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8FBA-DF5E-4577-A500-E0BE9F86411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4399-C025-423A-A8C1-786AA697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0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8FBA-DF5E-4577-A500-E0BE9F86411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4399-C025-423A-A8C1-786AA697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6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8FBA-DF5E-4577-A500-E0BE9F86411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4399-C025-423A-A8C1-786AA697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3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8FBA-DF5E-4577-A500-E0BE9F86411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4399-C025-423A-A8C1-786AA697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0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8FBA-DF5E-4577-A500-E0BE9F86411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4399-C025-423A-A8C1-786AA697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8FBA-DF5E-4577-A500-E0BE9F86411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4399-C025-423A-A8C1-786AA697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4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8FBA-DF5E-4577-A500-E0BE9F86411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4399-C025-423A-A8C1-786AA697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8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8FBA-DF5E-4577-A500-E0BE9F86411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4399-C025-423A-A8C1-786AA697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9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8FBA-DF5E-4577-A500-E0BE9F86411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4399-C025-423A-A8C1-786AA697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4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8FBA-DF5E-4577-A500-E0BE9F86411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4399-C025-423A-A8C1-786AA697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1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8FBA-DF5E-4577-A500-E0BE9F86411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4399-C025-423A-A8C1-786AA697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4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48FBA-DF5E-4577-A500-E0BE9F86411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C4399-C025-423A-A8C1-786AA697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3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bky5bVi3g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Bush to Obama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9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George W. Bush 2000-2008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dirty="0" smtClean="0"/>
              <a:t>Post 9/11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	War in Afghanistan to topple the 			Taliban.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	Invaded Iraq without UN support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1.	Removes Saddam Hussein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2.	Patriot Act:  Civil Liberties 				during wartime.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8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 startAt="2"/>
            </a:pPr>
            <a:r>
              <a:rPr lang="en-US" dirty="0" smtClean="0"/>
              <a:t>Domestic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	Social Security under attack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B.	No Child Left Behind Act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C.	Influence of Christian Right on 			politics:  stem cell research, gay 			marriage</a:t>
            </a:r>
          </a:p>
        </p:txBody>
      </p:sp>
    </p:spTree>
    <p:extLst>
      <p:ext uri="{BB962C8B-B14F-4D97-AF65-F5344CB8AC3E}">
        <p14:creationId xmlns:p14="http://schemas.microsoft.com/office/powerpoint/2010/main" val="2264841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Obama 2008-Present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dirty="0" smtClean="0"/>
              <a:t>Domestic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	Affordable Health Care Act 				“</a:t>
            </a:r>
            <a:r>
              <a:rPr lang="en-US" dirty="0" err="1" smtClean="0"/>
              <a:t>Obamacare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B.	Executive Order on Immigration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32745"/>
            <a:ext cx="33813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91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 startAt="2"/>
            </a:pPr>
            <a:r>
              <a:rPr lang="en-US" dirty="0" smtClean="0"/>
              <a:t>Foreign Policy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	Government surveillance vs. civil 		liberties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B.	Osama bin Laden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C.	Guantanamo Bay??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	Current Issues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Climate Change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	Debate on U.S. dependence on 			foreign oil</a:t>
            </a:r>
          </a:p>
          <a:p>
            <a:pPr marL="514350" indent="-514350">
              <a:buAutoNum type="alphaUcPeriod" startAt="2"/>
            </a:pPr>
            <a:r>
              <a:rPr lang="en-US" dirty="0" smtClean="0"/>
              <a:t>Population Shift</a:t>
            </a:r>
          </a:p>
          <a:p>
            <a:pPr marL="514350" indent="-514350">
              <a:buAutoNum type="alphaUcPeriod" startAt="2"/>
            </a:pPr>
            <a:r>
              <a:rPr lang="en-US" dirty="0" smtClean="0"/>
              <a:t>Internet and computer technology 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21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Bush to Obama</vt:lpstr>
      <vt:lpstr>George W. Bush 2000-2008</vt:lpstr>
      <vt:lpstr>PowerPoint Presentation</vt:lpstr>
      <vt:lpstr>President Obama 2008-Present</vt:lpstr>
      <vt:lpstr>PowerPoint Presentation</vt:lpstr>
      <vt:lpstr>III. Current Issues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Bush to Obama</dc:title>
  <dc:creator>Lisa Scherer</dc:creator>
  <cp:lastModifiedBy>Lisa Scherer</cp:lastModifiedBy>
  <cp:revision>4</cp:revision>
  <dcterms:created xsi:type="dcterms:W3CDTF">2015-04-23T16:58:30Z</dcterms:created>
  <dcterms:modified xsi:type="dcterms:W3CDTF">2016-04-14T13:44:32Z</dcterms:modified>
</cp:coreProperties>
</file>