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62B6-3BAD-4C0D-8C77-5DC2CFB0F9C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9EC1-7A38-4A08-90F0-B06556511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Topic:  Intro to Sociology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AIM:  How does a sociological imagination allow us to understand society and ourselves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2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DURKHEIM’S </a:t>
            </a:r>
            <a:r>
              <a:rPr lang="en-US" b="1" dirty="0"/>
              <a:t>STUDY OF </a:t>
            </a:r>
            <a:r>
              <a:rPr lang="en-US" b="1" dirty="0" smtClean="0"/>
              <a:t>SUICIDE (1897)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0" hangingPunct="0"/>
            <a:r>
              <a:rPr lang="en-US" sz="2400" i="1" u="sng" dirty="0" smtClean="0"/>
              <a:t>MORE </a:t>
            </a:r>
            <a:r>
              <a:rPr lang="en-US" sz="2400" i="1" u="sng" dirty="0"/>
              <a:t>LIKELY</a:t>
            </a:r>
            <a:r>
              <a:rPr lang="en-US" sz="2400" dirty="0"/>
              <a:t> TO COMMIT</a:t>
            </a:r>
          </a:p>
          <a:p>
            <a:pPr lvl="2" eaLnBrk="0" hangingPunct="0"/>
            <a:r>
              <a:rPr lang="en-US" sz="2000" dirty="0"/>
              <a:t>MALE PROTESTANTS WHO WERE WEALTHY AND UNMARRIED HAD HIGHER SUICIDE RATES</a:t>
            </a:r>
          </a:p>
          <a:p>
            <a:pPr lvl="3" eaLnBrk="0" hangingPunct="0"/>
            <a:r>
              <a:rPr lang="en-US" sz="1800" dirty="0"/>
              <a:t>PROTESTANTISM AND INDIVDUALISM</a:t>
            </a:r>
          </a:p>
          <a:p>
            <a:pPr lvl="1" eaLnBrk="0" hangingPunct="0"/>
            <a:r>
              <a:rPr lang="en-US" sz="2400" i="1" u="sng" dirty="0"/>
              <a:t>LESS LIKELY</a:t>
            </a:r>
            <a:r>
              <a:rPr lang="en-US" sz="2400" dirty="0"/>
              <a:t> TO COMMIT</a:t>
            </a:r>
          </a:p>
          <a:p>
            <a:pPr lvl="2" eaLnBrk="0" hangingPunct="0"/>
            <a:r>
              <a:rPr lang="en-US" sz="2000" dirty="0"/>
              <a:t>MALE JEWS AND CATHOLICS WHO WERE POOR AND MARRIED</a:t>
            </a:r>
          </a:p>
          <a:p>
            <a:pPr lvl="3" eaLnBrk="0" hangingPunct="0"/>
            <a:r>
              <a:rPr lang="en-US" sz="1800" dirty="0"/>
              <a:t>BEING CATHOLIC AND GROUP-ORIENTATION</a:t>
            </a:r>
          </a:p>
          <a:p>
            <a:pPr eaLnBrk="0" hangingPunct="0"/>
            <a:r>
              <a:rPr lang="en-US" sz="2800" dirty="0"/>
              <a:t>ONE OF THE BASIC FINDINGS:  WHY?</a:t>
            </a:r>
          </a:p>
          <a:p>
            <a:pPr lvl="1" eaLnBrk="0" hangingPunct="0"/>
            <a:r>
              <a:rPr lang="en-US" sz="2400" dirty="0"/>
              <a:t>THE DIFFERENCES BETWEEN THESE GROUPS HAD TO DO WITH “SOCIAL INTEGRATION”</a:t>
            </a:r>
          </a:p>
          <a:p>
            <a:pPr lvl="2" eaLnBrk="0" hangingPunct="0"/>
            <a:r>
              <a:rPr lang="en-US" sz="2000" dirty="0"/>
              <a:t>THOSE WITH STRONG SOCIAL TIES HAD LESS OF A CHANCE OF COMMITING SUICIDE</a:t>
            </a:r>
          </a:p>
          <a:p>
            <a:r>
              <a:rPr lang="en-US" b="1" dirty="0" smtClean="0"/>
              <a:t>Still relevant?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C.	Methods of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Sociologists make comparisons between groups.</a:t>
            </a:r>
          </a:p>
          <a:p>
            <a:pPr marL="0" indent="0">
              <a:buNone/>
            </a:pPr>
            <a:r>
              <a:rPr lang="en-US" dirty="0" smtClean="0"/>
              <a:t>		Society v. Society</a:t>
            </a:r>
          </a:p>
          <a:p>
            <a:pPr marL="0" indent="0">
              <a:buNone/>
            </a:pPr>
            <a:r>
              <a:rPr lang="en-US" dirty="0" smtClean="0"/>
              <a:t>		Subgroup v. Subgroup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2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7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46264"/>
            <a:ext cx="9111343" cy="6833507"/>
          </a:xfrm>
        </p:spPr>
      </p:pic>
    </p:spTree>
    <p:extLst>
      <p:ext uri="{BB962C8B-B14F-4D97-AF65-F5344CB8AC3E}">
        <p14:creationId xmlns:p14="http://schemas.microsoft.com/office/powerpoint/2010/main" val="28814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D.	Why take Sociology?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There is an URGENCY and importance to understand society.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World is More complex it needs: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More Well Rounded People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More appreciation for diversity</a:t>
            </a:r>
          </a:p>
          <a:p>
            <a:pPr marL="914400" lvl="1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5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F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7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	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Anthropology: comparative study of past and present cultures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Cultural Anthropologists -  study different aspects of culture in society.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305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8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	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Deals with the behavior and thinking of organisms</a:t>
            </a:r>
          </a:p>
          <a:p>
            <a:pPr marL="514350" indent="-514350">
              <a:buAutoNum type="arabicPeriod"/>
            </a:pPr>
            <a:r>
              <a:rPr lang="en-US" dirty="0" smtClean="0"/>
              <a:t>Focuses on the individual rather then group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Social Psychology- </a:t>
            </a:r>
            <a:r>
              <a:rPr lang="en-US" dirty="0" smtClean="0"/>
              <a:t>study of how an individual’s behavior and personality are affected by the social environment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7952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37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C.	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study of the choices people make in an effort to satisfy their wants and needs.</a:t>
            </a:r>
          </a:p>
          <a:p>
            <a:pPr marL="514350" indent="-514350">
              <a:buAutoNum type="arabicPeriod"/>
            </a:pPr>
            <a:r>
              <a:rPr lang="en-US" dirty="0" smtClean="0"/>
              <a:t>Is related to sociology in some ways because sociologist tend to look at how economic facts affect the </a:t>
            </a:r>
            <a:r>
              <a:rPr lang="en-US" dirty="0" smtClean="0"/>
              <a:t>lives </a:t>
            </a:r>
            <a:r>
              <a:rPr lang="en-US" dirty="0" smtClean="0"/>
              <a:t>of various groups in society.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612687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D.	Political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Examines the organization and operation of governments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Voting patterns of groups, political parties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009587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5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E.	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study of past events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Sociologists use history to explain current social behaviors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518863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3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	The Sociological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Sociology – the science that studies human society and social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	Social Interaction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	Focus on group rather then </a:t>
            </a:r>
            <a:r>
              <a:rPr lang="en-US" dirty="0" smtClean="0"/>
              <a:t>individual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	Society – a large social grouping that 		the same geographical territory,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political authority and dominant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cultural expectations.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7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	How can sociology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Sociologists try to come up with explanations for some of societies BIGGEST questions and problems: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3600" dirty="0" smtClean="0"/>
              <a:t>Inequality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Deviance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Group Dynamics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Relationships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Conflict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Connections</a:t>
            </a:r>
            <a:endParaRPr lang="en-US" sz="3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7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	Why Study Sociology?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/>
              <a:t>Sociological Perspective: allows us to view the world without bias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4759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3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Social Factors effect on Behavior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334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1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	Empathy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0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4.	Balance Personal Desire with  	Demands of Society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0233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	Social Animals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76" y="1600200"/>
            <a:ext cx="6781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9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	Sociological Imagination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 	gives people insights into how their social    	environment shapes them, and how they 	can shape their social environment.</a:t>
            </a:r>
          </a:p>
          <a:p>
            <a:pPr lvl="1"/>
            <a:r>
              <a:rPr lang="en-US" i="1" dirty="0" smtClean="0"/>
              <a:t>All human actions are related to past social events in some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6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7e476_0c76a27e62e14ea4aa3bec2826abdd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9857"/>
            <a:ext cx="88011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8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327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Topic:  Intro to Sociology</vt:lpstr>
      <vt:lpstr>I. The Sociological Point of View</vt:lpstr>
      <vt:lpstr>B. Why Study Sociology?</vt:lpstr>
      <vt:lpstr>PowerPoint Presentation</vt:lpstr>
      <vt:lpstr>3. Empathy</vt:lpstr>
      <vt:lpstr>4. Balance Personal Desire with   Demands of Society</vt:lpstr>
      <vt:lpstr>5. Social Animals</vt:lpstr>
      <vt:lpstr>6. Sociological Imagination</vt:lpstr>
      <vt:lpstr>PowerPoint Presentation</vt:lpstr>
      <vt:lpstr>DURKHEIM’S STUDY OF SUICIDE (1897)</vt:lpstr>
      <vt:lpstr>C. Methods of Comparison</vt:lpstr>
      <vt:lpstr>PowerPoint Presentation</vt:lpstr>
      <vt:lpstr>D. Why take Sociology?</vt:lpstr>
      <vt:lpstr>PowerPoint Presentation</vt:lpstr>
      <vt:lpstr>II. Social Sciences</vt:lpstr>
      <vt:lpstr>B. Psychology</vt:lpstr>
      <vt:lpstr>C. Economics</vt:lpstr>
      <vt:lpstr>D. Political Science</vt:lpstr>
      <vt:lpstr>E. History</vt:lpstr>
      <vt:lpstr>III. How can sociology help 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 Intro to Sociology</dc:title>
  <dc:creator>Lisa Scherer</dc:creator>
  <cp:lastModifiedBy>Lisa Scherer</cp:lastModifiedBy>
  <cp:revision>9</cp:revision>
  <dcterms:created xsi:type="dcterms:W3CDTF">2019-01-22T14:35:00Z</dcterms:created>
  <dcterms:modified xsi:type="dcterms:W3CDTF">2020-01-23T17:45:34Z</dcterms:modified>
</cp:coreProperties>
</file>