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1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7EA2-C66C-4D6F-8384-7B7011891EC3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9F50-1424-4C93-9433-5EE0A137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706.xml"/><Relationship Id="rId21" Type="http://schemas.openxmlformats.org/officeDocument/2006/relationships/tags" Target="../tags/tag701.xml"/><Relationship Id="rId42" Type="http://schemas.openxmlformats.org/officeDocument/2006/relationships/tags" Target="../tags/tag722.xml"/><Relationship Id="rId47" Type="http://schemas.openxmlformats.org/officeDocument/2006/relationships/tags" Target="../tags/tag727.xml"/><Relationship Id="rId63" Type="http://schemas.openxmlformats.org/officeDocument/2006/relationships/tags" Target="../tags/tag743.xml"/><Relationship Id="rId68" Type="http://schemas.openxmlformats.org/officeDocument/2006/relationships/tags" Target="../tags/tag748.xml"/><Relationship Id="rId7" Type="http://schemas.openxmlformats.org/officeDocument/2006/relationships/tags" Target="../tags/tag687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9" Type="http://schemas.openxmlformats.org/officeDocument/2006/relationships/tags" Target="../tags/tag709.xml"/><Relationship Id="rId11" Type="http://schemas.openxmlformats.org/officeDocument/2006/relationships/tags" Target="../tags/tag691.xml"/><Relationship Id="rId24" Type="http://schemas.openxmlformats.org/officeDocument/2006/relationships/tags" Target="../tags/tag704.xml"/><Relationship Id="rId32" Type="http://schemas.openxmlformats.org/officeDocument/2006/relationships/tags" Target="../tags/tag712.xml"/><Relationship Id="rId37" Type="http://schemas.openxmlformats.org/officeDocument/2006/relationships/tags" Target="../tags/tag717.xml"/><Relationship Id="rId40" Type="http://schemas.openxmlformats.org/officeDocument/2006/relationships/tags" Target="../tags/tag720.xml"/><Relationship Id="rId45" Type="http://schemas.openxmlformats.org/officeDocument/2006/relationships/tags" Target="../tags/tag725.xml"/><Relationship Id="rId53" Type="http://schemas.openxmlformats.org/officeDocument/2006/relationships/tags" Target="../tags/tag733.xml"/><Relationship Id="rId58" Type="http://schemas.openxmlformats.org/officeDocument/2006/relationships/tags" Target="../tags/tag738.xml"/><Relationship Id="rId66" Type="http://schemas.openxmlformats.org/officeDocument/2006/relationships/tags" Target="../tags/tag746.xml"/><Relationship Id="rId5" Type="http://schemas.openxmlformats.org/officeDocument/2006/relationships/tags" Target="../tags/tag685.xml"/><Relationship Id="rId61" Type="http://schemas.openxmlformats.org/officeDocument/2006/relationships/tags" Target="../tags/tag741.xml"/><Relationship Id="rId19" Type="http://schemas.openxmlformats.org/officeDocument/2006/relationships/tags" Target="../tags/tag699.xml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tags" Target="../tags/tag715.xml"/><Relationship Id="rId43" Type="http://schemas.openxmlformats.org/officeDocument/2006/relationships/tags" Target="../tags/tag723.xml"/><Relationship Id="rId48" Type="http://schemas.openxmlformats.org/officeDocument/2006/relationships/tags" Target="../tags/tag728.xml"/><Relationship Id="rId56" Type="http://schemas.openxmlformats.org/officeDocument/2006/relationships/tags" Target="../tags/tag736.xml"/><Relationship Id="rId64" Type="http://schemas.openxmlformats.org/officeDocument/2006/relationships/tags" Target="../tags/tag744.xml"/><Relationship Id="rId69" Type="http://schemas.openxmlformats.org/officeDocument/2006/relationships/tags" Target="../tags/tag749.xml"/><Relationship Id="rId8" Type="http://schemas.openxmlformats.org/officeDocument/2006/relationships/tags" Target="../tags/tag688.xml"/><Relationship Id="rId51" Type="http://schemas.openxmlformats.org/officeDocument/2006/relationships/tags" Target="../tags/tag731.xml"/><Relationship Id="rId72" Type="http://schemas.openxmlformats.org/officeDocument/2006/relationships/image" Target="../media/image6.jpeg"/><Relationship Id="rId3" Type="http://schemas.openxmlformats.org/officeDocument/2006/relationships/tags" Target="../tags/tag683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tags" Target="../tags/tag705.xml"/><Relationship Id="rId33" Type="http://schemas.openxmlformats.org/officeDocument/2006/relationships/tags" Target="../tags/tag713.xml"/><Relationship Id="rId38" Type="http://schemas.openxmlformats.org/officeDocument/2006/relationships/tags" Target="../tags/tag718.xml"/><Relationship Id="rId46" Type="http://schemas.openxmlformats.org/officeDocument/2006/relationships/tags" Target="../tags/tag726.xml"/><Relationship Id="rId59" Type="http://schemas.openxmlformats.org/officeDocument/2006/relationships/tags" Target="../tags/tag739.xml"/><Relationship Id="rId67" Type="http://schemas.openxmlformats.org/officeDocument/2006/relationships/tags" Target="../tags/tag747.xml"/><Relationship Id="rId20" Type="http://schemas.openxmlformats.org/officeDocument/2006/relationships/tags" Target="../tags/tag700.xml"/><Relationship Id="rId41" Type="http://schemas.openxmlformats.org/officeDocument/2006/relationships/tags" Target="../tags/tag721.xml"/><Relationship Id="rId54" Type="http://schemas.openxmlformats.org/officeDocument/2006/relationships/tags" Target="../tags/tag734.xml"/><Relationship Id="rId62" Type="http://schemas.openxmlformats.org/officeDocument/2006/relationships/tags" Target="../tags/tag742.xml"/><Relationship Id="rId70" Type="http://schemas.openxmlformats.org/officeDocument/2006/relationships/tags" Target="../tags/tag750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5" Type="http://schemas.openxmlformats.org/officeDocument/2006/relationships/tags" Target="../tags/tag695.xml"/><Relationship Id="rId23" Type="http://schemas.openxmlformats.org/officeDocument/2006/relationships/tags" Target="../tags/tag703.xml"/><Relationship Id="rId28" Type="http://schemas.openxmlformats.org/officeDocument/2006/relationships/tags" Target="../tags/tag708.xml"/><Relationship Id="rId36" Type="http://schemas.openxmlformats.org/officeDocument/2006/relationships/tags" Target="../tags/tag716.xml"/><Relationship Id="rId49" Type="http://schemas.openxmlformats.org/officeDocument/2006/relationships/tags" Target="../tags/tag729.xml"/><Relationship Id="rId57" Type="http://schemas.openxmlformats.org/officeDocument/2006/relationships/tags" Target="../tags/tag737.xml"/><Relationship Id="rId10" Type="http://schemas.openxmlformats.org/officeDocument/2006/relationships/tags" Target="../tags/tag690.xml"/><Relationship Id="rId31" Type="http://schemas.openxmlformats.org/officeDocument/2006/relationships/tags" Target="../tags/tag711.xml"/><Relationship Id="rId44" Type="http://schemas.openxmlformats.org/officeDocument/2006/relationships/tags" Target="../tags/tag724.xml"/><Relationship Id="rId52" Type="http://schemas.openxmlformats.org/officeDocument/2006/relationships/tags" Target="../tags/tag732.xml"/><Relationship Id="rId60" Type="http://schemas.openxmlformats.org/officeDocument/2006/relationships/tags" Target="../tags/tag740.xml"/><Relationship Id="rId65" Type="http://schemas.openxmlformats.org/officeDocument/2006/relationships/tags" Target="../tags/tag745.xml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39" Type="http://schemas.openxmlformats.org/officeDocument/2006/relationships/tags" Target="../tags/tag719.xml"/><Relationship Id="rId34" Type="http://schemas.openxmlformats.org/officeDocument/2006/relationships/tags" Target="../tags/tag714.xml"/><Relationship Id="rId50" Type="http://schemas.openxmlformats.org/officeDocument/2006/relationships/tags" Target="../tags/tag730.xml"/><Relationship Id="rId55" Type="http://schemas.openxmlformats.org/officeDocument/2006/relationships/tags" Target="../tags/tag73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776.xml"/><Relationship Id="rId117" Type="http://schemas.openxmlformats.org/officeDocument/2006/relationships/tags" Target="../tags/tag867.xml"/><Relationship Id="rId21" Type="http://schemas.openxmlformats.org/officeDocument/2006/relationships/tags" Target="../tags/tag771.xml"/><Relationship Id="rId42" Type="http://schemas.openxmlformats.org/officeDocument/2006/relationships/tags" Target="../tags/tag792.xml"/><Relationship Id="rId47" Type="http://schemas.openxmlformats.org/officeDocument/2006/relationships/tags" Target="../tags/tag797.xml"/><Relationship Id="rId63" Type="http://schemas.openxmlformats.org/officeDocument/2006/relationships/tags" Target="../tags/tag813.xml"/><Relationship Id="rId68" Type="http://schemas.openxmlformats.org/officeDocument/2006/relationships/tags" Target="../tags/tag818.xml"/><Relationship Id="rId84" Type="http://schemas.openxmlformats.org/officeDocument/2006/relationships/tags" Target="../tags/tag834.xml"/><Relationship Id="rId89" Type="http://schemas.openxmlformats.org/officeDocument/2006/relationships/tags" Target="../tags/tag839.xml"/><Relationship Id="rId112" Type="http://schemas.openxmlformats.org/officeDocument/2006/relationships/tags" Target="../tags/tag862.xml"/><Relationship Id="rId16" Type="http://schemas.openxmlformats.org/officeDocument/2006/relationships/tags" Target="../tags/tag766.xml"/><Relationship Id="rId107" Type="http://schemas.openxmlformats.org/officeDocument/2006/relationships/tags" Target="../tags/tag857.xml"/><Relationship Id="rId11" Type="http://schemas.openxmlformats.org/officeDocument/2006/relationships/tags" Target="../tags/tag761.xml"/><Relationship Id="rId32" Type="http://schemas.openxmlformats.org/officeDocument/2006/relationships/tags" Target="../tags/tag782.xml"/><Relationship Id="rId37" Type="http://schemas.openxmlformats.org/officeDocument/2006/relationships/tags" Target="../tags/tag787.xml"/><Relationship Id="rId53" Type="http://schemas.openxmlformats.org/officeDocument/2006/relationships/tags" Target="../tags/tag803.xml"/><Relationship Id="rId58" Type="http://schemas.openxmlformats.org/officeDocument/2006/relationships/tags" Target="../tags/tag808.xml"/><Relationship Id="rId74" Type="http://schemas.openxmlformats.org/officeDocument/2006/relationships/tags" Target="../tags/tag824.xml"/><Relationship Id="rId79" Type="http://schemas.openxmlformats.org/officeDocument/2006/relationships/tags" Target="../tags/tag829.xml"/><Relationship Id="rId102" Type="http://schemas.openxmlformats.org/officeDocument/2006/relationships/tags" Target="../tags/tag852.xml"/><Relationship Id="rId123" Type="http://schemas.openxmlformats.org/officeDocument/2006/relationships/tags" Target="../tags/tag873.xml"/><Relationship Id="rId5" Type="http://schemas.openxmlformats.org/officeDocument/2006/relationships/tags" Target="../tags/tag755.xml"/><Relationship Id="rId90" Type="http://schemas.openxmlformats.org/officeDocument/2006/relationships/tags" Target="../tags/tag840.xml"/><Relationship Id="rId95" Type="http://schemas.openxmlformats.org/officeDocument/2006/relationships/tags" Target="../tags/tag845.xml"/><Relationship Id="rId22" Type="http://schemas.openxmlformats.org/officeDocument/2006/relationships/tags" Target="../tags/tag772.xml"/><Relationship Id="rId27" Type="http://schemas.openxmlformats.org/officeDocument/2006/relationships/tags" Target="../tags/tag777.xml"/><Relationship Id="rId43" Type="http://schemas.openxmlformats.org/officeDocument/2006/relationships/tags" Target="../tags/tag793.xml"/><Relationship Id="rId48" Type="http://schemas.openxmlformats.org/officeDocument/2006/relationships/tags" Target="../tags/tag798.xml"/><Relationship Id="rId64" Type="http://schemas.openxmlformats.org/officeDocument/2006/relationships/tags" Target="../tags/tag814.xml"/><Relationship Id="rId69" Type="http://schemas.openxmlformats.org/officeDocument/2006/relationships/tags" Target="../tags/tag819.xml"/><Relationship Id="rId113" Type="http://schemas.openxmlformats.org/officeDocument/2006/relationships/tags" Target="../tags/tag863.xml"/><Relationship Id="rId118" Type="http://schemas.openxmlformats.org/officeDocument/2006/relationships/tags" Target="../tags/tag868.xml"/><Relationship Id="rId80" Type="http://schemas.openxmlformats.org/officeDocument/2006/relationships/tags" Target="../tags/tag830.xml"/><Relationship Id="rId85" Type="http://schemas.openxmlformats.org/officeDocument/2006/relationships/tags" Target="../tags/tag835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33" Type="http://schemas.openxmlformats.org/officeDocument/2006/relationships/tags" Target="../tags/tag783.xml"/><Relationship Id="rId38" Type="http://schemas.openxmlformats.org/officeDocument/2006/relationships/tags" Target="../tags/tag788.xml"/><Relationship Id="rId59" Type="http://schemas.openxmlformats.org/officeDocument/2006/relationships/tags" Target="../tags/tag809.xml"/><Relationship Id="rId103" Type="http://schemas.openxmlformats.org/officeDocument/2006/relationships/tags" Target="../tags/tag853.xml"/><Relationship Id="rId108" Type="http://schemas.openxmlformats.org/officeDocument/2006/relationships/tags" Target="../tags/tag858.xml"/><Relationship Id="rId124" Type="http://schemas.openxmlformats.org/officeDocument/2006/relationships/tags" Target="../tags/tag874.xml"/><Relationship Id="rId54" Type="http://schemas.openxmlformats.org/officeDocument/2006/relationships/tags" Target="../tags/tag804.xml"/><Relationship Id="rId70" Type="http://schemas.openxmlformats.org/officeDocument/2006/relationships/tags" Target="../tags/tag820.xml"/><Relationship Id="rId75" Type="http://schemas.openxmlformats.org/officeDocument/2006/relationships/tags" Target="../tags/tag825.xml"/><Relationship Id="rId91" Type="http://schemas.openxmlformats.org/officeDocument/2006/relationships/tags" Target="../tags/tag841.xml"/><Relationship Id="rId96" Type="http://schemas.openxmlformats.org/officeDocument/2006/relationships/tags" Target="../tags/tag846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23" Type="http://schemas.openxmlformats.org/officeDocument/2006/relationships/tags" Target="../tags/tag773.xml"/><Relationship Id="rId28" Type="http://schemas.openxmlformats.org/officeDocument/2006/relationships/tags" Target="../tags/tag778.xml"/><Relationship Id="rId49" Type="http://schemas.openxmlformats.org/officeDocument/2006/relationships/tags" Target="../tags/tag799.xml"/><Relationship Id="rId114" Type="http://schemas.openxmlformats.org/officeDocument/2006/relationships/tags" Target="../tags/tag864.xml"/><Relationship Id="rId119" Type="http://schemas.openxmlformats.org/officeDocument/2006/relationships/tags" Target="../tags/tag869.xml"/><Relationship Id="rId44" Type="http://schemas.openxmlformats.org/officeDocument/2006/relationships/tags" Target="../tags/tag794.xml"/><Relationship Id="rId60" Type="http://schemas.openxmlformats.org/officeDocument/2006/relationships/tags" Target="../tags/tag810.xml"/><Relationship Id="rId65" Type="http://schemas.openxmlformats.org/officeDocument/2006/relationships/tags" Target="../tags/tag815.xml"/><Relationship Id="rId81" Type="http://schemas.openxmlformats.org/officeDocument/2006/relationships/tags" Target="../tags/tag831.xml"/><Relationship Id="rId86" Type="http://schemas.openxmlformats.org/officeDocument/2006/relationships/tags" Target="../tags/tag836.xml"/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39" Type="http://schemas.openxmlformats.org/officeDocument/2006/relationships/tags" Target="../tags/tag789.xml"/><Relationship Id="rId109" Type="http://schemas.openxmlformats.org/officeDocument/2006/relationships/tags" Target="../tags/tag859.xml"/><Relationship Id="rId34" Type="http://schemas.openxmlformats.org/officeDocument/2006/relationships/tags" Target="../tags/tag784.xml"/><Relationship Id="rId50" Type="http://schemas.openxmlformats.org/officeDocument/2006/relationships/tags" Target="../tags/tag800.xml"/><Relationship Id="rId55" Type="http://schemas.openxmlformats.org/officeDocument/2006/relationships/tags" Target="../tags/tag805.xml"/><Relationship Id="rId76" Type="http://schemas.openxmlformats.org/officeDocument/2006/relationships/tags" Target="../tags/tag826.xml"/><Relationship Id="rId97" Type="http://schemas.openxmlformats.org/officeDocument/2006/relationships/tags" Target="../tags/tag847.xml"/><Relationship Id="rId104" Type="http://schemas.openxmlformats.org/officeDocument/2006/relationships/tags" Target="../tags/tag854.xml"/><Relationship Id="rId120" Type="http://schemas.openxmlformats.org/officeDocument/2006/relationships/tags" Target="../tags/tag870.xml"/><Relationship Id="rId125" Type="http://schemas.openxmlformats.org/officeDocument/2006/relationships/tags" Target="../tags/tag875.xml"/><Relationship Id="rId7" Type="http://schemas.openxmlformats.org/officeDocument/2006/relationships/tags" Target="../tags/tag757.xml"/><Relationship Id="rId71" Type="http://schemas.openxmlformats.org/officeDocument/2006/relationships/tags" Target="../tags/tag821.xml"/><Relationship Id="rId92" Type="http://schemas.openxmlformats.org/officeDocument/2006/relationships/tags" Target="../tags/tag842.xml"/><Relationship Id="rId2" Type="http://schemas.openxmlformats.org/officeDocument/2006/relationships/tags" Target="../tags/tag752.xml"/><Relationship Id="rId29" Type="http://schemas.openxmlformats.org/officeDocument/2006/relationships/tags" Target="../tags/tag779.xml"/><Relationship Id="rId24" Type="http://schemas.openxmlformats.org/officeDocument/2006/relationships/tags" Target="../tags/tag774.xml"/><Relationship Id="rId40" Type="http://schemas.openxmlformats.org/officeDocument/2006/relationships/tags" Target="../tags/tag790.xml"/><Relationship Id="rId45" Type="http://schemas.openxmlformats.org/officeDocument/2006/relationships/tags" Target="../tags/tag795.xml"/><Relationship Id="rId66" Type="http://schemas.openxmlformats.org/officeDocument/2006/relationships/tags" Target="../tags/tag816.xml"/><Relationship Id="rId87" Type="http://schemas.openxmlformats.org/officeDocument/2006/relationships/tags" Target="../tags/tag837.xml"/><Relationship Id="rId110" Type="http://schemas.openxmlformats.org/officeDocument/2006/relationships/tags" Target="../tags/tag860.xml"/><Relationship Id="rId115" Type="http://schemas.openxmlformats.org/officeDocument/2006/relationships/tags" Target="../tags/tag865.xml"/><Relationship Id="rId61" Type="http://schemas.openxmlformats.org/officeDocument/2006/relationships/tags" Target="../tags/tag811.xml"/><Relationship Id="rId82" Type="http://schemas.openxmlformats.org/officeDocument/2006/relationships/tags" Target="../tags/tag832.xml"/><Relationship Id="rId19" Type="http://schemas.openxmlformats.org/officeDocument/2006/relationships/tags" Target="../tags/tag769.xml"/><Relationship Id="rId14" Type="http://schemas.openxmlformats.org/officeDocument/2006/relationships/tags" Target="../tags/tag764.xml"/><Relationship Id="rId30" Type="http://schemas.openxmlformats.org/officeDocument/2006/relationships/tags" Target="../tags/tag780.xml"/><Relationship Id="rId35" Type="http://schemas.openxmlformats.org/officeDocument/2006/relationships/tags" Target="../tags/tag785.xml"/><Relationship Id="rId56" Type="http://schemas.openxmlformats.org/officeDocument/2006/relationships/tags" Target="../tags/tag806.xml"/><Relationship Id="rId77" Type="http://schemas.openxmlformats.org/officeDocument/2006/relationships/tags" Target="../tags/tag827.xml"/><Relationship Id="rId100" Type="http://schemas.openxmlformats.org/officeDocument/2006/relationships/tags" Target="../tags/tag850.xml"/><Relationship Id="rId105" Type="http://schemas.openxmlformats.org/officeDocument/2006/relationships/tags" Target="../tags/tag855.xml"/><Relationship Id="rId126" Type="http://schemas.openxmlformats.org/officeDocument/2006/relationships/tags" Target="../tags/tag876.xml"/><Relationship Id="rId8" Type="http://schemas.openxmlformats.org/officeDocument/2006/relationships/tags" Target="../tags/tag758.xml"/><Relationship Id="rId51" Type="http://schemas.openxmlformats.org/officeDocument/2006/relationships/tags" Target="../tags/tag801.xml"/><Relationship Id="rId72" Type="http://schemas.openxmlformats.org/officeDocument/2006/relationships/tags" Target="../tags/tag822.xml"/><Relationship Id="rId93" Type="http://schemas.openxmlformats.org/officeDocument/2006/relationships/tags" Target="../tags/tag843.xml"/><Relationship Id="rId98" Type="http://schemas.openxmlformats.org/officeDocument/2006/relationships/tags" Target="../tags/tag848.xml"/><Relationship Id="rId121" Type="http://schemas.openxmlformats.org/officeDocument/2006/relationships/tags" Target="../tags/tag871.xml"/><Relationship Id="rId3" Type="http://schemas.openxmlformats.org/officeDocument/2006/relationships/tags" Target="../tags/tag753.xml"/><Relationship Id="rId25" Type="http://schemas.openxmlformats.org/officeDocument/2006/relationships/tags" Target="../tags/tag775.xml"/><Relationship Id="rId46" Type="http://schemas.openxmlformats.org/officeDocument/2006/relationships/tags" Target="../tags/tag796.xml"/><Relationship Id="rId67" Type="http://schemas.openxmlformats.org/officeDocument/2006/relationships/tags" Target="../tags/tag817.xml"/><Relationship Id="rId116" Type="http://schemas.openxmlformats.org/officeDocument/2006/relationships/tags" Target="../tags/tag866.xml"/><Relationship Id="rId20" Type="http://schemas.openxmlformats.org/officeDocument/2006/relationships/tags" Target="../tags/tag770.xml"/><Relationship Id="rId41" Type="http://schemas.openxmlformats.org/officeDocument/2006/relationships/tags" Target="../tags/tag791.xml"/><Relationship Id="rId62" Type="http://schemas.openxmlformats.org/officeDocument/2006/relationships/tags" Target="../tags/tag812.xml"/><Relationship Id="rId83" Type="http://schemas.openxmlformats.org/officeDocument/2006/relationships/tags" Target="../tags/tag833.xml"/><Relationship Id="rId88" Type="http://schemas.openxmlformats.org/officeDocument/2006/relationships/tags" Target="../tags/tag838.xml"/><Relationship Id="rId111" Type="http://schemas.openxmlformats.org/officeDocument/2006/relationships/tags" Target="../tags/tag861.xml"/><Relationship Id="rId15" Type="http://schemas.openxmlformats.org/officeDocument/2006/relationships/tags" Target="../tags/tag765.xml"/><Relationship Id="rId36" Type="http://schemas.openxmlformats.org/officeDocument/2006/relationships/tags" Target="../tags/tag786.xml"/><Relationship Id="rId57" Type="http://schemas.openxmlformats.org/officeDocument/2006/relationships/tags" Target="../tags/tag807.xml"/><Relationship Id="rId106" Type="http://schemas.openxmlformats.org/officeDocument/2006/relationships/tags" Target="../tags/tag856.xml"/><Relationship Id="rId127" Type="http://schemas.openxmlformats.org/officeDocument/2006/relationships/slideLayout" Target="../slideLayouts/slideLayout2.xml"/><Relationship Id="rId10" Type="http://schemas.openxmlformats.org/officeDocument/2006/relationships/tags" Target="../tags/tag760.xml"/><Relationship Id="rId31" Type="http://schemas.openxmlformats.org/officeDocument/2006/relationships/tags" Target="../tags/tag781.xml"/><Relationship Id="rId52" Type="http://schemas.openxmlformats.org/officeDocument/2006/relationships/tags" Target="../tags/tag802.xml"/><Relationship Id="rId73" Type="http://schemas.openxmlformats.org/officeDocument/2006/relationships/tags" Target="../tags/tag823.xml"/><Relationship Id="rId78" Type="http://schemas.openxmlformats.org/officeDocument/2006/relationships/tags" Target="../tags/tag828.xml"/><Relationship Id="rId94" Type="http://schemas.openxmlformats.org/officeDocument/2006/relationships/tags" Target="../tags/tag844.xml"/><Relationship Id="rId99" Type="http://schemas.openxmlformats.org/officeDocument/2006/relationships/tags" Target="../tags/tag849.xml"/><Relationship Id="rId101" Type="http://schemas.openxmlformats.org/officeDocument/2006/relationships/tags" Target="../tags/tag851.xml"/><Relationship Id="rId122" Type="http://schemas.openxmlformats.org/officeDocument/2006/relationships/tags" Target="../tags/tag872.xml"/><Relationship Id="rId4" Type="http://schemas.openxmlformats.org/officeDocument/2006/relationships/tags" Target="../tags/tag754.xml"/><Relationship Id="rId9" Type="http://schemas.openxmlformats.org/officeDocument/2006/relationships/tags" Target="../tags/tag7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1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63.xml"/><Relationship Id="rId47" Type="http://schemas.openxmlformats.org/officeDocument/2006/relationships/tags" Target="../tags/tag168.xml"/><Relationship Id="rId50" Type="http://schemas.openxmlformats.org/officeDocument/2006/relationships/tags" Target="../tags/tag171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9" Type="http://schemas.openxmlformats.org/officeDocument/2006/relationships/tags" Target="../tags/tag150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52" Type="http://schemas.openxmlformats.org/officeDocument/2006/relationships/tags" Target="../tags/tag173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8" Type="http://schemas.openxmlformats.org/officeDocument/2006/relationships/tags" Target="../tags/tag129.xml"/><Relationship Id="rId51" Type="http://schemas.openxmlformats.org/officeDocument/2006/relationships/tags" Target="../tags/tag172.xml"/><Relationship Id="rId3" Type="http://schemas.openxmlformats.org/officeDocument/2006/relationships/tags" Target="../tags/tag124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tags" Target="../tags/tag167.xml"/><Relationship Id="rId20" Type="http://schemas.openxmlformats.org/officeDocument/2006/relationships/tags" Target="../tags/tag141.xml"/><Relationship Id="rId41" Type="http://schemas.openxmlformats.org/officeDocument/2006/relationships/tags" Target="../tags/tag162.xml"/><Relationship Id="rId54" Type="http://schemas.openxmlformats.org/officeDocument/2006/relationships/image" Target="../media/image2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49" Type="http://schemas.openxmlformats.org/officeDocument/2006/relationships/tags" Target="../tags/tag17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99.xml"/><Relationship Id="rId21" Type="http://schemas.openxmlformats.org/officeDocument/2006/relationships/tags" Target="../tags/tag194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63" Type="http://schemas.openxmlformats.org/officeDocument/2006/relationships/tags" Target="../tags/tag236.xml"/><Relationship Id="rId68" Type="http://schemas.openxmlformats.org/officeDocument/2006/relationships/tags" Target="../tags/tag241.xml"/><Relationship Id="rId84" Type="http://schemas.openxmlformats.org/officeDocument/2006/relationships/tags" Target="../tags/tag257.xml"/><Relationship Id="rId89" Type="http://schemas.openxmlformats.org/officeDocument/2006/relationships/tags" Target="../tags/tag262.xml"/><Relationship Id="rId16" Type="http://schemas.openxmlformats.org/officeDocument/2006/relationships/tags" Target="../tags/tag189.xml"/><Relationship Id="rId11" Type="http://schemas.openxmlformats.org/officeDocument/2006/relationships/tags" Target="../tags/tag184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53" Type="http://schemas.openxmlformats.org/officeDocument/2006/relationships/tags" Target="../tags/tag226.xml"/><Relationship Id="rId58" Type="http://schemas.openxmlformats.org/officeDocument/2006/relationships/tags" Target="../tags/tag231.xml"/><Relationship Id="rId74" Type="http://schemas.openxmlformats.org/officeDocument/2006/relationships/tags" Target="../tags/tag247.xml"/><Relationship Id="rId79" Type="http://schemas.openxmlformats.org/officeDocument/2006/relationships/tags" Target="../tags/tag252.xml"/><Relationship Id="rId5" Type="http://schemas.openxmlformats.org/officeDocument/2006/relationships/tags" Target="../tags/tag178.xml"/><Relationship Id="rId90" Type="http://schemas.openxmlformats.org/officeDocument/2006/relationships/tags" Target="../tags/tag263.xml"/><Relationship Id="rId95" Type="http://schemas.openxmlformats.org/officeDocument/2006/relationships/tags" Target="../tags/tag268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64" Type="http://schemas.openxmlformats.org/officeDocument/2006/relationships/tags" Target="../tags/tag237.xml"/><Relationship Id="rId69" Type="http://schemas.openxmlformats.org/officeDocument/2006/relationships/tags" Target="../tags/tag242.xml"/><Relationship Id="rId80" Type="http://schemas.openxmlformats.org/officeDocument/2006/relationships/tags" Target="../tags/tag253.xml"/><Relationship Id="rId85" Type="http://schemas.openxmlformats.org/officeDocument/2006/relationships/tags" Target="../tags/tag258.xml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tags" Target="../tags/tag232.xml"/><Relationship Id="rId67" Type="http://schemas.openxmlformats.org/officeDocument/2006/relationships/tags" Target="../tags/tag240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tags" Target="../tags/tag227.xml"/><Relationship Id="rId62" Type="http://schemas.openxmlformats.org/officeDocument/2006/relationships/tags" Target="../tags/tag235.xml"/><Relationship Id="rId70" Type="http://schemas.openxmlformats.org/officeDocument/2006/relationships/tags" Target="../tags/tag243.xml"/><Relationship Id="rId75" Type="http://schemas.openxmlformats.org/officeDocument/2006/relationships/tags" Target="../tags/tag248.xml"/><Relationship Id="rId83" Type="http://schemas.openxmlformats.org/officeDocument/2006/relationships/tags" Target="../tags/tag256.xml"/><Relationship Id="rId88" Type="http://schemas.openxmlformats.org/officeDocument/2006/relationships/tags" Target="../tags/tag261.xml"/><Relationship Id="rId91" Type="http://schemas.openxmlformats.org/officeDocument/2006/relationships/tags" Target="../tags/tag264.xml"/><Relationship Id="rId96" Type="http://schemas.openxmlformats.org/officeDocument/2006/relationships/tags" Target="../tags/tag269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tags" Target="../tags/tag230.xml"/><Relationship Id="rId10" Type="http://schemas.openxmlformats.org/officeDocument/2006/relationships/tags" Target="../tags/tag183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tags" Target="../tags/tag233.xml"/><Relationship Id="rId65" Type="http://schemas.openxmlformats.org/officeDocument/2006/relationships/tags" Target="../tags/tag238.xml"/><Relationship Id="rId73" Type="http://schemas.openxmlformats.org/officeDocument/2006/relationships/tags" Target="../tags/tag246.xml"/><Relationship Id="rId78" Type="http://schemas.openxmlformats.org/officeDocument/2006/relationships/tags" Target="../tags/tag251.xml"/><Relationship Id="rId81" Type="http://schemas.openxmlformats.org/officeDocument/2006/relationships/tags" Target="../tags/tag254.xml"/><Relationship Id="rId86" Type="http://schemas.openxmlformats.org/officeDocument/2006/relationships/tags" Target="../tags/tag259.xml"/><Relationship Id="rId94" Type="http://schemas.openxmlformats.org/officeDocument/2006/relationships/tags" Target="../tags/tag267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9" Type="http://schemas.openxmlformats.org/officeDocument/2006/relationships/tags" Target="../tags/tag212.xml"/><Relationship Id="rId34" Type="http://schemas.openxmlformats.org/officeDocument/2006/relationships/tags" Target="../tags/tag207.xml"/><Relationship Id="rId50" Type="http://schemas.openxmlformats.org/officeDocument/2006/relationships/tags" Target="../tags/tag223.xml"/><Relationship Id="rId55" Type="http://schemas.openxmlformats.org/officeDocument/2006/relationships/tags" Target="../tags/tag228.xml"/><Relationship Id="rId76" Type="http://schemas.openxmlformats.org/officeDocument/2006/relationships/tags" Target="../tags/tag249.xml"/><Relationship Id="rId97" Type="http://schemas.openxmlformats.org/officeDocument/2006/relationships/tags" Target="../tags/tag270.xml"/><Relationship Id="rId7" Type="http://schemas.openxmlformats.org/officeDocument/2006/relationships/tags" Target="../tags/tag180.xml"/><Relationship Id="rId71" Type="http://schemas.openxmlformats.org/officeDocument/2006/relationships/tags" Target="../tags/tag244.xml"/><Relationship Id="rId92" Type="http://schemas.openxmlformats.org/officeDocument/2006/relationships/tags" Target="../tags/tag265.xml"/><Relationship Id="rId2" Type="http://schemas.openxmlformats.org/officeDocument/2006/relationships/tags" Target="../tags/tag175.xml"/><Relationship Id="rId29" Type="http://schemas.openxmlformats.org/officeDocument/2006/relationships/tags" Target="../tags/tag202.xml"/><Relationship Id="rId24" Type="http://schemas.openxmlformats.org/officeDocument/2006/relationships/tags" Target="../tags/tag197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66" Type="http://schemas.openxmlformats.org/officeDocument/2006/relationships/tags" Target="../tags/tag239.xml"/><Relationship Id="rId87" Type="http://schemas.openxmlformats.org/officeDocument/2006/relationships/tags" Target="../tags/tag260.xml"/><Relationship Id="rId61" Type="http://schemas.openxmlformats.org/officeDocument/2006/relationships/tags" Target="../tags/tag234.xml"/><Relationship Id="rId82" Type="http://schemas.openxmlformats.org/officeDocument/2006/relationships/tags" Target="../tags/tag255.xml"/><Relationship Id="rId19" Type="http://schemas.openxmlformats.org/officeDocument/2006/relationships/tags" Target="../tags/tag192.xml"/><Relationship Id="rId14" Type="http://schemas.openxmlformats.org/officeDocument/2006/relationships/tags" Target="../tags/tag187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56" Type="http://schemas.openxmlformats.org/officeDocument/2006/relationships/tags" Target="../tags/tag229.xml"/><Relationship Id="rId77" Type="http://schemas.openxmlformats.org/officeDocument/2006/relationships/tags" Target="../tags/tag250.xml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tags" Target="../tags/tag245.xml"/><Relationship Id="rId93" Type="http://schemas.openxmlformats.org/officeDocument/2006/relationships/tags" Target="../tags/tag266.xml"/><Relationship Id="rId98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96.xml"/><Relationship Id="rId21" Type="http://schemas.openxmlformats.org/officeDocument/2006/relationships/tags" Target="../tags/tag291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63" Type="http://schemas.openxmlformats.org/officeDocument/2006/relationships/tags" Target="../tags/tag333.xml"/><Relationship Id="rId68" Type="http://schemas.openxmlformats.org/officeDocument/2006/relationships/tags" Target="../tags/tag338.xml"/><Relationship Id="rId84" Type="http://schemas.openxmlformats.org/officeDocument/2006/relationships/tags" Target="../tags/tag354.xml"/><Relationship Id="rId89" Type="http://schemas.openxmlformats.org/officeDocument/2006/relationships/tags" Target="../tags/tag359.xml"/><Relationship Id="rId16" Type="http://schemas.openxmlformats.org/officeDocument/2006/relationships/tags" Target="../tags/tag286.xml"/><Relationship Id="rId11" Type="http://schemas.openxmlformats.org/officeDocument/2006/relationships/tags" Target="../tags/tag281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74" Type="http://schemas.openxmlformats.org/officeDocument/2006/relationships/tags" Target="../tags/tag344.xml"/><Relationship Id="rId79" Type="http://schemas.openxmlformats.org/officeDocument/2006/relationships/tags" Target="../tags/tag349.xml"/><Relationship Id="rId5" Type="http://schemas.openxmlformats.org/officeDocument/2006/relationships/tags" Target="../tags/tag275.xml"/><Relationship Id="rId90" Type="http://schemas.openxmlformats.org/officeDocument/2006/relationships/tags" Target="../tags/tag360.xml"/><Relationship Id="rId95" Type="http://schemas.openxmlformats.org/officeDocument/2006/relationships/tags" Target="../tags/tag365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64" Type="http://schemas.openxmlformats.org/officeDocument/2006/relationships/tags" Target="../tags/tag334.xml"/><Relationship Id="rId69" Type="http://schemas.openxmlformats.org/officeDocument/2006/relationships/tags" Target="../tags/tag339.xml"/><Relationship Id="rId80" Type="http://schemas.openxmlformats.org/officeDocument/2006/relationships/tags" Target="../tags/tag350.xml"/><Relationship Id="rId85" Type="http://schemas.openxmlformats.org/officeDocument/2006/relationships/tags" Target="../tags/tag355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Relationship Id="rId67" Type="http://schemas.openxmlformats.org/officeDocument/2006/relationships/tags" Target="../tags/tag337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tags" Target="../tags/tag332.xml"/><Relationship Id="rId70" Type="http://schemas.openxmlformats.org/officeDocument/2006/relationships/tags" Target="../tags/tag340.xml"/><Relationship Id="rId75" Type="http://schemas.openxmlformats.org/officeDocument/2006/relationships/tags" Target="../tags/tag345.xml"/><Relationship Id="rId83" Type="http://schemas.openxmlformats.org/officeDocument/2006/relationships/tags" Target="../tags/tag353.xml"/><Relationship Id="rId88" Type="http://schemas.openxmlformats.org/officeDocument/2006/relationships/tags" Target="../tags/tag358.xml"/><Relationship Id="rId91" Type="http://schemas.openxmlformats.org/officeDocument/2006/relationships/tags" Target="../tags/tag361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65" Type="http://schemas.openxmlformats.org/officeDocument/2006/relationships/tags" Target="../tags/tag335.xml"/><Relationship Id="rId73" Type="http://schemas.openxmlformats.org/officeDocument/2006/relationships/tags" Target="../tags/tag343.xml"/><Relationship Id="rId78" Type="http://schemas.openxmlformats.org/officeDocument/2006/relationships/tags" Target="../tags/tag348.xml"/><Relationship Id="rId81" Type="http://schemas.openxmlformats.org/officeDocument/2006/relationships/tags" Target="../tags/tag351.xml"/><Relationship Id="rId86" Type="http://schemas.openxmlformats.org/officeDocument/2006/relationships/tags" Target="../tags/tag356.xml"/><Relationship Id="rId94" Type="http://schemas.openxmlformats.org/officeDocument/2006/relationships/tags" Target="../tags/tag364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9" Type="http://schemas.openxmlformats.org/officeDocument/2006/relationships/tags" Target="../tags/tag309.xml"/><Relationship Id="rId34" Type="http://schemas.openxmlformats.org/officeDocument/2006/relationships/tags" Target="../tags/tag304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76" Type="http://schemas.openxmlformats.org/officeDocument/2006/relationships/tags" Target="../tags/tag346.xml"/><Relationship Id="rId97" Type="http://schemas.openxmlformats.org/officeDocument/2006/relationships/image" Target="../media/image3.jpeg"/><Relationship Id="rId7" Type="http://schemas.openxmlformats.org/officeDocument/2006/relationships/tags" Target="../tags/tag277.xml"/><Relationship Id="rId71" Type="http://schemas.openxmlformats.org/officeDocument/2006/relationships/tags" Target="../tags/tag341.xml"/><Relationship Id="rId92" Type="http://schemas.openxmlformats.org/officeDocument/2006/relationships/tags" Target="../tags/tag362.xml"/><Relationship Id="rId2" Type="http://schemas.openxmlformats.org/officeDocument/2006/relationships/tags" Target="../tags/tag272.xml"/><Relationship Id="rId29" Type="http://schemas.openxmlformats.org/officeDocument/2006/relationships/tags" Target="../tags/tag299.xml"/><Relationship Id="rId24" Type="http://schemas.openxmlformats.org/officeDocument/2006/relationships/tags" Target="../tags/tag294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66" Type="http://schemas.openxmlformats.org/officeDocument/2006/relationships/tags" Target="../tags/tag336.xml"/><Relationship Id="rId87" Type="http://schemas.openxmlformats.org/officeDocument/2006/relationships/tags" Target="../tags/tag357.xml"/><Relationship Id="rId61" Type="http://schemas.openxmlformats.org/officeDocument/2006/relationships/tags" Target="../tags/tag331.xml"/><Relationship Id="rId82" Type="http://schemas.openxmlformats.org/officeDocument/2006/relationships/tags" Target="../tags/tag352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56" Type="http://schemas.openxmlformats.org/officeDocument/2006/relationships/tags" Target="../tags/tag326.xml"/><Relationship Id="rId77" Type="http://schemas.openxmlformats.org/officeDocument/2006/relationships/tags" Target="../tags/tag347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72" Type="http://schemas.openxmlformats.org/officeDocument/2006/relationships/tags" Target="../tags/tag342.xml"/><Relationship Id="rId93" Type="http://schemas.openxmlformats.org/officeDocument/2006/relationships/tags" Target="../tags/tag3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482.xml"/><Relationship Id="rId21" Type="http://schemas.openxmlformats.org/officeDocument/2006/relationships/tags" Target="../tags/tag386.xml"/><Relationship Id="rId42" Type="http://schemas.openxmlformats.org/officeDocument/2006/relationships/tags" Target="../tags/tag407.xml"/><Relationship Id="rId63" Type="http://schemas.openxmlformats.org/officeDocument/2006/relationships/tags" Target="../tags/tag428.xml"/><Relationship Id="rId84" Type="http://schemas.openxmlformats.org/officeDocument/2006/relationships/tags" Target="../tags/tag449.xml"/><Relationship Id="rId138" Type="http://schemas.openxmlformats.org/officeDocument/2006/relationships/tags" Target="../tags/tag503.xml"/><Relationship Id="rId159" Type="http://schemas.openxmlformats.org/officeDocument/2006/relationships/tags" Target="../tags/tag524.xml"/><Relationship Id="rId107" Type="http://schemas.openxmlformats.org/officeDocument/2006/relationships/tags" Target="../tags/tag472.xml"/><Relationship Id="rId11" Type="http://schemas.openxmlformats.org/officeDocument/2006/relationships/tags" Target="../tags/tag376.xml"/><Relationship Id="rId32" Type="http://schemas.openxmlformats.org/officeDocument/2006/relationships/tags" Target="../tags/tag397.xml"/><Relationship Id="rId53" Type="http://schemas.openxmlformats.org/officeDocument/2006/relationships/tags" Target="../tags/tag418.xml"/><Relationship Id="rId74" Type="http://schemas.openxmlformats.org/officeDocument/2006/relationships/tags" Target="../tags/tag439.xml"/><Relationship Id="rId128" Type="http://schemas.openxmlformats.org/officeDocument/2006/relationships/tags" Target="../tags/tag493.xml"/><Relationship Id="rId149" Type="http://schemas.openxmlformats.org/officeDocument/2006/relationships/tags" Target="../tags/tag514.xml"/><Relationship Id="rId5" Type="http://schemas.openxmlformats.org/officeDocument/2006/relationships/tags" Target="../tags/tag370.xml"/><Relationship Id="rId95" Type="http://schemas.openxmlformats.org/officeDocument/2006/relationships/tags" Target="../tags/tag460.xml"/><Relationship Id="rId160" Type="http://schemas.openxmlformats.org/officeDocument/2006/relationships/tags" Target="../tags/tag525.xml"/><Relationship Id="rId22" Type="http://schemas.openxmlformats.org/officeDocument/2006/relationships/tags" Target="../tags/tag387.xml"/><Relationship Id="rId43" Type="http://schemas.openxmlformats.org/officeDocument/2006/relationships/tags" Target="../tags/tag408.xml"/><Relationship Id="rId64" Type="http://schemas.openxmlformats.org/officeDocument/2006/relationships/tags" Target="../tags/tag429.xml"/><Relationship Id="rId118" Type="http://schemas.openxmlformats.org/officeDocument/2006/relationships/tags" Target="../tags/tag483.xml"/><Relationship Id="rId139" Type="http://schemas.openxmlformats.org/officeDocument/2006/relationships/tags" Target="../tags/tag504.xml"/><Relationship Id="rId85" Type="http://schemas.openxmlformats.org/officeDocument/2006/relationships/tags" Target="../tags/tag450.xml"/><Relationship Id="rId150" Type="http://schemas.openxmlformats.org/officeDocument/2006/relationships/tags" Target="../tags/tag515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59" Type="http://schemas.openxmlformats.org/officeDocument/2006/relationships/tags" Target="../tags/tag424.xml"/><Relationship Id="rId103" Type="http://schemas.openxmlformats.org/officeDocument/2006/relationships/tags" Target="../tags/tag468.xml"/><Relationship Id="rId108" Type="http://schemas.openxmlformats.org/officeDocument/2006/relationships/tags" Target="../tags/tag473.xml"/><Relationship Id="rId124" Type="http://schemas.openxmlformats.org/officeDocument/2006/relationships/tags" Target="../tags/tag489.xml"/><Relationship Id="rId129" Type="http://schemas.openxmlformats.org/officeDocument/2006/relationships/tags" Target="../tags/tag494.xml"/><Relationship Id="rId54" Type="http://schemas.openxmlformats.org/officeDocument/2006/relationships/tags" Target="../tags/tag419.xml"/><Relationship Id="rId70" Type="http://schemas.openxmlformats.org/officeDocument/2006/relationships/tags" Target="../tags/tag435.xml"/><Relationship Id="rId75" Type="http://schemas.openxmlformats.org/officeDocument/2006/relationships/tags" Target="../tags/tag440.xml"/><Relationship Id="rId91" Type="http://schemas.openxmlformats.org/officeDocument/2006/relationships/tags" Target="../tags/tag456.xml"/><Relationship Id="rId96" Type="http://schemas.openxmlformats.org/officeDocument/2006/relationships/tags" Target="../tags/tag461.xml"/><Relationship Id="rId140" Type="http://schemas.openxmlformats.org/officeDocument/2006/relationships/tags" Target="../tags/tag505.xml"/><Relationship Id="rId145" Type="http://schemas.openxmlformats.org/officeDocument/2006/relationships/tags" Target="../tags/tag510.xml"/><Relationship Id="rId161" Type="http://schemas.openxmlformats.org/officeDocument/2006/relationships/tags" Target="../tags/tag526.xml"/><Relationship Id="rId166" Type="http://schemas.openxmlformats.org/officeDocument/2006/relationships/image" Target="../media/image5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49" Type="http://schemas.openxmlformats.org/officeDocument/2006/relationships/tags" Target="../tags/tag414.xml"/><Relationship Id="rId114" Type="http://schemas.openxmlformats.org/officeDocument/2006/relationships/tags" Target="../tags/tag479.xml"/><Relationship Id="rId119" Type="http://schemas.openxmlformats.org/officeDocument/2006/relationships/tags" Target="../tags/tag484.xml"/><Relationship Id="rId44" Type="http://schemas.openxmlformats.org/officeDocument/2006/relationships/tags" Target="../tags/tag409.xml"/><Relationship Id="rId60" Type="http://schemas.openxmlformats.org/officeDocument/2006/relationships/tags" Target="../tags/tag425.xml"/><Relationship Id="rId65" Type="http://schemas.openxmlformats.org/officeDocument/2006/relationships/tags" Target="../tags/tag430.xml"/><Relationship Id="rId81" Type="http://schemas.openxmlformats.org/officeDocument/2006/relationships/tags" Target="../tags/tag446.xml"/><Relationship Id="rId86" Type="http://schemas.openxmlformats.org/officeDocument/2006/relationships/tags" Target="../tags/tag451.xml"/><Relationship Id="rId130" Type="http://schemas.openxmlformats.org/officeDocument/2006/relationships/tags" Target="../tags/tag495.xml"/><Relationship Id="rId135" Type="http://schemas.openxmlformats.org/officeDocument/2006/relationships/tags" Target="../tags/tag500.xml"/><Relationship Id="rId151" Type="http://schemas.openxmlformats.org/officeDocument/2006/relationships/tags" Target="../tags/tag516.xml"/><Relationship Id="rId156" Type="http://schemas.openxmlformats.org/officeDocument/2006/relationships/tags" Target="../tags/tag521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39" Type="http://schemas.openxmlformats.org/officeDocument/2006/relationships/tags" Target="../tags/tag404.xml"/><Relationship Id="rId109" Type="http://schemas.openxmlformats.org/officeDocument/2006/relationships/tags" Target="../tags/tag474.xml"/><Relationship Id="rId34" Type="http://schemas.openxmlformats.org/officeDocument/2006/relationships/tags" Target="../tags/tag399.xml"/><Relationship Id="rId50" Type="http://schemas.openxmlformats.org/officeDocument/2006/relationships/tags" Target="../tags/tag415.xml"/><Relationship Id="rId55" Type="http://schemas.openxmlformats.org/officeDocument/2006/relationships/tags" Target="../tags/tag420.xml"/><Relationship Id="rId76" Type="http://schemas.openxmlformats.org/officeDocument/2006/relationships/tags" Target="../tags/tag441.xml"/><Relationship Id="rId97" Type="http://schemas.openxmlformats.org/officeDocument/2006/relationships/tags" Target="../tags/tag462.xml"/><Relationship Id="rId104" Type="http://schemas.openxmlformats.org/officeDocument/2006/relationships/tags" Target="../tags/tag469.xml"/><Relationship Id="rId120" Type="http://schemas.openxmlformats.org/officeDocument/2006/relationships/tags" Target="../tags/tag485.xml"/><Relationship Id="rId125" Type="http://schemas.openxmlformats.org/officeDocument/2006/relationships/tags" Target="../tags/tag490.xml"/><Relationship Id="rId141" Type="http://schemas.openxmlformats.org/officeDocument/2006/relationships/tags" Target="../tags/tag506.xml"/><Relationship Id="rId146" Type="http://schemas.openxmlformats.org/officeDocument/2006/relationships/tags" Target="../tags/tag511.xml"/><Relationship Id="rId7" Type="http://schemas.openxmlformats.org/officeDocument/2006/relationships/tags" Target="../tags/tag372.xml"/><Relationship Id="rId71" Type="http://schemas.openxmlformats.org/officeDocument/2006/relationships/tags" Target="../tags/tag436.xml"/><Relationship Id="rId92" Type="http://schemas.openxmlformats.org/officeDocument/2006/relationships/tags" Target="../tags/tag457.xml"/><Relationship Id="rId162" Type="http://schemas.openxmlformats.org/officeDocument/2006/relationships/tags" Target="../tags/tag527.xml"/><Relationship Id="rId2" Type="http://schemas.openxmlformats.org/officeDocument/2006/relationships/tags" Target="../tags/tag367.xml"/><Relationship Id="rId29" Type="http://schemas.openxmlformats.org/officeDocument/2006/relationships/tags" Target="../tags/tag394.xml"/><Relationship Id="rId24" Type="http://schemas.openxmlformats.org/officeDocument/2006/relationships/tags" Target="../tags/tag389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66" Type="http://schemas.openxmlformats.org/officeDocument/2006/relationships/tags" Target="../tags/tag431.xml"/><Relationship Id="rId87" Type="http://schemas.openxmlformats.org/officeDocument/2006/relationships/tags" Target="../tags/tag452.xml"/><Relationship Id="rId110" Type="http://schemas.openxmlformats.org/officeDocument/2006/relationships/tags" Target="../tags/tag475.xml"/><Relationship Id="rId115" Type="http://schemas.openxmlformats.org/officeDocument/2006/relationships/tags" Target="../tags/tag480.xml"/><Relationship Id="rId131" Type="http://schemas.openxmlformats.org/officeDocument/2006/relationships/tags" Target="../tags/tag496.xml"/><Relationship Id="rId136" Type="http://schemas.openxmlformats.org/officeDocument/2006/relationships/tags" Target="../tags/tag501.xml"/><Relationship Id="rId157" Type="http://schemas.openxmlformats.org/officeDocument/2006/relationships/tags" Target="../tags/tag522.xml"/><Relationship Id="rId61" Type="http://schemas.openxmlformats.org/officeDocument/2006/relationships/tags" Target="../tags/tag426.xml"/><Relationship Id="rId82" Type="http://schemas.openxmlformats.org/officeDocument/2006/relationships/tags" Target="../tags/tag447.xml"/><Relationship Id="rId152" Type="http://schemas.openxmlformats.org/officeDocument/2006/relationships/tags" Target="../tags/tag517.xml"/><Relationship Id="rId19" Type="http://schemas.openxmlformats.org/officeDocument/2006/relationships/tags" Target="../tags/tag384.xml"/><Relationship Id="rId14" Type="http://schemas.openxmlformats.org/officeDocument/2006/relationships/tags" Target="../tags/tag379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56" Type="http://schemas.openxmlformats.org/officeDocument/2006/relationships/tags" Target="../tags/tag421.xml"/><Relationship Id="rId77" Type="http://schemas.openxmlformats.org/officeDocument/2006/relationships/tags" Target="../tags/tag442.xml"/><Relationship Id="rId100" Type="http://schemas.openxmlformats.org/officeDocument/2006/relationships/tags" Target="../tags/tag465.xml"/><Relationship Id="rId105" Type="http://schemas.openxmlformats.org/officeDocument/2006/relationships/tags" Target="../tags/tag470.xml"/><Relationship Id="rId126" Type="http://schemas.openxmlformats.org/officeDocument/2006/relationships/tags" Target="../tags/tag491.xml"/><Relationship Id="rId147" Type="http://schemas.openxmlformats.org/officeDocument/2006/relationships/tags" Target="../tags/tag512.xml"/><Relationship Id="rId8" Type="http://schemas.openxmlformats.org/officeDocument/2006/relationships/tags" Target="../tags/tag373.xml"/><Relationship Id="rId51" Type="http://schemas.openxmlformats.org/officeDocument/2006/relationships/tags" Target="../tags/tag416.xml"/><Relationship Id="rId72" Type="http://schemas.openxmlformats.org/officeDocument/2006/relationships/tags" Target="../tags/tag437.xml"/><Relationship Id="rId93" Type="http://schemas.openxmlformats.org/officeDocument/2006/relationships/tags" Target="../tags/tag458.xml"/><Relationship Id="rId98" Type="http://schemas.openxmlformats.org/officeDocument/2006/relationships/tags" Target="../tags/tag463.xml"/><Relationship Id="rId121" Type="http://schemas.openxmlformats.org/officeDocument/2006/relationships/tags" Target="../tags/tag486.xml"/><Relationship Id="rId142" Type="http://schemas.openxmlformats.org/officeDocument/2006/relationships/tags" Target="../tags/tag507.xml"/><Relationship Id="rId163" Type="http://schemas.openxmlformats.org/officeDocument/2006/relationships/tags" Target="../tags/tag528.xml"/><Relationship Id="rId3" Type="http://schemas.openxmlformats.org/officeDocument/2006/relationships/tags" Target="../tags/tag368.xml"/><Relationship Id="rId25" Type="http://schemas.openxmlformats.org/officeDocument/2006/relationships/tags" Target="../tags/tag390.xml"/><Relationship Id="rId46" Type="http://schemas.openxmlformats.org/officeDocument/2006/relationships/tags" Target="../tags/tag411.xml"/><Relationship Id="rId67" Type="http://schemas.openxmlformats.org/officeDocument/2006/relationships/tags" Target="../tags/tag432.xml"/><Relationship Id="rId116" Type="http://schemas.openxmlformats.org/officeDocument/2006/relationships/tags" Target="../tags/tag481.xml"/><Relationship Id="rId137" Type="http://schemas.openxmlformats.org/officeDocument/2006/relationships/tags" Target="../tags/tag502.xml"/><Relationship Id="rId158" Type="http://schemas.openxmlformats.org/officeDocument/2006/relationships/tags" Target="../tags/tag523.xml"/><Relationship Id="rId20" Type="http://schemas.openxmlformats.org/officeDocument/2006/relationships/tags" Target="../tags/tag385.xml"/><Relationship Id="rId41" Type="http://schemas.openxmlformats.org/officeDocument/2006/relationships/tags" Target="../tags/tag406.xml"/><Relationship Id="rId62" Type="http://schemas.openxmlformats.org/officeDocument/2006/relationships/tags" Target="../tags/tag427.xml"/><Relationship Id="rId83" Type="http://schemas.openxmlformats.org/officeDocument/2006/relationships/tags" Target="../tags/tag448.xml"/><Relationship Id="rId88" Type="http://schemas.openxmlformats.org/officeDocument/2006/relationships/tags" Target="../tags/tag453.xml"/><Relationship Id="rId111" Type="http://schemas.openxmlformats.org/officeDocument/2006/relationships/tags" Target="../tags/tag476.xml"/><Relationship Id="rId132" Type="http://schemas.openxmlformats.org/officeDocument/2006/relationships/tags" Target="../tags/tag497.xml"/><Relationship Id="rId153" Type="http://schemas.openxmlformats.org/officeDocument/2006/relationships/tags" Target="../tags/tag518.xml"/><Relationship Id="rId15" Type="http://schemas.openxmlformats.org/officeDocument/2006/relationships/tags" Target="../tags/tag380.xml"/><Relationship Id="rId36" Type="http://schemas.openxmlformats.org/officeDocument/2006/relationships/tags" Target="../tags/tag401.xml"/><Relationship Id="rId57" Type="http://schemas.openxmlformats.org/officeDocument/2006/relationships/tags" Target="../tags/tag422.xml"/><Relationship Id="rId106" Type="http://schemas.openxmlformats.org/officeDocument/2006/relationships/tags" Target="../tags/tag471.xml"/><Relationship Id="rId127" Type="http://schemas.openxmlformats.org/officeDocument/2006/relationships/tags" Target="../tags/tag492.xml"/><Relationship Id="rId10" Type="http://schemas.openxmlformats.org/officeDocument/2006/relationships/tags" Target="../tags/tag375.xml"/><Relationship Id="rId31" Type="http://schemas.openxmlformats.org/officeDocument/2006/relationships/tags" Target="../tags/tag396.xml"/><Relationship Id="rId52" Type="http://schemas.openxmlformats.org/officeDocument/2006/relationships/tags" Target="../tags/tag417.xml"/><Relationship Id="rId73" Type="http://schemas.openxmlformats.org/officeDocument/2006/relationships/tags" Target="../tags/tag438.xml"/><Relationship Id="rId78" Type="http://schemas.openxmlformats.org/officeDocument/2006/relationships/tags" Target="../tags/tag443.xml"/><Relationship Id="rId94" Type="http://schemas.openxmlformats.org/officeDocument/2006/relationships/tags" Target="../tags/tag459.xml"/><Relationship Id="rId99" Type="http://schemas.openxmlformats.org/officeDocument/2006/relationships/tags" Target="../tags/tag464.xml"/><Relationship Id="rId101" Type="http://schemas.openxmlformats.org/officeDocument/2006/relationships/tags" Target="../tags/tag466.xml"/><Relationship Id="rId122" Type="http://schemas.openxmlformats.org/officeDocument/2006/relationships/tags" Target="../tags/tag487.xml"/><Relationship Id="rId143" Type="http://schemas.openxmlformats.org/officeDocument/2006/relationships/tags" Target="../tags/tag508.xml"/><Relationship Id="rId148" Type="http://schemas.openxmlformats.org/officeDocument/2006/relationships/tags" Target="../tags/tag513.xml"/><Relationship Id="rId164" Type="http://schemas.openxmlformats.org/officeDocument/2006/relationships/slideLayout" Target="../slideLayouts/slideLayout2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26" Type="http://schemas.openxmlformats.org/officeDocument/2006/relationships/tags" Target="../tags/tag391.xml"/><Relationship Id="rId47" Type="http://schemas.openxmlformats.org/officeDocument/2006/relationships/tags" Target="../tags/tag412.xml"/><Relationship Id="rId68" Type="http://schemas.openxmlformats.org/officeDocument/2006/relationships/tags" Target="../tags/tag433.xml"/><Relationship Id="rId89" Type="http://schemas.openxmlformats.org/officeDocument/2006/relationships/tags" Target="../tags/tag454.xml"/><Relationship Id="rId112" Type="http://schemas.openxmlformats.org/officeDocument/2006/relationships/tags" Target="../tags/tag477.xml"/><Relationship Id="rId133" Type="http://schemas.openxmlformats.org/officeDocument/2006/relationships/tags" Target="../tags/tag498.xml"/><Relationship Id="rId154" Type="http://schemas.openxmlformats.org/officeDocument/2006/relationships/tags" Target="../tags/tag519.xml"/><Relationship Id="rId16" Type="http://schemas.openxmlformats.org/officeDocument/2006/relationships/tags" Target="../tags/tag381.xml"/><Relationship Id="rId37" Type="http://schemas.openxmlformats.org/officeDocument/2006/relationships/tags" Target="../tags/tag402.xml"/><Relationship Id="rId58" Type="http://schemas.openxmlformats.org/officeDocument/2006/relationships/tags" Target="../tags/tag423.xml"/><Relationship Id="rId79" Type="http://schemas.openxmlformats.org/officeDocument/2006/relationships/tags" Target="../tags/tag444.xml"/><Relationship Id="rId102" Type="http://schemas.openxmlformats.org/officeDocument/2006/relationships/tags" Target="../tags/tag467.xml"/><Relationship Id="rId123" Type="http://schemas.openxmlformats.org/officeDocument/2006/relationships/tags" Target="../tags/tag488.xml"/><Relationship Id="rId144" Type="http://schemas.openxmlformats.org/officeDocument/2006/relationships/tags" Target="../tags/tag509.xml"/><Relationship Id="rId90" Type="http://schemas.openxmlformats.org/officeDocument/2006/relationships/tags" Target="../tags/tag455.xml"/><Relationship Id="rId165" Type="http://schemas.openxmlformats.org/officeDocument/2006/relationships/image" Target="../media/image4.png"/><Relationship Id="rId27" Type="http://schemas.openxmlformats.org/officeDocument/2006/relationships/tags" Target="../tags/tag392.xml"/><Relationship Id="rId48" Type="http://schemas.openxmlformats.org/officeDocument/2006/relationships/tags" Target="../tags/tag413.xml"/><Relationship Id="rId69" Type="http://schemas.openxmlformats.org/officeDocument/2006/relationships/tags" Target="../tags/tag434.xml"/><Relationship Id="rId113" Type="http://schemas.openxmlformats.org/officeDocument/2006/relationships/tags" Target="../tags/tag478.xml"/><Relationship Id="rId134" Type="http://schemas.openxmlformats.org/officeDocument/2006/relationships/tags" Target="../tags/tag499.xml"/><Relationship Id="rId80" Type="http://schemas.openxmlformats.org/officeDocument/2006/relationships/tags" Target="../tags/tag445.xml"/><Relationship Id="rId155" Type="http://schemas.openxmlformats.org/officeDocument/2006/relationships/tags" Target="../tags/tag52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645.xml"/><Relationship Id="rId21" Type="http://schemas.openxmlformats.org/officeDocument/2006/relationships/tags" Target="../tags/tag549.xml"/><Relationship Id="rId42" Type="http://schemas.openxmlformats.org/officeDocument/2006/relationships/tags" Target="../tags/tag570.xml"/><Relationship Id="rId63" Type="http://schemas.openxmlformats.org/officeDocument/2006/relationships/tags" Target="../tags/tag591.xml"/><Relationship Id="rId84" Type="http://schemas.openxmlformats.org/officeDocument/2006/relationships/tags" Target="../tags/tag612.xml"/><Relationship Id="rId138" Type="http://schemas.openxmlformats.org/officeDocument/2006/relationships/tags" Target="../tags/tag666.xml"/><Relationship Id="rId107" Type="http://schemas.openxmlformats.org/officeDocument/2006/relationships/tags" Target="../tags/tag635.xml"/><Relationship Id="rId11" Type="http://schemas.openxmlformats.org/officeDocument/2006/relationships/tags" Target="../tags/tag539.xml"/><Relationship Id="rId32" Type="http://schemas.openxmlformats.org/officeDocument/2006/relationships/tags" Target="../tags/tag560.xml"/><Relationship Id="rId53" Type="http://schemas.openxmlformats.org/officeDocument/2006/relationships/tags" Target="../tags/tag581.xml"/><Relationship Id="rId74" Type="http://schemas.openxmlformats.org/officeDocument/2006/relationships/tags" Target="../tags/tag602.xml"/><Relationship Id="rId128" Type="http://schemas.openxmlformats.org/officeDocument/2006/relationships/tags" Target="../tags/tag656.xml"/><Relationship Id="rId149" Type="http://schemas.openxmlformats.org/officeDocument/2006/relationships/tags" Target="../tags/tag677.xml"/><Relationship Id="rId5" Type="http://schemas.openxmlformats.org/officeDocument/2006/relationships/tags" Target="../tags/tag533.xml"/><Relationship Id="rId95" Type="http://schemas.openxmlformats.org/officeDocument/2006/relationships/tags" Target="../tags/tag623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43" Type="http://schemas.openxmlformats.org/officeDocument/2006/relationships/tags" Target="../tags/tag571.xml"/><Relationship Id="rId48" Type="http://schemas.openxmlformats.org/officeDocument/2006/relationships/tags" Target="../tags/tag576.xml"/><Relationship Id="rId64" Type="http://schemas.openxmlformats.org/officeDocument/2006/relationships/tags" Target="../tags/tag592.xml"/><Relationship Id="rId69" Type="http://schemas.openxmlformats.org/officeDocument/2006/relationships/tags" Target="../tags/tag597.xml"/><Relationship Id="rId113" Type="http://schemas.openxmlformats.org/officeDocument/2006/relationships/tags" Target="../tags/tag641.xml"/><Relationship Id="rId118" Type="http://schemas.openxmlformats.org/officeDocument/2006/relationships/tags" Target="../tags/tag646.xml"/><Relationship Id="rId134" Type="http://schemas.openxmlformats.org/officeDocument/2006/relationships/tags" Target="../tags/tag662.xml"/><Relationship Id="rId139" Type="http://schemas.openxmlformats.org/officeDocument/2006/relationships/tags" Target="../tags/tag667.xml"/><Relationship Id="rId80" Type="http://schemas.openxmlformats.org/officeDocument/2006/relationships/tags" Target="../tags/tag608.xml"/><Relationship Id="rId85" Type="http://schemas.openxmlformats.org/officeDocument/2006/relationships/tags" Target="../tags/tag613.xml"/><Relationship Id="rId150" Type="http://schemas.openxmlformats.org/officeDocument/2006/relationships/tags" Target="../tags/tag678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59" Type="http://schemas.openxmlformats.org/officeDocument/2006/relationships/tags" Target="../tags/tag587.xml"/><Relationship Id="rId103" Type="http://schemas.openxmlformats.org/officeDocument/2006/relationships/tags" Target="../tags/tag631.xml"/><Relationship Id="rId108" Type="http://schemas.openxmlformats.org/officeDocument/2006/relationships/tags" Target="../tags/tag636.xml"/><Relationship Id="rId124" Type="http://schemas.openxmlformats.org/officeDocument/2006/relationships/tags" Target="../tags/tag652.xml"/><Relationship Id="rId129" Type="http://schemas.openxmlformats.org/officeDocument/2006/relationships/tags" Target="../tags/tag657.xml"/><Relationship Id="rId54" Type="http://schemas.openxmlformats.org/officeDocument/2006/relationships/tags" Target="../tags/tag582.xml"/><Relationship Id="rId70" Type="http://schemas.openxmlformats.org/officeDocument/2006/relationships/tags" Target="../tags/tag598.xml"/><Relationship Id="rId75" Type="http://schemas.openxmlformats.org/officeDocument/2006/relationships/tags" Target="../tags/tag603.xml"/><Relationship Id="rId91" Type="http://schemas.openxmlformats.org/officeDocument/2006/relationships/tags" Target="../tags/tag619.xml"/><Relationship Id="rId96" Type="http://schemas.openxmlformats.org/officeDocument/2006/relationships/tags" Target="../tags/tag624.xml"/><Relationship Id="rId140" Type="http://schemas.openxmlformats.org/officeDocument/2006/relationships/tags" Target="../tags/tag668.xml"/><Relationship Id="rId145" Type="http://schemas.openxmlformats.org/officeDocument/2006/relationships/tags" Target="../tags/tag673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49" Type="http://schemas.openxmlformats.org/officeDocument/2006/relationships/tags" Target="../tags/tag577.xml"/><Relationship Id="rId114" Type="http://schemas.openxmlformats.org/officeDocument/2006/relationships/tags" Target="../tags/tag642.xml"/><Relationship Id="rId119" Type="http://schemas.openxmlformats.org/officeDocument/2006/relationships/tags" Target="../tags/tag647.xml"/><Relationship Id="rId44" Type="http://schemas.openxmlformats.org/officeDocument/2006/relationships/tags" Target="../tags/tag572.xml"/><Relationship Id="rId60" Type="http://schemas.openxmlformats.org/officeDocument/2006/relationships/tags" Target="../tags/tag588.xml"/><Relationship Id="rId65" Type="http://schemas.openxmlformats.org/officeDocument/2006/relationships/tags" Target="../tags/tag593.xml"/><Relationship Id="rId81" Type="http://schemas.openxmlformats.org/officeDocument/2006/relationships/tags" Target="../tags/tag609.xml"/><Relationship Id="rId86" Type="http://schemas.openxmlformats.org/officeDocument/2006/relationships/tags" Target="../tags/tag614.xml"/><Relationship Id="rId130" Type="http://schemas.openxmlformats.org/officeDocument/2006/relationships/tags" Target="../tags/tag658.xml"/><Relationship Id="rId135" Type="http://schemas.openxmlformats.org/officeDocument/2006/relationships/tags" Target="../tags/tag663.xml"/><Relationship Id="rId151" Type="http://schemas.openxmlformats.org/officeDocument/2006/relationships/tags" Target="../tags/tag679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39" Type="http://schemas.openxmlformats.org/officeDocument/2006/relationships/tags" Target="../tags/tag567.xml"/><Relationship Id="rId109" Type="http://schemas.openxmlformats.org/officeDocument/2006/relationships/tags" Target="../tags/tag637.xml"/><Relationship Id="rId34" Type="http://schemas.openxmlformats.org/officeDocument/2006/relationships/tags" Target="../tags/tag562.xml"/><Relationship Id="rId50" Type="http://schemas.openxmlformats.org/officeDocument/2006/relationships/tags" Target="../tags/tag578.xml"/><Relationship Id="rId55" Type="http://schemas.openxmlformats.org/officeDocument/2006/relationships/tags" Target="../tags/tag583.xml"/><Relationship Id="rId76" Type="http://schemas.openxmlformats.org/officeDocument/2006/relationships/tags" Target="../tags/tag604.xml"/><Relationship Id="rId97" Type="http://schemas.openxmlformats.org/officeDocument/2006/relationships/tags" Target="../tags/tag625.xml"/><Relationship Id="rId104" Type="http://schemas.openxmlformats.org/officeDocument/2006/relationships/tags" Target="../tags/tag632.xml"/><Relationship Id="rId120" Type="http://schemas.openxmlformats.org/officeDocument/2006/relationships/tags" Target="../tags/tag648.xml"/><Relationship Id="rId125" Type="http://schemas.openxmlformats.org/officeDocument/2006/relationships/tags" Target="../tags/tag653.xml"/><Relationship Id="rId141" Type="http://schemas.openxmlformats.org/officeDocument/2006/relationships/tags" Target="../tags/tag669.xml"/><Relationship Id="rId146" Type="http://schemas.openxmlformats.org/officeDocument/2006/relationships/tags" Target="../tags/tag674.xml"/><Relationship Id="rId7" Type="http://schemas.openxmlformats.org/officeDocument/2006/relationships/tags" Target="../tags/tag535.xml"/><Relationship Id="rId71" Type="http://schemas.openxmlformats.org/officeDocument/2006/relationships/tags" Target="../tags/tag599.xml"/><Relationship Id="rId92" Type="http://schemas.openxmlformats.org/officeDocument/2006/relationships/tags" Target="../tags/tag620.xml"/><Relationship Id="rId2" Type="http://schemas.openxmlformats.org/officeDocument/2006/relationships/tags" Target="../tags/tag530.xml"/><Relationship Id="rId29" Type="http://schemas.openxmlformats.org/officeDocument/2006/relationships/tags" Target="../tags/tag557.xml"/><Relationship Id="rId24" Type="http://schemas.openxmlformats.org/officeDocument/2006/relationships/tags" Target="../tags/tag552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66" Type="http://schemas.openxmlformats.org/officeDocument/2006/relationships/tags" Target="../tags/tag594.xml"/><Relationship Id="rId87" Type="http://schemas.openxmlformats.org/officeDocument/2006/relationships/tags" Target="../tags/tag615.xml"/><Relationship Id="rId110" Type="http://schemas.openxmlformats.org/officeDocument/2006/relationships/tags" Target="../tags/tag638.xml"/><Relationship Id="rId115" Type="http://schemas.openxmlformats.org/officeDocument/2006/relationships/tags" Target="../tags/tag643.xml"/><Relationship Id="rId131" Type="http://schemas.openxmlformats.org/officeDocument/2006/relationships/tags" Target="../tags/tag659.xml"/><Relationship Id="rId136" Type="http://schemas.openxmlformats.org/officeDocument/2006/relationships/tags" Target="../tags/tag664.xml"/><Relationship Id="rId61" Type="http://schemas.openxmlformats.org/officeDocument/2006/relationships/tags" Target="../tags/tag589.xml"/><Relationship Id="rId82" Type="http://schemas.openxmlformats.org/officeDocument/2006/relationships/tags" Target="../tags/tag610.xml"/><Relationship Id="rId152" Type="http://schemas.openxmlformats.org/officeDocument/2006/relationships/tags" Target="../tags/tag680.xml"/><Relationship Id="rId19" Type="http://schemas.openxmlformats.org/officeDocument/2006/relationships/tags" Target="../tags/tag547.xml"/><Relationship Id="rId14" Type="http://schemas.openxmlformats.org/officeDocument/2006/relationships/tags" Target="../tags/tag542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56" Type="http://schemas.openxmlformats.org/officeDocument/2006/relationships/tags" Target="../tags/tag584.xml"/><Relationship Id="rId77" Type="http://schemas.openxmlformats.org/officeDocument/2006/relationships/tags" Target="../tags/tag605.xml"/><Relationship Id="rId100" Type="http://schemas.openxmlformats.org/officeDocument/2006/relationships/tags" Target="../tags/tag628.xml"/><Relationship Id="rId105" Type="http://schemas.openxmlformats.org/officeDocument/2006/relationships/tags" Target="../tags/tag633.xml"/><Relationship Id="rId126" Type="http://schemas.openxmlformats.org/officeDocument/2006/relationships/tags" Target="../tags/tag654.xml"/><Relationship Id="rId147" Type="http://schemas.openxmlformats.org/officeDocument/2006/relationships/tags" Target="../tags/tag675.xml"/><Relationship Id="rId8" Type="http://schemas.openxmlformats.org/officeDocument/2006/relationships/tags" Target="../tags/tag536.xml"/><Relationship Id="rId51" Type="http://schemas.openxmlformats.org/officeDocument/2006/relationships/tags" Target="../tags/tag579.xml"/><Relationship Id="rId72" Type="http://schemas.openxmlformats.org/officeDocument/2006/relationships/tags" Target="../tags/tag600.xml"/><Relationship Id="rId93" Type="http://schemas.openxmlformats.org/officeDocument/2006/relationships/tags" Target="../tags/tag621.xml"/><Relationship Id="rId98" Type="http://schemas.openxmlformats.org/officeDocument/2006/relationships/tags" Target="../tags/tag626.xml"/><Relationship Id="rId121" Type="http://schemas.openxmlformats.org/officeDocument/2006/relationships/tags" Target="../tags/tag649.xml"/><Relationship Id="rId142" Type="http://schemas.openxmlformats.org/officeDocument/2006/relationships/tags" Target="../tags/tag670.xml"/><Relationship Id="rId3" Type="http://schemas.openxmlformats.org/officeDocument/2006/relationships/tags" Target="../tags/tag531.xml"/><Relationship Id="rId25" Type="http://schemas.openxmlformats.org/officeDocument/2006/relationships/tags" Target="../tags/tag553.xml"/><Relationship Id="rId46" Type="http://schemas.openxmlformats.org/officeDocument/2006/relationships/tags" Target="../tags/tag574.xml"/><Relationship Id="rId67" Type="http://schemas.openxmlformats.org/officeDocument/2006/relationships/tags" Target="../tags/tag595.xml"/><Relationship Id="rId116" Type="http://schemas.openxmlformats.org/officeDocument/2006/relationships/tags" Target="../tags/tag644.xml"/><Relationship Id="rId137" Type="http://schemas.openxmlformats.org/officeDocument/2006/relationships/tags" Target="../tags/tag665.xml"/><Relationship Id="rId20" Type="http://schemas.openxmlformats.org/officeDocument/2006/relationships/tags" Target="../tags/tag548.xml"/><Relationship Id="rId41" Type="http://schemas.openxmlformats.org/officeDocument/2006/relationships/tags" Target="../tags/tag569.xml"/><Relationship Id="rId62" Type="http://schemas.openxmlformats.org/officeDocument/2006/relationships/tags" Target="../tags/tag590.xml"/><Relationship Id="rId83" Type="http://schemas.openxmlformats.org/officeDocument/2006/relationships/tags" Target="../tags/tag611.xml"/><Relationship Id="rId88" Type="http://schemas.openxmlformats.org/officeDocument/2006/relationships/tags" Target="../tags/tag616.xml"/><Relationship Id="rId111" Type="http://schemas.openxmlformats.org/officeDocument/2006/relationships/tags" Target="../tags/tag639.xml"/><Relationship Id="rId132" Type="http://schemas.openxmlformats.org/officeDocument/2006/relationships/tags" Target="../tags/tag660.xml"/><Relationship Id="rId153" Type="http://schemas.openxmlformats.org/officeDocument/2006/relationships/slideLayout" Target="../slideLayouts/slideLayout7.xml"/><Relationship Id="rId15" Type="http://schemas.openxmlformats.org/officeDocument/2006/relationships/tags" Target="../tags/tag543.xml"/><Relationship Id="rId36" Type="http://schemas.openxmlformats.org/officeDocument/2006/relationships/tags" Target="../tags/tag564.xml"/><Relationship Id="rId57" Type="http://schemas.openxmlformats.org/officeDocument/2006/relationships/tags" Target="../tags/tag585.xml"/><Relationship Id="rId106" Type="http://schemas.openxmlformats.org/officeDocument/2006/relationships/tags" Target="../tags/tag634.xml"/><Relationship Id="rId127" Type="http://schemas.openxmlformats.org/officeDocument/2006/relationships/tags" Target="../tags/tag655.xml"/><Relationship Id="rId10" Type="http://schemas.openxmlformats.org/officeDocument/2006/relationships/tags" Target="../tags/tag538.xml"/><Relationship Id="rId31" Type="http://schemas.openxmlformats.org/officeDocument/2006/relationships/tags" Target="../tags/tag559.xml"/><Relationship Id="rId52" Type="http://schemas.openxmlformats.org/officeDocument/2006/relationships/tags" Target="../tags/tag580.xml"/><Relationship Id="rId73" Type="http://schemas.openxmlformats.org/officeDocument/2006/relationships/tags" Target="../tags/tag601.xml"/><Relationship Id="rId78" Type="http://schemas.openxmlformats.org/officeDocument/2006/relationships/tags" Target="../tags/tag606.xml"/><Relationship Id="rId94" Type="http://schemas.openxmlformats.org/officeDocument/2006/relationships/tags" Target="../tags/tag622.xml"/><Relationship Id="rId99" Type="http://schemas.openxmlformats.org/officeDocument/2006/relationships/tags" Target="../tags/tag627.xml"/><Relationship Id="rId101" Type="http://schemas.openxmlformats.org/officeDocument/2006/relationships/tags" Target="../tags/tag629.xml"/><Relationship Id="rId122" Type="http://schemas.openxmlformats.org/officeDocument/2006/relationships/tags" Target="../tags/tag650.xml"/><Relationship Id="rId143" Type="http://schemas.openxmlformats.org/officeDocument/2006/relationships/tags" Target="../tags/tag671.xml"/><Relationship Id="rId148" Type="http://schemas.openxmlformats.org/officeDocument/2006/relationships/tags" Target="../tags/tag676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26" Type="http://schemas.openxmlformats.org/officeDocument/2006/relationships/tags" Target="../tags/tag554.xml"/><Relationship Id="rId47" Type="http://schemas.openxmlformats.org/officeDocument/2006/relationships/tags" Target="../tags/tag575.xml"/><Relationship Id="rId68" Type="http://schemas.openxmlformats.org/officeDocument/2006/relationships/tags" Target="../tags/tag596.xml"/><Relationship Id="rId89" Type="http://schemas.openxmlformats.org/officeDocument/2006/relationships/tags" Target="../tags/tag617.xml"/><Relationship Id="rId112" Type="http://schemas.openxmlformats.org/officeDocument/2006/relationships/tags" Target="../tags/tag640.xml"/><Relationship Id="rId133" Type="http://schemas.openxmlformats.org/officeDocument/2006/relationships/tags" Target="../tags/tag661.xml"/><Relationship Id="rId16" Type="http://schemas.openxmlformats.org/officeDocument/2006/relationships/tags" Target="../tags/tag544.xml"/><Relationship Id="rId37" Type="http://schemas.openxmlformats.org/officeDocument/2006/relationships/tags" Target="../tags/tag565.xml"/><Relationship Id="rId58" Type="http://schemas.openxmlformats.org/officeDocument/2006/relationships/tags" Target="../tags/tag586.xml"/><Relationship Id="rId79" Type="http://schemas.openxmlformats.org/officeDocument/2006/relationships/tags" Target="../tags/tag607.xml"/><Relationship Id="rId102" Type="http://schemas.openxmlformats.org/officeDocument/2006/relationships/tags" Target="../tags/tag630.xml"/><Relationship Id="rId123" Type="http://schemas.openxmlformats.org/officeDocument/2006/relationships/tags" Target="../tags/tag651.xml"/><Relationship Id="rId144" Type="http://schemas.openxmlformats.org/officeDocument/2006/relationships/tags" Target="../tags/tag672.xml"/><Relationship Id="rId90" Type="http://schemas.openxmlformats.org/officeDocument/2006/relationships/tags" Target="../tags/tag6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 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5:  1844-1877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lscherer\Downloads\2385172_1447641709745.jp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3740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3" name="SMARTInkShape-1418"/>
          <p:cNvSpPr/>
          <p:nvPr>
            <p:custDataLst>
              <p:tags r:id="rId1"/>
            </p:custDataLst>
          </p:nvPr>
        </p:nvSpPr>
        <p:spPr>
          <a:xfrm>
            <a:off x="1935480" y="5966459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16" name="SMARTInkShape-Group277"/>
          <p:cNvGrpSpPr/>
          <p:nvPr/>
        </p:nvGrpSpPr>
        <p:grpSpPr>
          <a:xfrm>
            <a:off x="2964180" y="1127760"/>
            <a:ext cx="3952630" cy="624883"/>
            <a:chOff x="2964180" y="1127760"/>
            <a:chExt cx="3952630" cy="624883"/>
          </a:xfrm>
        </p:grpSpPr>
        <p:sp>
          <p:nvSpPr>
            <p:cNvPr id="5204" name="SMARTInkShape-1419"/>
            <p:cNvSpPr/>
            <p:nvPr>
              <p:custDataLst>
                <p:tags r:id="rId59"/>
              </p:custDataLst>
            </p:nvPr>
          </p:nvSpPr>
          <p:spPr>
            <a:xfrm>
              <a:off x="2964180" y="1162023"/>
              <a:ext cx="662941" cy="452736"/>
            </a:xfrm>
            <a:custGeom>
              <a:avLst/>
              <a:gdLst/>
              <a:ahLst/>
              <a:cxnLst/>
              <a:rect l="0" t="0" r="0" b="0"/>
              <a:pathLst>
                <a:path w="662941" h="452736">
                  <a:moveTo>
                    <a:pt x="0" y="201957"/>
                  </a:moveTo>
                  <a:lnTo>
                    <a:pt x="0" y="201957"/>
                  </a:lnTo>
                  <a:lnTo>
                    <a:pt x="8091" y="230273"/>
                  </a:lnTo>
                  <a:lnTo>
                    <a:pt x="12062" y="257722"/>
                  </a:lnTo>
                  <a:lnTo>
                    <a:pt x="13828" y="287702"/>
                  </a:lnTo>
                  <a:lnTo>
                    <a:pt x="14612" y="320781"/>
                  </a:lnTo>
                  <a:lnTo>
                    <a:pt x="14961" y="352981"/>
                  </a:lnTo>
                  <a:lnTo>
                    <a:pt x="15116" y="382532"/>
                  </a:lnTo>
                  <a:lnTo>
                    <a:pt x="16050" y="416516"/>
                  </a:lnTo>
                  <a:lnTo>
                    <a:pt x="22766" y="452735"/>
                  </a:lnTo>
                  <a:lnTo>
                    <a:pt x="22859" y="419137"/>
                  </a:lnTo>
                  <a:lnTo>
                    <a:pt x="23707" y="385593"/>
                  </a:lnTo>
                  <a:lnTo>
                    <a:pt x="26905" y="355257"/>
                  </a:lnTo>
                  <a:lnTo>
                    <a:pt x="31149" y="322019"/>
                  </a:lnTo>
                  <a:lnTo>
                    <a:pt x="35011" y="286645"/>
                  </a:lnTo>
                  <a:lnTo>
                    <a:pt x="36040" y="267729"/>
                  </a:lnTo>
                  <a:lnTo>
                    <a:pt x="36727" y="248345"/>
                  </a:lnTo>
                  <a:lnTo>
                    <a:pt x="38031" y="228649"/>
                  </a:lnTo>
                  <a:lnTo>
                    <a:pt x="39747" y="208745"/>
                  </a:lnTo>
                  <a:lnTo>
                    <a:pt x="41738" y="188702"/>
                  </a:lnTo>
                  <a:lnTo>
                    <a:pt x="43950" y="150628"/>
                  </a:lnTo>
                  <a:lnTo>
                    <a:pt x="45780" y="114798"/>
                  </a:lnTo>
                  <a:lnTo>
                    <a:pt x="49416" y="81940"/>
                  </a:lnTo>
                  <a:lnTo>
                    <a:pt x="52177" y="47016"/>
                  </a:lnTo>
                  <a:lnTo>
                    <a:pt x="53187" y="25599"/>
                  </a:lnTo>
                  <a:lnTo>
                    <a:pt x="53238" y="25965"/>
                  </a:lnTo>
                  <a:lnTo>
                    <a:pt x="57355" y="26480"/>
                  </a:lnTo>
                  <a:lnTo>
                    <a:pt x="63937" y="42814"/>
                  </a:lnTo>
                  <a:lnTo>
                    <a:pt x="71249" y="77192"/>
                  </a:lnTo>
                  <a:lnTo>
                    <a:pt x="73999" y="107277"/>
                  </a:lnTo>
                  <a:lnTo>
                    <a:pt x="76069" y="141250"/>
                  </a:lnTo>
                  <a:lnTo>
                    <a:pt x="79810" y="178927"/>
                  </a:lnTo>
                  <a:lnTo>
                    <a:pt x="82038" y="213735"/>
                  </a:lnTo>
                  <a:lnTo>
                    <a:pt x="83874" y="246985"/>
                  </a:lnTo>
                  <a:lnTo>
                    <a:pt x="87513" y="281518"/>
                  </a:lnTo>
                  <a:lnTo>
                    <a:pt x="91953" y="309849"/>
                  </a:lnTo>
                  <a:lnTo>
                    <a:pt x="99212" y="344838"/>
                  </a:lnTo>
                  <a:lnTo>
                    <a:pt x="105054" y="363673"/>
                  </a:lnTo>
                  <a:lnTo>
                    <a:pt x="123409" y="385928"/>
                  </a:lnTo>
                  <a:lnTo>
                    <a:pt x="135814" y="394568"/>
                  </a:lnTo>
                  <a:lnTo>
                    <a:pt x="140496" y="394711"/>
                  </a:lnTo>
                  <a:lnTo>
                    <a:pt x="173295" y="378381"/>
                  </a:lnTo>
                  <a:lnTo>
                    <a:pt x="187369" y="362212"/>
                  </a:lnTo>
                  <a:lnTo>
                    <a:pt x="207070" y="327051"/>
                  </a:lnTo>
                  <a:lnTo>
                    <a:pt x="221571" y="297348"/>
                  </a:lnTo>
                  <a:lnTo>
                    <a:pt x="236482" y="261568"/>
                  </a:lnTo>
                  <a:lnTo>
                    <a:pt x="243168" y="241698"/>
                  </a:lnTo>
                  <a:lnTo>
                    <a:pt x="249319" y="220831"/>
                  </a:lnTo>
                  <a:lnTo>
                    <a:pt x="255112" y="199300"/>
                  </a:lnTo>
                  <a:lnTo>
                    <a:pt x="260668" y="177325"/>
                  </a:lnTo>
                  <a:lnTo>
                    <a:pt x="266065" y="155056"/>
                  </a:lnTo>
                  <a:lnTo>
                    <a:pt x="271357" y="132590"/>
                  </a:lnTo>
                  <a:lnTo>
                    <a:pt x="276578" y="112532"/>
                  </a:lnTo>
                  <a:lnTo>
                    <a:pt x="286894" y="76699"/>
                  </a:lnTo>
                  <a:lnTo>
                    <a:pt x="292609" y="46098"/>
                  </a:lnTo>
                  <a:lnTo>
                    <a:pt x="298083" y="11843"/>
                  </a:lnTo>
                  <a:lnTo>
                    <a:pt x="300322" y="4094"/>
                  </a:lnTo>
                  <a:lnTo>
                    <a:pt x="302661" y="622"/>
                  </a:lnTo>
                  <a:lnTo>
                    <a:pt x="305067" y="0"/>
                  </a:lnTo>
                  <a:lnTo>
                    <a:pt x="307518" y="1279"/>
                  </a:lnTo>
                  <a:lnTo>
                    <a:pt x="315013" y="19260"/>
                  </a:lnTo>
                  <a:lnTo>
                    <a:pt x="322596" y="54127"/>
                  </a:lnTo>
                  <a:lnTo>
                    <a:pt x="325409" y="84326"/>
                  </a:lnTo>
                  <a:lnTo>
                    <a:pt x="326659" y="117503"/>
                  </a:lnTo>
                  <a:lnTo>
                    <a:pt x="327216" y="152004"/>
                  </a:lnTo>
                  <a:lnTo>
                    <a:pt x="329720" y="184836"/>
                  </a:lnTo>
                  <a:lnTo>
                    <a:pt x="332809" y="217208"/>
                  </a:lnTo>
                  <a:lnTo>
                    <a:pt x="334182" y="251351"/>
                  </a:lnTo>
                  <a:lnTo>
                    <a:pt x="337050" y="284023"/>
                  </a:lnTo>
                  <a:lnTo>
                    <a:pt x="341147" y="314631"/>
                  </a:lnTo>
                  <a:lnTo>
                    <a:pt x="345790" y="342345"/>
                  </a:lnTo>
                  <a:lnTo>
                    <a:pt x="353164" y="373658"/>
                  </a:lnTo>
                  <a:lnTo>
                    <a:pt x="369324" y="406147"/>
                  </a:lnTo>
                  <a:lnTo>
                    <a:pt x="378916" y="418579"/>
                  </a:lnTo>
                  <a:lnTo>
                    <a:pt x="384690" y="421725"/>
                  </a:lnTo>
                  <a:lnTo>
                    <a:pt x="397880" y="422963"/>
                  </a:lnTo>
                  <a:lnTo>
                    <a:pt x="419586" y="414854"/>
                  </a:lnTo>
                  <a:lnTo>
                    <a:pt x="443587" y="390558"/>
                  </a:lnTo>
                  <a:lnTo>
                    <a:pt x="471470" y="357746"/>
                  </a:lnTo>
                  <a:lnTo>
                    <a:pt x="502821" y="319707"/>
                  </a:lnTo>
                  <a:lnTo>
                    <a:pt x="525381" y="290496"/>
                  </a:lnTo>
                  <a:lnTo>
                    <a:pt x="538214" y="271990"/>
                  </a:lnTo>
                  <a:lnTo>
                    <a:pt x="554389" y="248646"/>
                  </a:lnTo>
                  <a:lnTo>
                    <a:pt x="570104" y="218192"/>
                  </a:lnTo>
                  <a:lnTo>
                    <a:pt x="573110" y="207700"/>
                  </a:lnTo>
                  <a:lnTo>
                    <a:pt x="573420" y="199013"/>
                  </a:lnTo>
                  <a:lnTo>
                    <a:pt x="569249" y="184844"/>
                  </a:lnTo>
                  <a:lnTo>
                    <a:pt x="561751" y="175160"/>
                  </a:lnTo>
                  <a:lnTo>
                    <a:pt x="547185" y="162045"/>
                  </a:lnTo>
                  <a:lnTo>
                    <a:pt x="542590" y="160955"/>
                  </a:lnTo>
                  <a:lnTo>
                    <a:pt x="530711" y="162003"/>
                  </a:lnTo>
                  <a:lnTo>
                    <a:pt x="519223" y="167548"/>
                  </a:lnTo>
                  <a:lnTo>
                    <a:pt x="500977" y="184706"/>
                  </a:lnTo>
                  <a:lnTo>
                    <a:pt x="487663" y="203603"/>
                  </a:lnTo>
                  <a:lnTo>
                    <a:pt x="476101" y="228935"/>
                  </a:lnTo>
                  <a:lnTo>
                    <a:pt x="467576" y="257127"/>
                  </a:lnTo>
                  <a:lnTo>
                    <a:pt x="461812" y="286591"/>
                  </a:lnTo>
                  <a:lnTo>
                    <a:pt x="459250" y="316619"/>
                  </a:lnTo>
                  <a:lnTo>
                    <a:pt x="457807" y="353994"/>
                  </a:lnTo>
                  <a:lnTo>
                    <a:pt x="461986" y="373669"/>
                  </a:lnTo>
                  <a:lnTo>
                    <a:pt x="469487" y="389187"/>
                  </a:lnTo>
                  <a:lnTo>
                    <a:pt x="483230" y="402683"/>
                  </a:lnTo>
                  <a:lnTo>
                    <a:pt x="493040" y="409137"/>
                  </a:lnTo>
                  <a:lnTo>
                    <a:pt x="505302" y="410313"/>
                  </a:lnTo>
                  <a:lnTo>
                    <a:pt x="529825" y="404168"/>
                  </a:lnTo>
                  <a:lnTo>
                    <a:pt x="540560" y="395122"/>
                  </a:lnTo>
                  <a:lnTo>
                    <a:pt x="561249" y="364573"/>
                  </a:lnTo>
                  <a:lnTo>
                    <a:pt x="576553" y="335841"/>
                  </a:lnTo>
                  <a:lnTo>
                    <a:pt x="587767" y="297788"/>
                  </a:lnTo>
                  <a:lnTo>
                    <a:pt x="593688" y="269102"/>
                  </a:lnTo>
                  <a:lnTo>
                    <a:pt x="601781" y="231165"/>
                  </a:lnTo>
                  <a:lnTo>
                    <a:pt x="609142" y="203667"/>
                  </a:lnTo>
                  <a:lnTo>
                    <a:pt x="613509" y="210554"/>
                  </a:lnTo>
                  <a:lnTo>
                    <a:pt x="617334" y="240219"/>
                  </a:lnTo>
                  <a:lnTo>
                    <a:pt x="623087" y="268798"/>
                  </a:lnTo>
                  <a:lnTo>
                    <a:pt x="632615" y="306537"/>
                  </a:lnTo>
                  <a:lnTo>
                    <a:pt x="645181" y="339530"/>
                  </a:lnTo>
                  <a:lnTo>
                    <a:pt x="650249" y="347203"/>
                  </a:lnTo>
                  <a:lnTo>
                    <a:pt x="652786" y="348741"/>
                  </a:lnTo>
                  <a:lnTo>
                    <a:pt x="655324" y="348920"/>
                  </a:lnTo>
                  <a:lnTo>
                    <a:pt x="662940" y="34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5" name="SMARTInkShape-1420"/>
            <p:cNvSpPr/>
            <p:nvPr>
              <p:custDataLst>
                <p:tags r:id="rId60"/>
              </p:custDataLst>
            </p:nvPr>
          </p:nvSpPr>
          <p:spPr>
            <a:xfrm>
              <a:off x="3710940" y="1330468"/>
              <a:ext cx="228601" cy="234332"/>
            </a:xfrm>
            <a:custGeom>
              <a:avLst/>
              <a:gdLst/>
              <a:ahLst/>
              <a:cxnLst/>
              <a:rect l="0" t="0" r="0" b="0"/>
              <a:pathLst>
                <a:path w="228601" h="234332">
                  <a:moveTo>
                    <a:pt x="0" y="41132"/>
                  </a:moveTo>
                  <a:lnTo>
                    <a:pt x="0" y="41132"/>
                  </a:lnTo>
                  <a:lnTo>
                    <a:pt x="4045" y="77539"/>
                  </a:lnTo>
                  <a:lnTo>
                    <a:pt x="8289" y="104444"/>
                  </a:lnTo>
                  <a:lnTo>
                    <a:pt x="15438" y="138631"/>
                  </a:lnTo>
                  <a:lnTo>
                    <a:pt x="20661" y="170209"/>
                  </a:lnTo>
                  <a:lnTo>
                    <a:pt x="26471" y="207175"/>
                  </a:lnTo>
                  <a:lnTo>
                    <a:pt x="29292" y="223069"/>
                  </a:lnTo>
                  <a:lnTo>
                    <a:pt x="27694" y="230084"/>
                  </a:lnTo>
                  <a:lnTo>
                    <a:pt x="26083" y="233140"/>
                  </a:lnTo>
                  <a:lnTo>
                    <a:pt x="25855" y="234331"/>
                  </a:lnTo>
                  <a:lnTo>
                    <a:pt x="26550" y="234278"/>
                  </a:lnTo>
                  <a:lnTo>
                    <a:pt x="27860" y="233396"/>
                  </a:lnTo>
                  <a:lnTo>
                    <a:pt x="28734" y="231961"/>
                  </a:lnTo>
                  <a:lnTo>
                    <a:pt x="29704" y="228109"/>
                  </a:lnTo>
                  <a:lnTo>
                    <a:pt x="32636" y="192911"/>
                  </a:lnTo>
                  <a:lnTo>
                    <a:pt x="36518" y="166163"/>
                  </a:lnTo>
                  <a:lnTo>
                    <a:pt x="41065" y="134519"/>
                  </a:lnTo>
                  <a:lnTo>
                    <a:pt x="48167" y="100700"/>
                  </a:lnTo>
                  <a:lnTo>
                    <a:pt x="57814" y="67607"/>
                  </a:lnTo>
                  <a:lnTo>
                    <a:pt x="70569" y="38787"/>
                  </a:lnTo>
                  <a:lnTo>
                    <a:pt x="87984" y="10898"/>
                  </a:lnTo>
                  <a:lnTo>
                    <a:pt x="98653" y="2295"/>
                  </a:lnTo>
                  <a:lnTo>
                    <a:pt x="103869" y="0"/>
                  </a:lnTo>
                  <a:lnTo>
                    <a:pt x="109039" y="164"/>
                  </a:lnTo>
                  <a:lnTo>
                    <a:pt x="119300" y="4862"/>
                  </a:lnTo>
                  <a:lnTo>
                    <a:pt x="134596" y="17027"/>
                  </a:lnTo>
                  <a:lnTo>
                    <a:pt x="154935" y="53711"/>
                  </a:lnTo>
                  <a:lnTo>
                    <a:pt x="170179" y="85123"/>
                  </a:lnTo>
                  <a:lnTo>
                    <a:pt x="185420" y="120865"/>
                  </a:lnTo>
                  <a:lnTo>
                    <a:pt x="198966" y="156573"/>
                  </a:lnTo>
                  <a:lnTo>
                    <a:pt x="204402" y="189995"/>
                  </a:lnTo>
                  <a:lnTo>
                    <a:pt x="205564" y="209843"/>
                  </a:lnTo>
                  <a:lnTo>
                    <a:pt x="207963" y="196597"/>
                  </a:lnTo>
                  <a:lnTo>
                    <a:pt x="216339" y="165727"/>
                  </a:lnTo>
                  <a:lnTo>
                    <a:pt x="221175" y="139970"/>
                  </a:lnTo>
                  <a:lnTo>
                    <a:pt x="227134" y="103459"/>
                  </a:lnTo>
                  <a:lnTo>
                    <a:pt x="228600" y="9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6" name="SMARTInkShape-1421"/>
            <p:cNvSpPr/>
            <p:nvPr>
              <p:custDataLst>
                <p:tags r:id="rId61"/>
              </p:custDataLst>
            </p:nvPr>
          </p:nvSpPr>
          <p:spPr>
            <a:xfrm>
              <a:off x="3985260" y="1333500"/>
              <a:ext cx="76201" cy="255085"/>
            </a:xfrm>
            <a:custGeom>
              <a:avLst/>
              <a:gdLst/>
              <a:ahLst/>
              <a:cxnLst/>
              <a:rect l="0" t="0" r="0" b="0"/>
              <a:pathLst>
                <a:path w="76201" h="255085">
                  <a:moveTo>
                    <a:pt x="0" y="0"/>
                  </a:moveTo>
                  <a:lnTo>
                    <a:pt x="0" y="0"/>
                  </a:lnTo>
                  <a:lnTo>
                    <a:pt x="11321" y="36501"/>
                  </a:lnTo>
                  <a:lnTo>
                    <a:pt x="17167" y="63636"/>
                  </a:lnTo>
                  <a:lnTo>
                    <a:pt x="20330" y="92629"/>
                  </a:lnTo>
                  <a:lnTo>
                    <a:pt x="22582" y="122449"/>
                  </a:lnTo>
                  <a:lnTo>
                    <a:pt x="26405" y="152635"/>
                  </a:lnTo>
                  <a:lnTo>
                    <a:pt x="33318" y="190099"/>
                  </a:lnTo>
                  <a:lnTo>
                    <a:pt x="37155" y="227016"/>
                  </a:lnTo>
                  <a:lnTo>
                    <a:pt x="38666" y="248450"/>
                  </a:lnTo>
                  <a:lnTo>
                    <a:pt x="40171" y="251994"/>
                  </a:lnTo>
                  <a:lnTo>
                    <a:pt x="42021" y="254356"/>
                  </a:lnTo>
                  <a:lnTo>
                    <a:pt x="44101" y="255084"/>
                  </a:lnTo>
                  <a:lnTo>
                    <a:pt x="46333" y="254723"/>
                  </a:lnTo>
                  <a:lnTo>
                    <a:pt x="48669" y="253635"/>
                  </a:lnTo>
                  <a:lnTo>
                    <a:pt x="63272" y="216333"/>
                  </a:lnTo>
                  <a:lnTo>
                    <a:pt x="7620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7" name="SMARTInkShape-1422"/>
            <p:cNvSpPr/>
            <p:nvPr>
              <p:custDataLst>
                <p:tags r:id="rId62"/>
              </p:custDataLst>
            </p:nvPr>
          </p:nvSpPr>
          <p:spPr>
            <a:xfrm>
              <a:off x="4206240" y="1137577"/>
              <a:ext cx="167641" cy="413273"/>
            </a:xfrm>
            <a:custGeom>
              <a:avLst/>
              <a:gdLst/>
              <a:ahLst/>
              <a:cxnLst/>
              <a:rect l="0" t="0" r="0" b="0"/>
              <a:pathLst>
                <a:path w="167641" h="413273">
                  <a:moveTo>
                    <a:pt x="167640" y="51143"/>
                  </a:moveTo>
                  <a:lnTo>
                    <a:pt x="167640" y="51143"/>
                  </a:lnTo>
                  <a:lnTo>
                    <a:pt x="155473" y="14486"/>
                  </a:lnTo>
                  <a:lnTo>
                    <a:pt x="151062" y="8925"/>
                  </a:lnTo>
                  <a:lnTo>
                    <a:pt x="146428" y="5217"/>
                  </a:lnTo>
                  <a:lnTo>
                    <a:pt x="134506" y="1098"/>
                  </a:lnTo>
                  <a:lnTo>
                    <a:pt x="127771" y="0"/>
                  </a:lnTo>
                  <a:lnTo>
                    <a:pt x="102111" y="6544"/>
                  </a:lnTo>
                  <a:lnTo>
                    <a:pt x="77104" y="23253"/>
                  </a:lnTo>
                  <a:lnTo>
                    <a:pt x="53608" y="52381"/>
                  </a:lnTo>
                  <a:lnTo>
                    <a:pt x="30560" y="83777"/>
                  </a:lnTo>
                  <a:lnTo>
                    <a:pt x="22048" y="106569"/>
                  </a:lnTo>
                  <a:lnTo>
                    <a:pt x="17257" y="143201"/>
                  </a:lnTo>
                  <a:lnTo>
                    <a:pt x="16983" y="169104"/>
                  </a:lnTo>
                  <a:lnTo>
                    <a:pt x="19684" y="197550"/>
                  </a:lnTo>
                  <a:lnTo>
                    <a:pt x="25964" y="227126"/>
                  </a:lnTo>
                  <a:lnTo>
                    <a:pt x="33553" y="256358"/>
                  </a:lnTo>
                  <a:lnTo>
                    <a:pt x="39748" y="283461"/>
                  </a:lnTo>
                  <a:lnTo>
                    <a:pt x="47582" y="309618"/>
                  </a:lnTo>
                  <a:lnTo>
                    <a:pt x="56996" y="345886"/>
                  </a:lnTo>
                  <a:lnTo>
                    <a:pt x="62043" y="375823"/>
                  </a:lnTo>
                  <a:lnTo>
                    <a:pt x="64828" y="391872"/>
                  </a:lnTo>
                  <a:lnTo>
                    <a:pt x="63244" y="404649"/>
                  </a:lnTo>
                  <a:lnTo>
                    <a:pt x="59942" y="408734"/>
                  </a:lnTo>
                  <a:lnTo>
                    <a:pt x="49501" y="413272"/>
                  </a:lnTo>
                  <a:lnTo>
                    <a:pt x="38652" y="413032"/>
                  </a:lnTo>
                  <a:lnTo>
                    <a:pt x="27339" y="409256"/>
                  </a:lnTo>
                  <a:lnTo>
                    <a:pt x="0" y="39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8" name="SMARTInkShape-1423"/>
            <p:cNvSpPr/>
            <p:nvPr>
              <p:custDataLst>
                <p:tags r:id="rId63"/>
              </p:custDataLst>
            </p:nvPr>
          </p:nvSpPr>
          <p:spPr>
            <a:xfrm>
              <a:off x="4145280" y="1228378"/>
              <a:ext cx="624543" cy="379270"/>
            </a:xfrm>
            <a:custGeom>
              <a:avLst/>
              <a:gdLst/>
              <a:ahLst/>
              <a:cxnLst/>
              <a:rect l="0" t="0" r="0" b="0"/>
              <a:pathLst>
                <a:path w="624543" h="379270">
                  <a:moveTo>
                    <a:pt x="0" y="242282"/>
                  </a:moveTo>
                  <a:lnTo>
                    <a:pt x="0" y="242282"/>
                  </a:lnTo>
                  <a:lnTo>
                    <a:pt x="36407" y="238237"/>
                  </a:lnTo>
                  <a:lnTo>
                    <a:pt x="65570" y="233993"/>
                  </a:lnTo>
                  <a:lnTo>
                    <a:pt x="92642" y="228438"/>
                  </a:lnTo>
                  <a:lnTo>
                    <a:pt x="118786" y="220325"/>
                  </a:lnTo>
                  <a:lnTo>
                    <a:pt x="153259" y="206237"/>
                  </a:lnTo>
                  <a:lnTo>
                    <a:pt x="184922" y="191338"/>
                  </a:lnTo>
                  <a:lnTo>
                    <a:pt x="219032" y="171133"/>
                  </a:lnTo>
                  <a:lnTo>
                    <a:pt x="235737" y="156760"/>
                  </a:lnTo>
                  <a:lnTo>
                    <a:pt x="243523" y="143800"/>
                  </a:lnTo>
                  <a:lnTo>
                    <a:pt x="218554" y="172575"/>
                  </a:lnTo>
                  <a:lnTo>
                    <a:pt x="197402" y="208364"/>
                  </a:lnTo>
                  <a:lnTo>
                    <a:pt x="183137" y="243051"/>
                  </a:lnTo>
                  <a:lnTo>
                    <a:pt x="171579" y="279029"/>
                  </a:lnTo>
                  <a:lnTo>
                    <a:pt x="169654" y="301994"/>
                  </a:lnTo>
                  <a:lnTo>
                    <a:pt x="172204" y="314258"/>
                  </a:lnTo>
                  <a:lnTo>
                    <a:pt x="182445" y="330683"/>
                  </a:lnTo>
                  <a:lnTo>
                    <a:pt x="191436" y="336605"/>
                  </a:lnTo>
                  <a:lnTo>
                    <a:pt x="206017" y="339938"/>
                  </a:lnTo>
                  <a:lnTo>
                    <a:pt x="211005" y="340406"/>
                  </a:lnTo>
                  <a:lnTo>
                    <a:pt x="243640" y="316091"/>
                  </a:lnTo>
                  <a:lnTo>
                    <a:pt x="266567" y="296568"/>
                  </a:lnTo>
                  <a:lnTo>
                    <a:pt x="296556" y="263587"/>
                  </a:lnTo>
                  <a:lnTo>
                    <a:pt x="316376" y="234817"/>
                  </a:lnTo>
                  <a:lnTo>
                    <a:pt x="333652" y="207920"/>
                  </a:lnTo>
                  <a:lnTo>
                    <a:pt x="347538" y="181855"/>
                  </a:lnTo>
                  <a:lnTo>
                    <a:pt x="364876" y="150153"/>
                  </a:lnTo>
                  <a:lnTo>
                    <a:pt x="374681" y="137836"/>
                  </a:lnTo>
                  <a:lnTo>
                    <a:pt x="381861" y="132361"/>
                  </a:lnTo>
                  <a:lnTo>
                    <a:pt x="385807" y="131748"/>
                  </a:lnTo>
                  <a:lnTo>
                    <a:pt x="394708" y="133325"/>
                  </a:lnTo>
                  <a:lnTo>
                    <a:pt x="409239" y="143018"/>
                  </a:lnTo>
                  <a:lnTo>
                    <a:pt x="424268" y="160659"/>
                  </a:lnTo>
                  <a:lnTo>
                    <a:pt x="429864" y="176936"/>
                  </a:lnTo>
                  <a:lnTo>
                    <a:pt x="437501" y="214981"/>
                  </a:lnTo>
                  <a:lnTo>
                    <a:pt x="436593" y="249057"/>
                  </a:lnTo>
                  <a:lnTo>
                    <a:pt x="426917" y="277874"/>
                  </a:lnTo>
                  <a:lnTo>
                    <a:pt x="407631" y="314757"/>
                  </a:lnTo>
                  <a:lnTo>
                    <a:pt x="371506" y="350952"/>
                  </a:lnTo>
                  <a:lnTo>
                    <a:pt x="343486" y="378858"/>
                  </a:lnTo>
                  <a:lnTo>
                    <a:pt x="345418" y="379182"/>
                  </a:lnTo>
                  <a:lnTo>
                    <a:pt x="347119" y="379269"/>
                  </a:lnTo>
                  <a:lnTo>
                    <a:pt x="377197" y="360583"/>
                  </a:lnTo>
                  <a:lnTo>
                    <a:pt x="407248" y="340270"/>
                  </a:lnTo>
                  <a:lnTo>
                    <a:pt x="442964" y="313649"/>
                  </a:lnTo>
                  <a:lnTo>
                    <a:pt x="480357" y="278950"/>
                  </a:lnTo>
                  <a:lnTo>
                    <a:pt x="513733" y="241858"/>
                  </a:lnTo>
                  <a:lnTo>
                    <a:pt x="532279" y="215000"/>
                  </a:lnTo>
                  <a:lnTo>
                    <a:pt x="551810" y="183308"/>
                  </a:lnTo>
                  <a:lnTo>
                    <a:pt x="567265" y="149467"/>
                  </a:lnTo>
                  <a:lnTo>
                    <a:pt x="580625" y="115517"/>
                  </a:lnTo>
                  <a:lnTo>
                    <a:pt x="595029" y="83496"/>
                  </a:lnTo>
                  <a:lnTo>
                    <a:pt x="607639" y="56846"/>
                  </a:lnTo>
                  <a:lnTo>
                    <a:pt x="619744" y="25060"/>
                  </a:lnTo>
                  <a:lnTo>
                    <a:pt x="624542" y="0"/>
                  </a:lnTo>
                  <a:lnTo>
                    <a:pt x="623795" y="327"/>
                  </a:lnTo>
                  <a:lnTo>
                    <a:pt x="620707" y="2949"/>
                  </a:lnTo>
                  <a:lnTo>
                    <a:pt x="618770" y="11452"/>
                  </a:lnTo>
                  <a:lnTo>
                    <a:pt x="613481" y="45697"/>
                  </a:lnTo>
                  <a:lnTo>
                    <a:pt x="609067" y="71091"/>
                  </a:lnTo>
                  <a:lnTo>
                    <a:pt x="604283" y="99310"/>
                  </a:lnTo>
                  <a:lnTo>
                    <a:pt x="599334" y="128786"/>
                  </a:lnTo>
                  <a:lnTo>
                    <a:pt x="598829" y="156561"/>
                  </a:lnTo>
                  <a:lnTo>
                    <a:pt x="600579" y="183017"/>
                  </a:lnTo>
                  <a:lnTo>
                    <a:pt x="602412" y="220018"/>
                  </a:lnTo>
                  <a:lnTo>
                    <a:pt x="610187" y="253877"/>
                  </a:lnTo>
                  <a:lnTo>
                    <a:pt x="615136" y="271682"/>
                  </a:lnTo>
                  <a:lnTo>
                    <a:pt x="616603" y="280909"/>
                  </a:lnTo>
                  <a:lnTo>
                    <a:pt x="616809" y="280733"/>
                  </a:lnTo>
                  <a:lnTo>
                    <a:pt x="617220" y="26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9" name="SMARTInkShape-1424"/>
            <p:cNvSpPr/>
            <p:nvPr>
              <p:custDataLst>
                <p:tags r:id="rId64"/>
              </p:custDataLst>
            </p:nvPr>
          </p:nvSpPr>
          <p:spPr>
            <a:xfrm>
              <a:off x="4648200" y="1272540"/>
              <a:ext cx="419101" cy="90814"/>
            </a:xfrm>
            <a:custGeom>
              <a:avLst/>
              <a:gdLst/>
              <a:ahLst/>
              <a:cxnLst/>
              <a:rect l="0" t="0" r="0" b="0"/>
              <a:pathLst>
                <a:path w="419101" h="90814">
                  <a:moveTo>
                    <a:pt x="0" y="76200"/>
                  </a:moveTo>
                  <a:lnTo>
                    <a:pt x="0" y="76200"/>
                  </a:lnTo>
                  <a:lnTo>
                    <a:pt x="14393" y="77893"/>
                  </a:lnTo>
                  <a:lnTo>
                    <a:pt x="38382" y="80715"/>
                  </a:lnTo>
                  <a:lnTo>
                    <a:pt x="68768" y="84290"/>
                  </a:lnTo>
                  <a:lnTo>
                    <a:pt x="95799" y="86674"/>
                  </a:lnTo>
                  <a:lnTo>
                    <a:pt x="120593" y="88263"/>
                  </a:lnTo>
                  <a:lnTo>
                    <a:pt x="143895" y="89322"/>
                  </a:lnTo>
                  <a:lnTo>
                    <a:pt x="166203" y="90028"/>
                  </a:lnTo>
                  <a:lnTo>
                    <a:pt x="187849" y="90499"/>
                  </a:lnTo>
                  <a:lnTo>
                    <a:pt x="209053" y="90813"/>
                  </a:lnTo>
                  <a:lnTo>
                    <a:pt x="229115" y="89328"/>
                  </a:lnTo>
                  <a:lnTo>
                    <a:pt x="267212" y="83164"/>
                  </a:lnTo>
                  <a:lnTo>
                    <a:pt x="299383" y="74779"/>
                  </a:lnTo>
                  <a:lnTo>
                    <a:pt x="327792" y="64562"/>
                  </a:lnTo>
                  <a:lnTo>
                    <a:pt x="354529" y="51554"/>
                  </a:lnTo>
                  <a:lnTo>
                    <a:pt x="380524" y="32791"/>
                  </a:lnTo>
                  <a:lnTo>
                    <a:pt x="418431" y="569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0" name="SMARTInkShape-1425"/>
            <p:cNvSpPr/>
            <p:nvPr>
              <p:custDataLst>
                <p:tags r:id="rId65"/>
              </p:custDataLst>
            </p:nvPr>
          </p:nvSpPr>
          <p:spPr>
            <a:xfrm>
              <a:off x="5151120" y="1132510"/>
              <a:ext cx="752063" cy="398619"/>
            </a:xfrm>
            <a:custGeom>
              <a:avLst/>
              <a:gdLst/>
              <a:ahLst/>
              <a:cxnLst/>
              <a:rect l="0" t="0" r="0" b="0"/>
              <a:pathLst>
                <a:path w="752063" h="398619">
                  <a:moveTo>
                    <a:pt x="0" y="63830"/>
                  </a:moveTo>
                  <a:lnTo>
                    <a:pt x="0" y="63830"/>
                  </a:lnTo>
                  <a:lnTo>
                    <a:pt x="4046" y="100237"/>
                  </a:lnTo>
                  <a:lnTo>
                    <a:pt x="8289" y="131657"/>
                  </a:lnTo>
                  <a:lnTo>
                    <a:pt x="12150" y="161709"/>
                  </a:lnTo>
                  <a:lnTo>
                    <a:pt x="13867" y="189176"/>
                  </a:lnTo>
                  <a:lnTo>
                    <a:pt x="16887" y="217753"/>
                  </a:lnTo>
                  <a:lnTo>
                    <a:pt x="20205" y="247387"/>
                  </a:lnTo>
                  <a:lnTo>
                    <a:pt x="21681" y="277491"/>
                  </a:lnTo>
                  <a:lnTo>
                    <a:pt x="26555" y="314909"/>
                  </a:lnTo>
                  <a:lnTo>
                    <a:pt x="35788" y="350963"/>
                  </a:lnTo>
                  <a:lnTo>
                    <a:pt x="45583" y="379044"/>
                  </a:lnTo>
                  <a:lnTo>
                    <a:pt x="47322" y="380653"/>
                  </a:lnTo>
                  <a:lnTo>
                    <a:pt x="49327" y="381725"/>
                  </a:lnTo>
                  <a:lnTo>
                    <a:pt x="50665" y="381593"/>
                  </a:lnTo>
                  <a:lnTo>
                    <a:pt x="51557" y="380659"/>
                  </a:lnTo>
                  <a:lnTo>
                    <a:pt x="52152" y="379189"/>
                  </a:lnTo>
                  <a:lnTo>
                    <a:pt x="47152" y="349512"/>
                  </a:lnTo>
                  <a:lnTo>
                    <a:pt x="48403" y="314988"/>
                  </a:lnTo>
                  <a:lnTo>
                    <a:pt x="49452" y="282982"/>
                  </a:lnTo>
                  <a:lnTo>
                    <a:pt x="44274" y="246180"/>
                  </a:lnTo>
                  <a:lnTo>
                    <a:pt x="41369" y="226883"/>
                  </a:lnTo>
                  <a:lnTo>
                    <a:pt x="38586" y="207246"/>
                  </a:lnTo>
                  <a:lnTo>
                    <a:pt x="35884" y="187380"/>
                  </a:lnTo>
                  <a:lnTo>
                    <a:pt x="30624" y="149504"/>
                  </a:lnTo>
                  <a:lnTo>
                    <a:pt x="25464" y="114607"/>
                  </a:lnTo>
                  <a:lnTo>
                    <a:pt x="20349" y="84987"/>
                  </a:lnTo>
                  <a:lnTo>
                    <a:pt x="12709" y="48556"/>
                  </a:lnTo>
                  <a:lnTo>
                    <a:pt x="12139" y="31359"/>
                  </a:lnTo>
                  <a:lnTo>
                    <a:pt x="14708" y="18918"/>
                  </a:lnTo>
                  <a:lnTo>
                    <a:pt x="18673" y="10567"/>
                  </a:lnTo>
                  <a:lnTo>
                    <a:pt x="30030" y="4033"/>
                  </a:lnTo>
                  <a:lnTo>
                    <a:pt x="45520" y="0"/>
                  </a:lnTo>
                  <a:lnTo>
                    <a:pt x="71908" y="3337"/>
                  </a:lnTo>
                  <a:lnTo>
                    <a:pt x="99975" y="10415"/>
                  </a:lnTo>
                  <a:lnTo>
                    <a:pt x="118297" y="14673"/>
                  </a:lnTo>
                  <a:lnTo>
                    <a:pt x="138977" y="19205"/>
                  </a:lnTo>
                  <a:lnTo>
                    <a:pt x="161231" y="23920"/>
                  </a:lnTo>
                  <a:lnTo>
                    <a:pt x="181148" y="31297"/>
                  </a:lnTo>
                  <a:lnTo>
                    <a:pt x="216824" y="50782"/>
                  </a:lnTo>
                  <a:lnTo>
                    <a:pt x="236836" y="66985"/>
                  </a:lnTo>
                  <a:lnTo>
                    <a:pt x="258644" y="87100"/>
                  </a:lnTo>
                  <a:lnTo>
                    <a:pt x="281649" y="109823"/>
                  </a:lnTo>
                  <a:lnTo>
                    <a:pt x="311726" y="146360"/>
                  </a:lnTo>
                  <a:lnTo>
                    <a:pt x="329044" y="175863"/>
                  </a:lnTo>
                  <a:lnTo>
                    <a:pt x="336742" y="200265"/>
                  </a:lnTo>
                  <a:lnTo>
                    <a:pt x="335647" y="220141"/>
                  </a:lnTo>
                  <a:lnTo>
                    <a:pt x="328670" y="237442"/>
                  </a:lnTo>
                  <a:lnTo>
                    <a:pt x="317102" y="253598"/>
                  </a:lnTo>
                  <a:lnTo>
                    <a:pt x="282050" y="279429"/>
                  </a:lnTo>
                  <a:lnTo>
                    <a:pt x="245754" y="300713"/>
                  </a:lnTo>
                  <a:lnTo>
                    <a:pt x="214775" y="315585"/>
                  </a:lnTo>
                  <a:lnTo>
                    <a:pt x="185767" y="328403"/>
                  </a:lnTo>
                  <a:lnTo>
                    <a:pt x="147893" y="342882"/>
                  </a:lnTo>
                  <a:lnTo>
                    <a:pt x="117481" y="354792"/>
                  </a:lnTo>
                  <a:lnTo>
                    <a:pt x="96584" y="365897"/>
                  </a:lnTo>
                  <a:lnTo>
                    <a:pt x="95715" y="367654"/>
                  </a:lnTo>
                  <a:lnTo>
                    <a:pt x="95984" y="369673"/>
                  </a:lnTo>
                  <a:lnTo>
                    <a:pt x="97010" y="371865"/>
                  </a:lnTo>
                  <a:lnTo>
                    <a:pt x="134273" y="378817"/>
                  </a:lnTo>
                  <a:lnTo>
                    <a:pt x="163175" y="383041"/>
                  </a:lnTo>
                  <a:lnTo>
                    <a:pt x="188370" y="385011"/>
                  </a:lnTo>
                  <a:lnTo>
                    <a:pt x="211093" y="385477"/>
                  </a:lnTo>
                  <a:lnTo>
                    <a:pt x="232169" y="384942"/>
                  </a:lnTo>
                  <a:lnTo>
                    <a:pt x="269132" y="379831"/>
                  </a:lnTo>
                  <a:lnTo>
                    <a:pt x="301648" y="371915"/>
                  </a:lnTo>
                  <a:lnTo>
                    <a:pt x="330210" y="362752"/>
                  </a:lnTo>
                  <a:lnTo>
                    <a:pt x="359273" y="350778"/>
                  </a:lnTo>
                  <a:lnTo>
                    <a:pt x="387431" y="336989"/>
                  </a:lnTo>
                  <a:lnTo>
                    <a:pt x="420629" y="314099"/>
                  </a:lnTo>
                  <a:lnTo>
                    <a:pt x="450132" y="276453"/>
                  </a:lnTo>
                  <a:lnTo>
                    <a:pt x="462525" y="257389"/>
                  </a:lnTo>
                  <a:lnTo>
                    <a:pt x="468034" y="240450"/>
                  </a:lnTo>
                  <a:lnTo>
                    <a:pt x="468224" y="226712"/>
                  </a:lnTo>
                  <a:lnTo>
                    <a:pt x="465486" y="216655"/>
                  </a:lnTo>
                  <a:lnTo>
                    <a:pt x="463571" y="213974"/>
                  </a:lnTo>
                  <a:lnTo>
                    <a:pt x="461447" y="212186"/>
                  </a:lnTo>
                  <a:lnTo>
                    <a:pt x="454572" y="210199"/>
                  </a:lnTo>
                  <a:lnTo>
                    <a:pt x="450369" y="209669"/>
                  </a:lnTo>
                  <a:lnTo>
                    <a:pt x="436361" y="212969"/>
                  </a:lnTo>
                  <a:lnTo>
                    <a:pt x="405984" y="233836"/>
                  </a:lnTo>
                  <a:lnTo>
                    <a:pt x="388308" y="255031"/>
                  </a:lnTo>
                  <a:lnTo>
                    <a:pt x="371468" y="292522"/>
                  </a:lnTo>
                  <a:lnTo>
                    <a:pt x="370554" y="307711"/>
                  </a:lnTo>
                  <a:lnTo>
                    <a:pt x="376868" y="334113"/>
                  </a:lnTo>
                  <a:lnTo>
                    <a:pt x="385937" y="342847"/>
                  </a:lnTo>
                  <a:lnTo>
                    <a:pt x="412456" y="355353"/>
                  </a:lnTo>
                  <a:lnTo>
                    <a:pt x="442999" y="359892"/>
                  </a:lnTo>
                  <a:lnTo>
                    <a:pt x="470114" y="358985"/>
                  </a:lnTo>
                  <a:lnTo>
                    <a:pt x="502460" y="344367"/>
                  </a:lnTo>
                  <a:lnTo>
                    <a:pt x="537355" y="317083"/>
                  </a:lnTo>
                  <a:lnTo>
                    <a:pt x="571623" y="283471"/>
                  </a:lnTo>
                  <a:lnTo>
                    <a:pt x="599383" y="250735"/>
                  </a:lnTo>
                  <a:lnTo>
                    <a:pt x="634206" y="213419"/>
                  </a:lnTo>
                  <a:lnTo>
                    <a:pt x="669400" y="189240"/>
                  </a:lnTo>
                  <a:lnTo>
                    <a:pt x="689032" y="181422"/>
                  </a:lnTo>
                  <a:lnTo>
                    <a:pt x="700218" y="181851"/>
                  </a:lnTo>
                  <a:lnTo>
                    <a:pt x="705573" y="183150"/>
                  </a:lnTo>
                  <a:lnTo>
                    <a:pt x="716037" y="191368"/>
                  </a:lnTo>
                  <a:lnTo>
                    <a:pt x="725484" y="203487"/>
                  </a:lnTo>
                  <a:lnTo>
                    <a:pt x="738450" y="234221"/>
                  </a:lnTo>
                  <a:lnTo>
                    <a:pt x="746555" y="262765"/>
                  </a:lnTo>
                  <a:lnTo>
                    <a:pt x="752062" y="292672"/>
                  </a:lnTo>
                  <a:lnTo>
                    <a:pt x="751656" y="312857"/>
                  </a:lnTo>
                  <a:lnTo>
                    <a:pt x="741908" y="341568"/>
                  </a:lnTo>
                  <a:lnTo>
                    <a:pt x="727448" y="361553"/>
                  </a:lnTo>
                  <a:lnTo>
                    <a:pt x="696929" y="384642"/>
                  </a:lnTo>
                  <a:lnTo>
                    <a:pt x="665358" y="395374"/>
                  </a:lnTo>
                  <a:lnTo>
                    <a:pt x="631608" y="398618"/>
                  </a:lnTo>
                  <a:lnTo>
                    <a:pt x="621357" y="396634"/>
                  </a:lnTo>
                  <a:lnTo>
                    <a:pt x="617438" y="394919"/>
                  </a:lnTo>
                  <a:lnTo>
                    <a:pt x="610826" y="388498"/>
                  </a:lnTo>
                  <a:lnTo>
                    <a:pt x="607877" y="384416"/>
                  </a:lnTo>
                  <a:lnTo>
                    <a:pt x="606759" y="379154"/>
                  </a:lnTo>
                  <a:lnTo>
                    <a:pt x="607773" y="366534"/>
                  </a:lnTo>
                  <a:lnTo>
                    <a:pt x="623100" y="329959"/>
                  </a:lnTo>
                  <a:lnTo>
                    <a:pt x="638742" y="304030"/>
                  </a:lnTo>
                  <a:lnTo>
                    <a:pt x="659240" y="271057"/>
                  </a:lnTo>
                  <a:lnTo>
                    <a:pt x="678230" y="240597"/>
                  </a:lnTo>
                  <a:lnTo>
                    <a:pt x="693421" y="21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1" name="SMARTInkShape-1426"/>
            <p:cNvSpPr/>
            <p:nvPr>
              <p:custDataLst>
                <p:tags r:id="rId66"/>
              </p:custDataLst>
            </p:nvPr>
          </p:nvSpPr>
          <p:spPr>
            <a:xfrm>
              <a:off x="6035041" y="1127760"/>
              <a:ext cx="119974" cy="365923"/>
            </a:xfrm>
            <a:custGeom>
              <a:avLst/>
              <a:gdLst/>
              <a:ahLst/>
              <a:cxnLst/>
              <a:rect l="0" t="0" r="0" b="0"/>
              <a:pathLst>
                <a:path w="119974" h="365923">
                  <a:moveTo>
                    <a:pt x="0" y="0"/>
                  </a:moveTo>
                  <a:lnTo>
                    <a:pt x="0" y="0"/>
                  </a:lnTo>
                  <a:lnTo>
                    <a:pt x="32360" y="24271"/>
                  </a:lnTo>
                  <a:lnTo>
                    <a:pt x="60576" y="59591"/>
                  </a:lnTo>
                  <a:lnTo>
                    <a:pt x="73771" y="86598"/>
                  </a:lnTo>
                  <a:lnTo>
                    <a:pt x="85280" y="115535"/>
                  </a:lnTo>
                  <a:lnTo>
                    <a:pt x="96039" y="145329"/>
                  </a:lnTo>
                  <a:lnTo>
                    <a:pt x="104209" y="177762"/>
                  </a:lnTo>
                  <a:lnTo>
                    <a:pt x="110660" y="210238"/>
                  </a:lnTo>
                  <a:lnTo>
                    <a:pt x="116351" y="238784"/>
                  </a:lnTo>
                  <a:lnTo>
                    <a:pt x="119444" y="265582"/>
                  </a:lnTo>
                  <a:lnTo>
                    <a:pt x="119973" y="291603"/>
                  </a:lnTo>
                  <a:lnTo>
                    <a:pt x="115510" y="327513"/>
                  </a:lnTo>
                  <a:lnTo>
                    <a:pt x="107978" y="350006"/>
                  </a:lnTo>
                  <a:lnTo>
                    <a:pt x="99919" y="361863"/>
                  </a:lnTo>
                  <a:lnTo>
                    <a:pt x="94552" y="364855"/>
                  </a:lnTo>
                  <a:lnTo>
                    <a:pt x="81815" y="365922"/>
                  </a:lnTo>
                  <a:lnTo>
                    <a:pt x="45718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2" name="SMARTInkShape-1427"/>
            <p:cNvSpPr/>
            <p:nvPr>
              <p:custDataLst>
                <p:tags r:id="rId67"/>
              </p:custDataLst>
            </p:nvPr>
          </p:nvSpPr>
          <p:spPr>
            <a:xfrm>
              <a:off x="5913120" y="1273621"/>
              <a:ext cx="320040" cy="202667"/>
            </a:xfrm>
            <a:custGeom>
              <a:avLst/>
              <a:gdLst/>
              <a:ahLst/>
              <a:cxnLst/>
              <a:rect l="0" t="0" r="0" b="0"/>
              <a:pathLst>
                <a:path w="320040" h="202667">
                  <a:moveTo>
                    <a:pt x="0" y="44639"/>
                  </a:moveTo>
                  <a:lnTo>
                    <a:pt x="0" y="44639"/>
                  </a:lnTo>
                  <a:lnTo>
                    <a:pt x="32361" y="32504"/>
                  </a:lnTo>
                  <a:lnTo>
                    <a:pt x="59538" y="26545"/>
                  </a:lnTo>
                  <a:lnTo>
                    <a:pt x="85728" y="23051"/>
                  </a:lnTo>
                  <a:lnTo>
                    <a:pt x="111479" y="18675"/>
                  </a:lnTo>
                  <a:lnTo>
                    <a:pt x="139293" y="13908"/>
                  </a:lnTo>
                  <a:lnTo>
                    <a:pt x="167741" y="9814"/>
                  </a:lnTo>
                  <a:lnTo>
                    <a:pt x="194497" y="7995"/>
                  </a:lnTo>
                  <a:lnTo>
                    <a:pt x="229314" y="2925"/>
                  </a:lnTo>
                  <a:lnTo>
                    <a:pt x="261079" y="106"/>
                  </a:lnTo>
                  <a:lnTo>
                    <a:pt x="294377" y="0"/>
                  </a:lnTo>
                  <a:lnTo>
                    <a:pt x="303837" y="3068"/>
                  </a:lnTo>
                  <a:lnTo>
                    <a:pt x="306697" y="5072"/>
                  </a:lnTo>
                  <a:lnTo>
                    <a:pt x="309877" y="9556"/>
                  </a:lnTo>
                  <a:lnTo>
                    <a:pt x="317154" y="31500"/>
                  </a:lnTo>
                  <a:lnTo>
                    <a:pt x="319469" y="62552"/>
                  </a:lnTo>
                  <a:lnTo>
                    <a:pt x="317613" y="91151"/>
                  </a:lnTo>
                  <a:lnTo>
                    <a:pt x="313447" y="127110"/>
                  </a:lnTo>
                  <a:lnTo>
                    <a:pt x="312556" y="164124"/>
                  </a:lnTo>
                  <a:lnTo>
                    <a:pt x="312428" y="197931"/>
                  </a:lnTo>
                  <a:lnTo>
                    <a:pt x="313272" y="200174"/>
                  </a:lnTo>
                  <a:lnTo>
                    <a:pt x="314681" y="201669"/>
                  </a:lnTo>
                  <a:lnTo>
                    <a:pt x="316468" y="202666"/>
                  </a:lnTo>
                  <a:lnTo>
                    <a:pt x="316813" y="202483"/>
                  </a:lnTo>
                  <a:lnTo>
                    <a:pt x="314936" y="200023"/>
                  </a:lnTo>
                  <a:lnTo>
                    <a:pt x="315796" y="191592"/>
                  </a:lnTo>
                  <a:lnTo>
                    <a:pt x="319481" y="155525"/>
                  </a:lnTo>
                  <a:lnTo>
                    <a:pt x="320039" y="14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3" name="SMARTInkShape-1428"/>
            <p:cNvSpPr/>
            <p:nvPr>
              <p:custDataLst>
                <p:tags r:id="rId68"/>
              </p:custDataLst>
            </p:nvPr>
          </p:nvSpPr>
          <p:spPr>
            <a:xfrm>
              <a:off x="6202680" y="11963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4" name="SMARTInkShape-1429"/>
            <p:cNvSpPr/>
            <p:nvPr>
              <p:custDataLst>
                <p:tags r:id="rId69"/>
              </p:custDataLst>
            </p:nvPr>
          </p:nvSpPr>
          <p:spPr>
            <a:xfrm>
              <a:off x="6324600" y="1219840"/>
              <a:ext cx="592210" cy="532803"/>
            </a:xfrm>
            <a:custGeom>
              <a:avLst/>
              <a:gdLst/>
              <a:ahLst/>
              <a:cxnLst/>
              <a:rect l="0" t="0" r="0" b="0"/>
              <a:pathLst>
                <a:path w="592210" h="532803">
                  <a:moveTo>
                    <a:pt x="0" y="128900"/>
                  </a:moveTo>
                  <a:lnTo>
                    <a:pt x="0" y="128900"/>
                  </a:lnTo>
                  <a:lnTo>
                    <a:pt x="8089" y="161262"/>
                  </a:lnTo>
                  <a:lnTo>
                    <a:pt x="17166" y="193522"/>
                  </a:lnTo>
                  <a:lnTo>
                    <a:pt x="22816" y="220099"/>
                  </a:lnTo>
                  <a:lnTo>
                    <a:pt x="22856" y="191017"/>
                  </a:lnTo>
                  <a:lnTo>
                    <a:pt x="22859" y="155207"/>
                  </a:lnTo>
                  <a:lnTo>
                    <a:pt x="22859" y="127045"/>
                  </a:lnTo>
                  <a:lnTo>
                    <a:pt x="24553" y="98442"/>
                  </a:lnTo>
                  <a:lnTo>
                    <a:pt x="30950" y="71619"/>
                  </a:lnTo>
                  <a:lnTo>
                    <a:pt x="48117" y="36763"/>
                  </a:lnTo>
                  <a:lnTo>
                    <a:pt x="62025" y="22192"/>
                  </a:lnTo>
                  <a:lnTo>
                    <a:pt x="77520" y="13741"/>
                  </a:lnTo>
                  <a:lnTo>
                    <a:pt x="95695" y="9985"/>
                  </a:lnTo>
                  <a:lnTo>
                    <a:pt x="112804" y="12831"/>
                  </a:lnTo>
                  <a:lnTo>
                    <a:pt x="129722" y="21434"/>
                  </a:lnTo>
                  <a:lnTo>
                    <a:pt x="156594" y="45317"/>
                  </a:lnTo>
                  <a:lnTo>
                    <a:pt x="176032" y="74690"/>
                  </a:lnTo>
                  <a:lnTo>
                    <a:pt x="191669" y="108981"/>
                  </a:lnTo>
                  <a:lnTo>
                    <a:pt x="201195" y="140966"/>
                  </a:lnTo>
                  <a:lnTo>
                    <a:pt x="204843" y="177599"/>
                  </a:lnTo>
                  <a:lnTo>
                    <a:pt x="204494" y="190337"/>
                  </a:lnTo>
                  <a:lnTo>
                    <a:pt x="201518" y="201643"/>
                  </a:lnTo>
                  <a:lnTo>
                    <a:pt x="199538" y="205336"/>
                  </a:lnTo>
                  <a:lnTo>
                    <a:pt x="197372" y="207797"/>
                  </a:lnTo>
                  <a:lnTo>
                    <a:pt x="191858" y="211748"/>
                  </a:lnTo>
                  <a:lnTo>
                    <a:pt x="191104" y="207772"/>
                  </a:lnTo>
                  <a:lnTo>
                    <a:pt x="190619" y="187377"/>
                  </a:lnTo>
                  <a:lnTo>
                    <a:pt x="200997" y="150956"/>
                  </a:lnTo>
                  <a:lnTo>
                    <a:pt x="212430" y="116450"/>
                  </a:lnTo>
                  <a:lnTo>
                    <a:pt x="222260" y="90347"/>
                  </a:lnTo>
                  <a:lnTo>
                    <a:pt x="226066" y="84571"/>
                  </a:lnTo>
                  <a:lnTo>
                    <a:pt x="229451" y="81567"/>
                  </a:lnTo>
                  <a:lnTo>
                    <a:pt x="232554" y="81258"/>
                  </a:lnTo>
                  <a:lnTo>
                    <a:pt x="235469" y="82746"/>
                  </a:lnTo>
                  <a:lnTo>
                    <a:pt x="238260" y="85430"/>
                  </a:lnTo>
                  <a:lnTo>
                    <a:pt x="246231" y="101344"/>
                  </a:lnTo>
                  <a:lnTo>
                    <a:pt x="256511" y="134714"/>
                  </a:lnTo>
                  <a:lnTo>
                    <a:pt x="261607" y="150957"/>
                  </a:lnTo>
                  <a:lnTo>
                    <a:pt x="289462" y="182473"/>
                  </a:lnTo>
                  <a:lnTo>
                    <a:pt x="313708" y="202441"/>
                  </a:lnTo>
                  <a:lnTo>
                    <a:pt x="320052" y="205021"/>
                  </a:lnTo>
                  <a:lnTo>
                    <a:pt x="331616" y="205629"/>
                  </a:lnTo>
                  <a:lnTo>
                    <a:pt x="351692" y="201212"/>
                  </a:lnTo>
                  <a:lnTo>
                    <a:pt x="369681" y="190495"/>
                  </a:lnTo>
                  <a:lnTo>
                    <a:pt x="406634" y="153945"/>
                  </a:lnTo>
                  <a:lnTo>
                    <a:pt x="430647" y="119669"/>
                  </a:lnTo>
                  <a:lnTo>
                    <a:pt x="448485" y="82703"/>
                  </a:lnTo>
                  <a:lnTo>
                    <a:pt x="462238" y="49454"/>
                  </a:lnTo>
                  <a:lnTo>
                    <a:pt x="477180" y="14486"/>
                  </a:lnTo>
                  <a:lnTo>
                    <a:pt x="487221" y="0"/>
                  </a:lnTo>
                  <a:lnTo>
                    <a:pt x="489282" y="18584"/>
                  </a:lnTo>
                  <a:lnTo>
                    <a:pt x="504240" y="56246"/>
                  </a:lnTo>
                  <a:lnTo>
                    <a:pt x="514513" y="81369"/>
                  </a:lnTo>
                  <a:lnTo>
                    <a:pt x="527546" y="112291"/>
                  </a:lnTo>
                  <a:lnTo>
                    <a:pt x="539548" y="143531"/>
                  </a:lnTo>
                  <a:lnTo>
                    <a:pt x="550525" y="176043"/>
                  </a:lnTo>
                  <a:lnTo>
                    <a:pt x="561049" y="213070"/>
                  </a:lnTo>
                  <a:lnTo>
                    <a:pt x="571371" y="249847"/>
                  </a:lnTo>
                  <a:lnTo>
                    <a:pt x="580756" y="285101"/>
                  </a:lnTo>
                  <a:lnTo>
                    <a:pt x="587749" y="317702"/>
                  </a:lnTo>
                  <a:lnTo>
                    <a:pt x="591423" y="349126"/>
                  </a:lnTo>
                  <a:lnTo>
                    <a:pt x="592209" y="380025"/>
                  </a:lnTo>
                  <a:lnTo>
                    <a:pt x="589735" y="410691"/>
                  </a:lnTo>
                  <a:lnTo>
                    <a:pt x="585814" y="438996"/>
                  </a:lnTo>
                  <a:lnTo>
                    <a:pt x="579555" y="463994"/>
                  </a:lnTo>
                  <a:lnTo>
                    <a:pt x="554841" y="500738"/>
                  </a:lnTo>
                  <a:lnTo>
                    <a:pt x="538697" y="515988"/>
                  </a:lnTo>
                  <a:lnTo>
                    <a:pt x="517410" y="528410"/>
                  </a:lnTo>
                  <a:lnTo>
                    <a:pt x="491580" y="532802"/>
                  </a:lnTo>
                  <a:lnTo>
                    <a:pt x="463166" y="530239"/>
                  </a:lnTo>
                  <a:lnTo>
                    <a:pt x="433605" y="520633"/>
                  </a:lnTo>
                  <a:lnTo>
                    <a:pt x="403860" y="50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5" name="SMARTInkShape-1430"/>
            <p:cNvSpPr/>
            <p:nvPr>
              <p:custDataLst>
                <p:tags r:id="rId70"/>
              </p:custDataLst>
            </p:nvPr>
          </p:nvSpPr>
          <p:spPr>
            <a:xfrm>
              <a:off x="6812280" y="15621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3" name="SMARTInkShape-Group278"/>
          <p:cNvGrpSpPr/>
          <p:nvPr/>
        </p:nvGrpSpPr>
        <p:grpSpPr>
          <a:xfrm>
            <a:off x="3306913" y="5593080"/>
            <a:ext cx="2309029" cy="541021"/>
            <a:chOff x="3306913" y="5593080"/>
            <a:chExt cx="2309029" cy="541021"/>
          </a:xfrm>
        </p:grpSpPr>
        <p:sp>
          <p:nvSpPr>
            <p:cNvPr id="5217" name="SMARTInkShape-1431"/>
            <p:cNvSpPr/>
            <p:nvPr>
              <p:custDataLst>
                <p:tags r:id="rId53"/>
              </p:custDataLst>
            </p:nvPr>
          </p:nvSpPr>
          <p:spPr>
            <a:xfrm>
              <a:off x="4197460" y="5692141"/>
              <a:ext cx="364929" cy="368099"/>
            </a:xfrm>
            <a:custGeom>
              <a:avLst/>
              <a:gdLst/>
              <a:ahLst/>
              <a:cxnLst/>
              <a:rect l="0" t="0" r="0" b="0"/>
              <a:pathLst>
                <a:path w="364929" h="368099">
                  <a:moveTo>
                    <a:pt x="8780" y="45718"/>
                  </a:moveTo>
                  <a:lnTo>
                    <a:pt x="8780" y="45718"/>
                  </a:lnTo>
                  <a:lnTo>
                    <a:pt x="4265" y="72813"/>
                  </a:lnTo>
                  <a:lnTo>
                    <a:pt x="689" y="94261"/>
                  </a:lnTo>
                  <a:lnTo>
                    <a:pt x="0" y="127187"/>
                  </a:lnTo>
                  <a:lnTo>
                    <a:pt x="1233" y="167764"/>
                  </a:lnTo>
                  <a:lnTo>
                    <a:pt x="3749" y="213443"/>
                  </a:lnTo>
                  <a:lnTo>
                    <a:pt x="6272" y="247281"/>
                  </a:lnTo>
                  <a:lnTo>
                    <a:pt x="8801" y="273227"/>
                  </a:lnTo>
                  <a:lnTo>
                    <a:pt x="14716" y="310240"/>
                  </a:lnTo>
                  <a:lnTo>
                    <a:pt x="27566" y="343665"/>
                  </a:lnTo>
                  <a:lnTo>
                    <a:pt x="42098" y="359683"/>
                  </a:lnTo>
                  <a:lnTo>
                    <a:pt x="52092" y="366728"/>
                  </a:lnTo>
                  <a:lnTo>
                    <a:pt x="57128" y="368098"/>
                  </a:lnTo>
                  <a:lnTo>
                    <a:pt x="67239" y="367363"/>
                  </a:lnTo>
                  <a:lnTo>
                    <a:pt x="82452" y="362189"/>
                  </a:lnTo>
                  <a:lnTo>
                    <a:pt x="97683" y="351249"/>
                  </a:lnTo>
                  <a:lnTo>
                    <a:pt x="125339" y="316874"/>
                  </a:lnTo>
                  <a:lnTo>
                    <a:pt x="142094" y="288621"/>
                  </a:lnTo>
                  <a:lnTo>
                    <a:pt x="155341" y="252779"/>
                  </a:lnTo>
                  <a:lnTo>
                    <a:pt x="167751" y="218970"/>
                  </a:lnTo>
                  <a:lnTo>
                    <a:pt x="168101" y="218793"/>
                  </a:lnTo>
                  <a:lnTo>
                    <a:pt x="168663" y="220547"/>
                  </a:lnTo>
                  <a:lnTo>
                    <a:pt x="158299" y="233061"/>
                  </a:lnTo>
                  <a:lnTo>
                    <a:pt x="155667" y="242153"/>
                  </a:lnTo>
                  <a:lnTo>
                    <a:pt x="158229" y="260837"/>
                  </a:lnTo>
                  <a:lnTo>
                    <a:pt x="167527" y="284671"/>
                  </a:lnTo>
                  <a:lnTo>
                    <a:pt x="185576" y="320399"/>
                  </a:lnTo>
                  <a:lnTo>
                    <a:pt x="195729" y="330924"/>
                  </a:lnTo>
                  <a:lnTo>
                    <a:pt x="229450" y="351796"/>
                  </a:lnTo>
                  <a:lnTo>
                    <a:pt x="248389" y="356260"/>
                  </a:lnTo>
                  <a:lnTo>
                    <a:pt x="265415" y="357303"/>
                  </a:lnTo>
                  <a:lnTo>
                    <a:pt x="282013" y="353252"/>
                  </a:lnTo>
                  <a:lnTo>
                    <a:pt x="313365" y="336854"/>
                  </a:lnTo>
                  <a:lnTo>
                    <a:pt x="332332" y="314203"/>
                  </a:lnTo>
                  <a:lnTo>
                    <a:pt x="348675" y="281998"/>
                  </a:lnTo>
                  <a:lnTo>
                    <a:pt x="360197" y="245644"/>
                  </a:lnTo>
                  <a:lnTo>
                    <a:pt x="364928" y="208060"/>
                  </a:lnTo>
                  <a:lnTo>
                    <a:pt x="362285" y="174160"/>
                  </a:lnTo>
                  <a:lnTo>
                    <a:pt x="360184" y="138621"/>
                  </a:lnTo>
                  <a:lnTo>
                    <a:pt x="355516" y="105325"/>
                  </a:lnTo>
                  <a:lnTo>
                    <a:pt x="348772" y="74011"/>
                  </a:lnTo>
                  <a:lnTo>
                    <a:pt x="345455" y="43284"/>
                  </a:lnTo>
                  <a:lnTo>
                    <a:pt x="350275" y="7455"/>
                  </a:lnTo>
                  <a:lnTo>
                    <a:pt x="351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8" name="SMARTInkShape-1432"/>
            <p:cNvSpPr/>
            <p:nvPr>
              <p:custDataLst>
                <p:tags r:id="rId54"/>
              </p:custDataLst>
            </p:nvPr>
          </p:nvSpPr>
          <p:spPr>
            <a:xfrm>
              <a:off x="3306913" y="5593080"/>
              <a:ext cx="495468" cy="279439"/>
            </a:xfrm>
            <a:custGeom>
              <a:avLst/>
              <a:gdLst/>
              <a:ahLst/>
              <a:cxnLst/>
              <a:rect l="0" t="0" r="0" b="0"/>
              <a:pathLst>
                <a:path w="495468" h="279439">
                  <a:moveTo>
                    <a:pt x="442127" y="0"/>
                  </a:moveTo>
                  <a:lnTo>
                    <a:pt x="442127" y="0"/>
                  </a:lnTo>
                  <a:lnTo>
                    <a:pt x="415034" y="9032"/>
                  </a:lnTo>
                  <a:lnTo>
                    <a:pt x="393585" y="16181"/>
                  </a:lnTo>
                  <a:lnTo>
                    <a:pt x="372512" y="22641"/>
                  </a:lnTo>
                  <a:lnTo>
                    <a:pt x="351690" y="28640"/>
                  </a:lnTo>
                  <a:lnTo>
                    <a:pt x="331036" y="34333"/>
                  </a:lnTo>
                  <a:lnTo>
                    <a:pt x="310493" y="39822"/>
                  </a:lnTo>
                  <a:lnTo>
                    <a:pt x="290024" y="45175"/>
                  </a:lnTo>
                  <a:lnTo>
                    <a:pt x="269606" y="50437"/>
                  </a:lnTo>
                  <a:lnTo>
                    <a:pt x="248373" y="54791"/>
                  </a:lnTo>
                  <a:lnTo>
                    <a:pt x="226597" y="58541"/>
                  </a:lnTo>
                  <a:lnTo>
                    <a:pt x="204461" y="61887"/>
                  </a:lnTo>
                  <a:lnTo>
                    <a:pt x="183776" y="64965"/>
                  </a:lnTo>
                  <a:lnTo>
                    <a:pt x="164060" y="67863"/>
                  </a:lnTo>
                  <a:lnTo>
                    <a:pt x="127195" y="73342"/>
                  </a:lnTo>
                  <a:lnTo>
                    <a:pt x="93877" y="78597"/>
                  </a:lnTo>
                  <a:lnTo>
                    <a:pt x="64394" y="83757"/>
                  </a:lnTo>
                  <a:lnTo>
                    <a:pt x="30769" y="89164"/>
                  </a:lnTo>
                  <a:lnTo>
                    <a:pt x="0" y="91241"/>
                  </a:lnTo>
                  <a:lnTo>
                    <a:pt x="4203" y="95474"/>
                  </a:lnTo>
                  <a:lnTo>
                    <a:pt x="40471" y="106877"/>
                  </a:lnTo>
                  <a:lnTo>
                    <a:pt x="71658" y="116616"/>
                  </a:lnTo>
                  <a:lnTo>
                    <a:pt x="107709" y="132485"/>
                  </a:lnTo>
                  <a:lnTo>
                    <a:pt x="133477" y="145241"/>
                  </a:lnTo>
                  <a:lnTo>
                    <a:pt x="161863" y="156555"/>
                  </a:lnTo>
                  <a:lnTo>
                    <a:pt x="189154" y="169488"/>
                  </a:lnTo>
                  <a:lnTo>
                    <a:pt x="216241" y="183701"/>
                  </a:lnTo>
                  <a:lnTo>
                    <a:pt x="245213" y="198485"/>
                  </a:lnTo>
                  <a:lnTo>
                    <a:pt x="272765" y="211265"/>
                  </a:lnTo>
                  <a:lnTo>
                    <a:pt x="307562" y="230237"/>
                  </a:lnTo>
                  <a:lnTo>
                    <a:pt x="336216" y="249687"/>
                  </a:lnTo>
                  <a:lnTo>
                    <a:pt x="366155" y="263917"/>
                  </a:lnTo>
                  <a:lnTo>
                    <a:pt x="396475" y="273496"/>
                  </a:lnTo>
                  <a:lnTo>
                    <a:pt x="426908" y="279438"/>
                  </a:lnTo>
                  <a:lnTo>
                    <a:pt x="459631" y="278941"/>
                  </a:lnTo>
                  <a:lnTo>
                    <a:pt x="495467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9" name="SMARTInkShape-1433"/>
            <p:cNvSpPr/>
            <p:nvPr>
              <p:custDataLst>
                <p:tags r:id="rId55"/>
              </p:custDataLst>
            </p:nvPr>
          </p:nvSpPr>
          <p:spPr>
            <a:xfrm>
              <a:off x="3764280" y="5737859"/>
              <a:ext cx="1851662" cy="91442"/>
            </a:xfrm>
            <a:custGeom>
              <a:avLst/>
              <a:gdLst/>
              <a:ahLst/>
              <a:cxnLst/>
              <a:rect l="0" t="0" r="0" b="0"/>
              <a:pathLst>
                <a:path w="1851662" h="91442">
                  <a:moveTo>
                    <a:pt x="1851661" y="91441"/>
                  </a:moveTo>
                  <a:lnTo>
                    <a:pt x="1851661" y="91441"/>
                  </a:lnTo>
                  <a:lnTo>
                    <a:pt x="1824566" y="89184"/>
                  </a:lnTo>
                  <a:lnTo>
                    <a:pt x="1803118" y="87396"/>
                  </a:lnTo>
                  <a:lnTo>
                    <a:pt x="1782045" y="86204"/>
                  </a:lnTo>
                  <a:lnTo>
                    <a:pt x="1761223" y="85410"/>
                  </a:lnTo>
                  <a:lnTo>
                    <a:pt x="1740569" y="84880"/>
                  </a:lnTo>
                  <a:lnTo>
                    <a:pt x="1719179" y="83680"/>
                  </a:lnTo>
                  <a:lnTo>
                    <a:pt x="1697299" y="82034"/>
                  </a:lnTo>
                  <a:lnTo>
                    <a:pt x="1675092" y="80089"/>
                  </a:lnTo>
                  <a:lnTo>
                    <a:pt x="1650128" y="77946"/>
                  </a:lnTo>
                  <a:lnTo>
                    <a:pt x="1623326" y="75671"/>
                  </a:lnTo>
                  <a:lnTo>
                    <a:pt x="1595298" y="73308"/>
                  </a:lnTo>
                  <a:lnTo>
                    <a:pt x="1566451" y="70886"/>
                  </a:lnTo>
                  <a:lnTo>
                    <a:pt x="1537060" y="68424"/>
                  </a:lnTo>
                  <a:lnTo>
                    <a:pt x="1507307" y="65936"/>
                  </a:lnTo>
                  <a:lnTo>
                    <a:pt x="1476465" y="62585"/>
                  </a:lnTo>
                  <a:lnTo>
                    <a:pt x="1444895" y="58657"/>
                  </a:lnTo>
                  <a:lnTo>
                    <a:pt x="1412844" y="54344"/>
                  </a:lnTo>
                  <a:lnTo>
                    <a:pt x="1378777" y="50624"/>
                  </a:lnTo>
                  <a:lnTo>
                    <a:pt x="1343364" y="47296"/>
                  </a:lnTo>
                  <a:lnTo>
                    <a:pt x="1307056" y="44230"/>
                  </a:lnTo>
                  <a:lnTo>
                    <a:pt x="1268458" y="41341"/>
                  </a:lnTo>
                  <a:lnTo>
                    <a:pt x="1228332" y="38568"/>
                  </a:lnTo>
                  <a:lnTo>
                    <a:pt x="1187187" y="35872"/>
                  </a:lnTo>
                  <a:lnTo>
                    <a:pt x="1146212" y="33229"/>
                  </a:lnTo>
                  <a:lnTo>
                    <a:pt x="1105348" y="30619"/>
                  </a:lnTo>
                  <a:lnTo>
                    <a:pt x="1064559" y="28033"/>
                  </a:lnTo>
                  <a:lnTo>
                    <a:pt x="1023820" y="26309"/>
                  </a:lnTo>
                  <a:lnTo>
                    <a:pt x="983112" y="25160"/>
                  </a:lnTo>
                  <a:lnTo>
                    <a:pt x="942428" y="24394"/>
                  </a:lnTo>
                  <a:lnTo>
                    <a:pt x="901759" y="23036"/>
                  </a:lnTo>
                  <a:lnTo>
                    <a:pt x="861099" y="21284"/>
                  </a:lnTo>
                  <a:lnTo>
                    <a:pt x="820446" y="19270"/>
                  </a:lnTo>
                  <a:lnTo>
                    <a:pt x="779798" y="17927"/>
                  </a:lnTo>
                  <a:lnTo>
                    <a:pt x="739152" y="17032"/>
                  </a:lnTo>
                  <a:lnTo>
                    <a:pt x="698508" y="16435"/>
                  </a:lnTo>
                  <a:lnTo>
                    <a:pt x="658712" y="16037"/>
                  </a:lnTo>
                  <a:lnTo>
                    <a:pt x="619481" y="15772"/>
                  </a:lnTo>
                  <a:lnTo>
                    <a:pt x="580627" y="15595"/>
                  </a:lnTo>
                  <a:lnTo>
                    <a:pt x="542871" y="16323"/>
                  </a:lnTo>
                  <a:lnTo>
                    <a:pt x="505848" y="17656"/>
                  </a:lnTo>
                  <a:lnTo>
                    <a:pt x="469312" y="19391"/>
                  </a:lnTo>
                  <a:lnTo>
                    <a:pt x="433948" y="20548"/>
                  </a:lnTo>
                  <a:lnTo>
                    <a:pt x="399365" y="21319"/>
                  </a:lnTo>
                  <a:lnTo>
                    <a:pt x="365304" y="21832"/>
                  </a:lnTo>
                  <a:lnTo>
                    <a:pt x="334129" y="23022"/>
                  </a:lnTo>
                  <a:lnTo>
                    <a:pt x="304879" y="24662"/>
                  </a:lnTo>
                  <a:lnTo>
                    <a:pt x="276913" y="26602"/>
                  </a:lnTo>
                  <a:lnTo>
                    <a:pt x="251495" y="27048"/>
                  </a:lnTo>
                  <a:lnTo>
                    <a:pt x="227777" y="26498"/>
                  </a:lnTo>
                  <a:lnTo>
                    <a:pt x="205191" y="25287"/>
                  </a:lnTo>
                  <a:lnTo>
                    <a:pt x="184207" y="25324"/>
                  </a:lnTo>
                  <a:lnTo>
                    <a:pt x="164291" y="26197"/>
                  </a:lnTo>
                  <a:lnTo>
                    <a:pt x="128052" y="28578"/>
                  </a:lnTo>
                  <a:lnTo>
                    <a:pt x="97834" y="29634"/>
                  </a:lnTo>
                  <a:lnTo>
                    <a:pt x="65112" y="26185"/>
                  </a:lnTo>
                  <a:lnTo>
                    <a:pt x="35285" y="19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0" name="SMARTInkShape-1434"/>
            <p:cNvSpPr/>
            <p:nvPr>
              <p:custDataLst>
                <p:tags r:id="rId56"/>
              </p:custDataLst>
            </p:nvPr>
          </p:nvSpPr>
          <p:spPr>
            <a:xfrm>
              <a:off x="4625341" y="5879539"/>
              <a:ext cx="470136" cy="246358"/>
            </a:xfrm>
            <a:custGeom>
              <a:avLst/>
              <a:gdLst/>
              <a:ahLst/>
              <a:cxnLst/>
              <a:rect l="0" t="0" r="0" b="0"/>
              <a:pathLst>
                <a:path w="470136" h="246358">
                  <a:moveTo>
                    <a:pt x="0" y="64061"/>
                  </a:moveTo>
                  <a:lnTo>
                    <a:pt x="0" y="64061"/>
                  </a:lnTo>
                  <a:lnTo>
                    <a:pt x="22577" y="73092"/>
                  </a:lnTo>
                  <a:lnTo>
                    <a:pt x="57446" y="85855"/>
                  </a:lnTo>
                  <a:lnTo>
                    <a:pt x="89878" y="94349"/>
                  </a:lnTo>
                  <a:lnTo>
                    <a:pt x="124561" y="99846"/>
                  </a:lnTo>
                  <a:lnTo>
                    <a:pt x="160628" y="87585"/>
                  </a:lnTo>
                  <a:lnTo>
                    <a:pt x="183285" y="77204"/>
                  </a:lnTo>
                  <a:lnTo>
                    <a:pt x="210717" y="58895"/>
                  </a:lnTo>
                  <a:lnTo>
                    <a:pt x="224884" y="43138"/>
                  </a:lnTo>
                  <a:lnTo>
                    <a:pt x="231182" y="30491"/>
                  </a:lnTo>
                  <a:lnTo>
                    <a:pt x="231722" y="19225"/>
                  </a:lnTo>
                  <a:lnTo>
                    <a:pt x="230680" y="13850"/>
                  </a:lnTo>
                  <a:lnTo>
                    <a:pt x="227447" y="10268"/>
                  </a:lnTo>
                  <a:lnTo>
                    <a:pt x="192919" y="0"/>
                  </a:lnTo>
                  <a:lnTo>
                    <a:pt x="160266" y="865"/>
                  </a:lnTo>
                  <a:lnTo>
                    <a:pt x="127825" y="10529"/>
                  </a:lnTo>
                  <a:lnTo>
                    <a:pt x="94298" y="28964"/>
                  </a:lnTo>
                  <a:lnTo>
                    <a:pt x="81091" y="43878"/>
                  </a:lnTo>
                  <a:lnTo>
                    <a:pt x="74705" y="53961"/>
                  </a:lnTo>
                  <a:lnTo>
                    <a:pt x="73559" y="66346"/>
                  </a:lnTo>
                  <a:lnTo>
                    <a:pt x="76719" y="80317"/>
                  </a:lnTo>
                  <a:lnTo>
                    <a:pt x="83768" y="94993"/>
                  </a:lnTo>
                  <a:lnTo>
                    <a:pt x="101301" y="113489"/>
                  </a:lnTo>
                  <a:lnTo>
                    <a:pt x="136066" y="134064"/>
                  </a:lnTo>
                  <a:lnTo>
                    <a:pt x="173287" y="147159"/>
                  </a:lnTo>
                  <a:lnTo>
                    <a:pt x="191316" y="150947"/>
                  </a:lnTo>
                  <a:lnTo>
                    <a:pt x="224420" y="148318"/>
                  </a:lnTo>
                  <a:lnTo>
                    <a:pt x="256053" y="142178"/>
                  </a:lnTo>
                  <a:lnTo>
                    <a:pt x="287722" y="134150"/>
                  </a:lnTo>
                  <a:lnTo>
                    <a:pt x="321847" y="120577"/>
                  </a:lnTo>
                  <a:lnTo>
                    <a:pt x="356991" y="93663"/>
                  </a:lnTo>
                  <a:lnTo>
                    <a:pt x="394394" y="63255"/>
                  </a:lnTo>
                  <a:lnTo>
                    <a:pt x="407734" y="53474"/>
                  </a:lnTo>
                  <a:lnTo>
                    <a:pt x="424724" y="49741"/>
                  </a:lnTo>
                  <a:lnTo>
                    <a:pt x="427930" y="49434"/>
                  </a:lnTo>
                  <a:lnTo>
                    <a:pt x="436006" y="53609"/>
                  </a:lnTo>
                  <a:lnTo>
                    <a:pt x="444393" y="61109"/>
                  </a:lnTo>
                  <a:lnTo>
                    <a:pt x="450943" y="70087"/>
                  </a:lnTo>
                  <a:lnTo>
                    <a:pt x="462047" y="101815"/>
                  </a:lnTo>
                  <a:lnTo>
                    <a:pt x="470135" y="138436"/>
                  </a:lnTo>
                  <a:lnTo>
                    <a:pt x="469498" y="164838"/>
                  </a:lnTo>
                  <a:lnTo>
                    <a:pt x="459352" y="201980"/>
                  </a:lnTo>
                  <a:lnTo>
                    <a:pt x="451157" y="218474"/>
                  </a:lnTo>
                  <a:lnTo>
                    <a:pt x="438381" y="233238"/>
                  </a:lnTo>
                  <a:lnTo>
                    <a:pt x="428798" y="240286"/>
                  </a:lnTo>
                  <a:lnTo>
                    <a:pt x="409838" y="244970"/>
                  </a:lnTo>
                  <a:lnTo>
                    <a:pt x="392178" y="246357"/>
                  </a:lnTo>
                  <a:lnTo>
                    <a:pt x="376222" y="242723"/>
                  </a:lnTo>
                  <a:lnTo>
                    <a:pt x="368151" y="236317"/>
                  </a:lnTo>
                  <a:lnTo>
                    <a:pt x="361742" y="226980"/>
                  </a:lnTo>
                  <a:lnTo>
                    <a:pt x="356071" y="214362"/>
                  </a:lnTo>
                  <a:lnTo>
                    <a:pt x="352164" y="184889"/>
                  </a:lnTo>
                  <a:lnTo>
                    <a:pt x="359097" y="149345"/>
                  </a:lnTo>
                  <a:lnTo>
                    <a:pt x="369572" y="120028"/>
                  </a:lnTo>
                  <a:lnTo>
                    <a:pt x="388618" y="71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1" name="SMARTInkShape-1435"/>
            <p:cNvSpPr/>
            <p:nvPr>
              <p:custDataLst>
                <p:tags r:id="rId57"/>
              </p:custDataLst>
            </p:nvPr>
          </p:nvSpPr>
          <p:spPr>
            <a:xfrm>
              <a:off x="5303520" y="5791200"/>
              <a:ext cx="114301" cy="342901"/>
            </a:xfrm>
            <a:custGeom>
              <a:avLst/>
              <a:gdLst/>
              <a:ahLst/>
              <a:cxnLst/>
              <a:rect l="0" t="0" r="0" b="0"/>
              <a:pathLst>
                <a:path w="114301" h="342901">
                  <a:moveTo>
                    <a:pt x="0" y="0"/>
                  </a:moveTo>
                  <a:lnTo>
                    <a:pt x="0" y="0"/>
                  </a:lnTo>
                  <a:lnTo>
                    <a:pt x="5080" y="18627"/>
                  </a:lnTo>
                  <a:lnTo>
                    <a:pt x="13547" y="49671"/>
                  </a:lnTo>
                  <a:lnTo>
                    <a:pt x="24271" y="88993"/>
                  </a:lnTo>
                  <a:lnTo>
                    <a:pt x="34807" y="125369"/>
                  </a:lnTo>
                  <a:lnTo>
                    <a:pt x="45218" y="159781"/>
                  </a:lnTo>
                  <a:lnTo>
                    <a:pt x="55545" y="192880"/>
                  </a:lnTo>
                  <a:lnTo>
                    <a:pt x="64123" y="218333"/>
                  </a:lnTo>
                  <a:lnTo>
                    <a:pt x="78170" y="255646"/>
                  </a:lnTo>
                  <a:lnTo>
                    <a:pt x="90058" y="283518"/>
                  </a:lnTo>
                  <a:lnTo>
                    <a:pt x="103397" y="320916"/>
                  </a:lnTo>
                  <a:lnTo>
                    <a:pt x="1143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2" name="SMARTInkShape-1436"/>
            <p:cNvSpPr/>
            <p:nvPr>
              <p:custDataLst>
                <p:tags r:id="rId58"/>
              </p:custDataLst>
            </p:nvPr>
          </p:nvSpPr>
          <p:spPr>
            <a:xfrm>
              <a:off x="5158741" y="5905500"/>
              <a:ext cx="449580" cy="60960"/>
            </a:xfrm>
            <a:custGeom>
              <a:avLst/>
              <a:gdLst/>
              <a:ahLst/>
              <a:cxnLst/>
              <a:rect l="0" t="0" r="0" b="0"/>
              <a:pathLst>
                <a:path w="449580" h="60960">
                  <a:moveTo>
                    <a:pt x="0" y="0"/>
                  </a:moveTo>
                  <a:lnTo>
                    <a:pt x="0" y="0"/>
                  </a:lnTo>
                  <a:lnTo>
                    <a:pt x="24834" y="0"/>
                  </a:lnTo>
                  <a:lnTo>
                    <a:pt x="62684" y="846"/>
                  </a:lnTo>
                  <a:lnTo>
                    <a:pt x="96439" y="4045"/>
                  </a:lnTo>
                  <a:lnTo>
                    <a:pt x="132891" y="8289"/>
                  </a:lnTo>
                  <a:lnTo>
                    <a:pt x="152093" y="10606"/>
                  </a:lnTo>
                  <a:lnTo>
                    <a:pt x="171669" y="13844"/>
                  </a:lnTo>
                  <a:lnTo>
                    <a:pt x="191492" y="17695"/>
                  </a:lnTo>
                  <a:lnTo>
                    <a:pt x="211481" y="21957"/>
                  </a:lnTo>
                  <a:lnTo>
                    <a:pt x="231580" y="26491"/>
                  </a:lnTo>
                  <a:lnTo>
                    <a:pt x="251753" y="31207"/>
                  </a:lnTo>
                  <a:lnTo>
                    <a:pt x="271975" y="36045"/>
                  </a:lnTo>
                  <a:lnTo>
                    <a:pt x="291383" y="40117"/>
                  </a:lnTo>
                  <a:lnTo>
                    <a:pt x="328752" y="46898"/>
                  </a:lnTo>
                  <a:lnTo>
                    <a:pt x="362858" y="52735"/>
                  </a:lnTo>
                  <a:lnTo>
                    <a:pt x="394103" y="57305"/>
                  </a:lnTo>
                  <a:lnTo>
                    <a:pt x="431260" y="59877"/>
                  </a:lnTo>
                  <a:lnTo>
                    <a:pt x="449579" y="6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4" name="SMARTInkShape-1437"/>
          <p:cNvSpPr/>
          <p:nvPr>
            <p:custDataLst>
              <p:tags r:id="rId2"/>
            </p:custDataLst>
          </p:nvPr>
        </p:nvSpPr>
        <p:spPr>
          <a:xfrm>
            <a:off x="3520030" y="6149341"/>
            <a:ext cx="293679" cy="532653"/>
          </a:xfrm>
          <a:custGeom>
            <a:avLst/>
            <a:gdLst/>
            <a:ahLst/>
            <a:cxnLst/>
            <a:rect l="0" t="0" r="0" b="0"/>
            <a:pathLst>
              <a:path w="293679" h="532653">
                <a:moveTo>
                  <a:pt x="289970" y="0"/>
                </a:moveTo>
                <a:lnTo>
                  <a:pt x="289970" y="0"/>
                </a:lnTo>
                <a:lnTo>
                  <a:pt x="262877" y="4515"/>
                </a:lnTo>
                <a:lnTo>
                  <a:pt x="241428" y="8089"/>
                </a:lnTo>
                <a:lnTo>
                  <a:pt x="204049" y="12061"/>
                </a:lnTo>
                <a:lnTo>
                  <a:pt x="171350" y="14673"/>
                </a:lnTo>
                <a:lnTo>
                  <a:pt x="142705" y="18656"/>
                </a:lnTo>
                <a:lnTo>
                  <a:pt x="106825" y="25659"/>
                </a:lnTo>
                <a:lnTo>
                  <a:pt x="74744" y="37141"/>
                </a:lnTo>
                <a:lnTo>
                  <a:pt x="51880" y="51268"/>
                </a:lnTo>
                <a:lnTo>
                  <a:pt x="38426" y="66178"/>
                </a:lnTo>
                <a:lnTo>
                  <a:pt x="34239" y="78519"/>
                </a:lnTo>
                <a:lnTo>
                  <a:pt x="33123" y="85366"/>
                </a:lnTo>
                <a:lnTo>
                  <a:pt x="38656" y="102004"/>
                </a:lnTo>
                <a:lnTo>
                  <a:pt x="59741" y="133388"/>
                </a:lnTo>
                <a:lnTo>
                  <a:pt x="83145" y="164278"/>
                </a:lnTo>
                <a:lnTo>
                  <a:pt x="111446" y="200959"/>
                </a:lnTo>
                <a:lnTo>
                  <a:pt x="135394" y="231339"/>
                </a:lnTo>
                <a:lnTo>
                  <a:pt x="156439" y="257519"/>
                </a:lnTo>
                <a:lnTo>
                  <a:pt x="175550" y="280899"/>
                </a:lnTo>
                <a:lnTo>
                  <a:pt x="193370" y="303259"/>
                </a:lnTo>
                <a:lnTo>
                  <a:pt x="210330" y="324939"/>
                </a:lnTo>
                <a:lnTo>
                  <a:pt x="226717" y="346165"/>
                </a:lnTo>
                <a:lnTo>
                  <a:pt x="251698" y="383297"/>
                </a:lnTo>
                <a:lnTo>
                  <a:pt x="270420" y="416733"/>
                </a:lnTo>
                <a:lnTo>
                  <a:pt x="284386" y="448528"/>
                </a:lnTo>
                <a:lnTo>
                  <a:pt x="293678" y="482851"/>
                </a:lnTo>
                <a:lnTo>
                  <a:pt x="292385" y="509108"/>
                </a:lnTo>
                <a:lnTo>
                  <a:pt x="289040" y="515512"/>
                </a:lnTo>
                <a:lnTo>
                  <a:pt x="278550" y="524885"/>
                </a:lnTo>
                <a:lnTo>
                  <a:pt x="250274" y="530877"/>
                </a:lnTo>
                <a:lnTo>
                  <a:pt x="215084" y="532652"/>
                </a:lnTo>
                <a:lnTo>
                  <a:pt x="177847" y="529133"/>
                </a:lnTo>
                <a:lnTo>
                  <a:pt x="150391" y="522754"/>
                </a:lnTo>
                <a:lnTo>
                  <a:pt x="122102" y="514275"/>
                </a:lnTo>
                <a:lnTo>
                  <a:pt x="95418" y="504861"/>
                </a:lnTo>
                <a:lnTo>
                  <a:pt x="60640" y="490042"/>
                </a:lnTo>
                <a:lnTo>
                  <a:pt x="32932" y="470882"/>
                </a:lnTo>
                <a:lnTo>
                  <a:pt x="12680" y="449117"/>
                </a:lnTo>
                <a:lnTo>
                  <a:pt x="0" y="422537"/>
                </a:lnTo>
                <a:lnTo>
                  <a:pt x="510" y="403129"/>
                </a:lnTo>
                <a:lnTo>
                  <a:pt x="14833" y="366389"/>
                </a:lnTo>
                <a:lnTo>
                  <a:pt x="33067" y="335558"/>
                </a:lnTo>
                <a:lnTo>
                  <a:pt x="58105" y="304924"/>
                </a:lnTo>
                <a:lnTo>
                  <a:pt x="84230" y="2743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31" name="SMARTInkShape-Group280"/>
          <p:cNvGrpSpPr/>
          <p:nvPr/>
        </p:nvGrpSpPr>
        <p:grpSpPr>
          <a:xfrm>
            <a:off x="4015740" y="6210300"/>
            <a:ext cx="1706881" cy="635134"/>
            <a:chOff x="4015740" y="6210300"/>
            <a:chExt cx="1706881" cy="635134"/>
          </a:xfrm>
        </p:grpSpPr>
        <p:sp>
          <p:nvSpPr>
            <p:cNvPr id="5225" name="SMARTInkShape-1438"/>
            <p:cNvSpPr/>
            <p:nvPr>
              <p:custDataLst>
                <p:tags r:id="rId47"/>
              </p:custDataLst>
            </p:nvPr>
          </p:nvSpPr>
          <p:spPr>
            <a:xfrm>
              <a:off x="5715000" y="65532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6" name="SMARTInkShape-1439"/>
            <p:cNvSpPr/>
            <p:nvPr>
              <p:custDataLst>
                <p:tags r:id="rId48"/>
              </p:custDataLst>
            </p:nvPr>
          </p:nvSpPr>
          <p:spPr>
            <a:xfrm>
              <a:off x="5305089" y="6294845"/>
              <a:ext cx="329751" cy="550589"/>
            </a:xfrm>
            <a:custGeom>
              <a:avLst/>
              <a:gdLst/>
              <a:ahLst/>
              <a:cxnLst/>
              <a:rect l="0" t="0" r="0" b="0"/>
              <a:pathLst>
                <a:path w="329751" h="550589">
                  <a:moveTo>
                    <a:pt x="36531" y="44996"/>
                  </a:moveTo>
                  <a:lnTo>
                    <a:pt x="36531" y="44996"/>
                  </a:lnTo>
                  <a:lnTo>
                    <a:pt x="10347" y="78109"/>
                  </a:lnTo>
                  <a:lnTo>
                    <a:pt x="3727" y="92450"/>
                  </a:lnTo>
                  <a:lnTo>
                    <a:pt x="0" y="114089"/>
                  </a:lnTo>
                  <a:lnTo>
                    <a:pt x="2941" y="140632"/>
                  </a:lnTo>
                  <a:lnTo>
                    <a:pt x="11442" y="157774"/>
                  </a:lnTo>
                  <a:lnTo>
                    <a:pt x="33551" y="193520"/>
                  </a:lnTo>
                  <a:lnTo>
                    <a:pt x="48471" y="208655"/>
                  </a:lnTo>
                  <a:lnTo>
                    <a:pt x="85644" y="232170"/>
                  </a:lnTo>
                  <a:lnTo>
                    <a:pt x="115523" y="239872"/>
                  </a:lnTo>
                  <a:lnTo>
                    <a:pt x="149877" y="241627"/>
                  </a:lnTo>
                  <a:lnTo>
                    <a:pt x="165647" y="238785"/>
                  </a:lnTo>
                  <a:lnTo>
                    <a:pt x="188805" y="224334"/>
                  </a:lnTo>
                  <a:lnTo>
                    <a:pt x="220983" y="187051"/>
                  </a:lnTo>
                  <a:lnTo>
                    <a:pt x="240479" y="156230"/>
                  </a:lnTo>
                  <a:lnTo>
                    <a:pt x="254722" y="120287"/>
                  </a:lnTo>
                  <a:lnTo>
                    <a:pt x="264306" y="85083"/>
                  </a:lnTo>
                  <a:lnTo>
                    <a:pt x="270249" y="55462"/>
                  </a:lnTo>
                  <a:lnTo>
                    <a:pt x="276302" y="22697"/>
                  </a:lnTo>
                  <a:lnTo>
                    <a:pt x="280265" y="0"/>
                  </a:lnTo>
                  <a:lnTo>
                    <a:pt x="286448" y="31412"/>
                  </a:lnTo>
                  <a:lnTo>
                    <a:pt x="293366" y="66464"/>
                  </a:lnTo>
                  <a:lnTo>
                    <a:pt x="298282" y="97152"/>
                  </a:lnTo>
                  <a:lnTo>
                    <a:pt x="303319" y="134801"/>
                  </a:lnTo>
                  <a:lnTo>
                    <a:pt x="310063" y="186992"/>
                  </a:lnTo>
                  <a:lnTo>
                    <a:pt x="317946" y="248880"/>
                  </a:lnTo>
                  <a:lnTo>
                    <a:pt x="323201" y="295218"/>
                  </a:lnTo>
                  <a:lnTo>
                    <a:pt x="326705" y="331190"/>
                  </a:lnTo>
                  <a:lnTo>
                    <a:pt x="329040" y="360252"/>
                  </a:lnTo>
                  <a:lnTo>
                    <a:pt x="329750" y="384706"/>
                  </a:lnTo>
                  <a:lnTo>
                    <a:pt x="329378" y="406089"/>
                  </a:lnTo>
                  <a:lnTo>
                    <a:pt x="326706" y="441701"/>
                  </a:lnTo>
                  <a:lnTo>
                    <a:pt x="322696" y="468817"/>
                  </a:lnTo>
                  <a:lnTo>
                    <a:pt x="311632" y="499079"/>
                  </a:lnTo>
                  <a:lnTo>
                    <a:pt x="297629" y="524131"/>
                  </a:lnTo>
                  <a:lnTo>
                    <a:pt x="283243" y="535369"/>
                  </a:lnTo>
                  <a:lnTo>
                    <a:pt x="254503" y="549481"/>
                  </a:lnTo>
                  <a:lnTo>
                    <a:pt x="238676" y="550588"/>
                  </a:lnTo>
                  <a:lnTo>
                    <a:pt x="221200" y="547409"/>
                  </a:lnTo>
                  <a:lnTo>
                    <a:pt x="189284" y="531572"/>
                  </a:lnTo>
                  <a:lnTo>
                    <a:pt x="173848" y="520331"/>
                  </a:lnTo>
                  <a:lnTo>
                    <a:pt x="151724" y="494117"/>
                  </a:lnTo>
                  <a:lnTo>
                    <a:pt x="133164" y="459050"/>
                  </a:lnTo>
                  <a:lnTo>
                    <a:pt x="127970" y="448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7" name="SMARTInkShape-1440"/>
            <p:cNvSpPr/>
            <p:nvPr>
              <p:custDataLst>
                <p:tags r:id="rId49"/>
              </p:custDataLst>
            </p:nvPr>
          </p:nvSpPr>
          <p:spPr>
            <a:xfrm>
              <a:off x="5067300" y="6324600"/>
              <a:ext cx="243842" cy="273253"/>
            </a:xfrm>
            <a:custGeom>
              <a:avLst/>
              <a:gdLst/>
              <a:ahLst/>
              <a:cxnLst/>
              <a:rect l="0" t="0" r="0" b="0"/>
              <a:pathLst>
                <a:path w="243842" h="273253">
                  <a:moveTo>
                    <a:pt x="0" y="121920"/>
                  </a:moveTo>
                  <a:lnTo>
                    <a:pt x="0" y="121920"/>
                  </a:lnTo>
                  <a:lnTo>
                    <a:pt x="0" y="151271"/>
                  </a:lnTo>
                  <a:lnTo>
                    <a:pt x="0" y="174507"/>
                  </a:lnTo>
                  <a:lnTo>
                    <a:pt x="4516" y="204841"/>
                  </a:lnTo>
                  <a:lnTo>
                    <a:pt x="21211" y="242157"/>
                  </a:lnTo>
                  <a:lnTo>
                    <a:pt x="34732" y="266211"/>
                  </a:lnTo>
                  <a:lnTo>
                    <a:pt x="44106" y="273252"/>
                  </a:lnTo>
                  <a:lnTo>
                    <a:pt x="44644" y="272762"/>
                  </a:lnTo>
                  <a:lnTo>
                    <a:pt x="45242" y="269959"/>
                  </a:lnTo>
                  <a:lnTo>
                    <a:pt x="49724" y="237684"/>
                  </a:lnTo>
                  <a:lnTo>
                    <a:pt x="52268" y="201658"/>
                  </a:lnTo>
                  <a:lnTo>
                    <a:pt x="53022" y="166901"/>
                  </a:lnTo>
                  <a:lnTo>
                    <a:pt x="53248" y="131109"/>
                  </a:lnTo>
                  <a:lnTo>
                    <a:pt x="57358" y="97737"/>
                  </a:lnTo>
                  <a:lnTo>
                    <a:pt x="67982" y="66401"/>
                  </a:lnTo>
                  <a:lnTo>
                    <a:pt x="81507" y="32402"/>
                  </a:lnTo>
                  <a:lnTo>
                    <a:pt x="90130" y="19763"/>
                  </a:lnTo>
                  <a:lnTo>
                    <a:pt x="101865" y="13017"/>
                  </a:lnTo>
                  <a:lnTo>
                    <a:pt x="134139" y="4641"/>
                  </a:lnTo>
                  <a:lnTo>
                    <a:pt x="163170" y="1375"/>
                  </a:lnTo>
                  <a:lnTo>
                    <a:pt x="193221" y="408"/>
                  </a:lnTo>
                  <a:lnTo>
                    <a:pt x="230329" y="82"/>
                  </a:lnTo>
                  <a:lnTo>
                    <a:pt x="243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8" name="SMARTInkShape-1441"/>
            <p:cNvSpPr/>
            <p:nvPr>
              <p:custDataLst>
                <p:tags r:id="rId50"/>
              </p:custDataLst>
            </p:nvPr>
          </p:nvSpPr>
          <p:spPr>
            <a:xfrm>
              <a:off x="4777741" y="6349423"/>
              <a:ext cx="281940" cy="258301"/>
            </a:xfrm>
            <a:custGeom>
              <a:avLst/>
              <a:gdLst/>
              <a:ahLst/>
              <a:cxnLst/>
              <a:rect l="0" t="0" r="0" b="0"/>
              <a:pathLst>
                <a:path w="281940" h="258301">
                  <a:moveTo>
                    <a:pt x="0" y="104718"/>
                  </a:moveTo>
                  <a:lnTo>
                    <a:pt x="0" y="104718"/>
                  </a:lnTo>
                  <a:lnTo>
                    <a:pt x="28315" y="116852"/>
                  </a:lnTo>
                  <a:lnTo>
                    <a:pt x="62105" y="128444"/>
                  </a:lnTo>
                  <a:lnTo>
                    <a:pt x="85476" y="133196"/>
                  </a:lnTo>
                  <a:lnTo>
                    <a:pt x="99795" y="129792"/>
                  </a:lnTo>
                  <a:lnTo>
                    <a:pt x="114626" y="121788"/>
                  </a:lnTo>
                  <a:lnTo>
                    <a:pt x="135563" y="103002"/>
                  </a:lnTo>
                  <a:lnTo>
                    <a:pt x="144351" y="88715"/>
                  </a:lnTo>
                  <a:lnTo>
                    <a:pt x="146564" y="73898"/>
                  </a:lnTo>
                  <a:lnTo>
                    <a:pt x="143880" y="58846"/>
                  </a:lnTo>
                  <a:lnTo>
                    <a:pt x="132847" y="36939"/>
                  </a:lnTo>
                  <a:lnTo>
                    <a:pt x="118854" y="20194"/>
                  </a:lnTo>
                  <a:lnTo>
                    <a:pt x="103137" y="9493"/>
                  </a:lnTo>
                  <a:lnTo>
                    <a:pt x="77757" y="551"/>
                  </a:lnTo>
                  <a:lnTo>
                    <a:pt x="65885" y="0"/>
                  </a:lnTo>
                  <a:lnTo>
                    <a:pt x="52142" y="2579"/>
                  </a:lnTo>
                  <a:lnTo>
                    <a:pt x="34170" y="12836"/>
                  </a:lnTo>
                  <a:lnTo>
                    <a:pt x="18120" y="30645"/>
                  </a:lnTo>
                  <a:lnTo>
                    <a:pt x="15466" y="37556"/>
                  </a:lnTo>
                  <a:lnTo>
                    <a:pt x="14775" y="52008"/>
                  </a:lnTo>
                  <a:lnTo>
                    <a:pt x="22078" y="88065"/>
                  </a:lnTo>
                  <a:lnTo>
                    <a:pt x="35139" y="118599"/>
                  </a:lnTo>
                  <a:lnTo>
                    <a:pt x="56414" y="154079"/>
                  </a:lnTo>
                  <a:lnTo>
                    <a:pt x="87929" y="189710"/>
                  </a:lnTo>
                  <a:lnTo>
                    <a:pt x="119938" y="217954"/>
                  </a:lnTo>
                  <a:lnTo>
                    <a:pt x="155011" y="244854"/>
                  </a:lnTo>
                  <a:lnTo>
                    <a:pt x="176702" y="255336"/>
                  </a:lnTo>
                  <a:lnTo>
                    <a:pt x="195374" y="258300"/>
                  </a:lnTo>
                  <a:lnTo>
                    <a:pt x="212986" y="255950"/>
                  </a:lnTo>
                  <a:lnTo>
                    <a:pt x="232102" y="249261"/>
                  </a:lnTo>
                  <a:lnTo>
                    <a:pt x="268582" y="222389"/>
                  </a:lnTo>
                  <a:lnTo>
                    <a:pt x="281939" y="211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9" name="SMARTInkShape-1442"/>
            <p:cNvSpPr/>
            <p:nvPr>
              <p:custDataLst>
                <p:tags r:id="rId51"/>
              </p:custDataLst>
            </p:nvPr>
          </p:nvSpPr>
          <p:spPr>
            <a:xfrm>
              <a:off x="4198531" y="6377941"/>
              <a:ext cx="449670" cy="225738"/>
            </a:xfrm>
            <a:custGeom>
              <a:avLst/>
              <a:gdLst/>
              <a:ahLst/>
              <a:cxnLst/>
              <a:rect l="0" t="0" r="0" b="0"/>
              <a:pathLst>
                <a:path w="449670" h="225738">
                  <a:moveTo>
                    <a:pt x="114389" y="30479"/>
                  </a:moveTo>
                  <a:lnTo>
                    <a:pt x="114389" y="30479"/>
                  </a:lnTo>
                  <a:lnTo>
                    <a:pt x="77982" y="42615"/>
                  </a:lnTo>
                  <a:lnTo>
                    <a:pt x="43206" y="62297"/>
                  </a:lnTo>
                  <a:lnTo>
                    <a:pt x="9039" y="90946"/>
                  </a:lnTo>
                  <a:lnTo>
                    <a:pt x="3515" y="96191"/>
                  </a:lnTo>
                  <a:lnTo>
                    <a:pt x="680" y="102227"/>
                  </a:lnTo>
                  <a:lnTo>
                    <a:pt x="0" y="137576"/>
                  </a:lnTo>
                  <a:lnTo>
                    <a:pt x="6155" y="166874"/>
                  </a:lnTo>
                  <a:lnTo>
                    <a:pt x="13927" y="184440"/>
                  </a:lnTo>
                  <a:lnTo>
                    <a:pt x="26579" y="199522"/>
                  </a:lnTo>
                  <a:lnTo>
                    <a:pt x="36133" y="206645"/>
                  </a:lnTo>
                  <a:lnTo>
                    <a:pt x="46024" y="210375"/>
                  </a:lnTo>
                  <a:lnTo>
                    <a:pt x="62126" y="212769"/>
                  </a:lnTo>
                  <a:lnTo>
                    <a:pt x="70277" y="208582"/>
                  </a:lnTo>
                  <a:lnTo>
                    <a:pt x="89307" y="192095"/>
                  </a:lnTo>
                  <a:lnTo>
                    <a:pt x="104135" y="160366"/>
                  </a:lnTo>
                  <a:lnTo>
                    <a:pt x="115961" y="131429"/>
                  </a:lnTo>
                  <a:lnTo>
                    <a:pt x="120815" y="95826"/>
                  </a:lnTo>
                  <a:lnTo>
                    <a:pt x="121773" y="76031"/>
                  </a:lnTo>
                  <a:lnTo>
                    <a:pt x="119647" y="69634"/>
                  </a:lnTo>
                  <a:lnTo>
                    <a:pt x="115427" y="62672"/>
                  </a:lnTo>
                  <a:lnTo>
                    <a:pt x="112593" y="61721"/>
                  </a:lnTo>
                  <a:lnTo>
                    <a:pt x="110652" y="61467"/>
                  </a:lnTo>
                  <a:lnTo>
                    <a:pt x="106237" y="63443"/>
                  </a:lnTo>
                  <a:lnTo>
                    <a:pt x="103874" y="65155"/>
                  </a:lnTo>
                  <a:lnTo>
                    <a:pt x="101249" y="71572"/>
                  </a:lnTo>
                  <a:lnTo>
                    <a:pt x="99333" y="107612"/>
                  </a:lnTo>
                  <a:lnTo>
                    <a:pt x="99272" y="114920"/>
                  </a:lnTo>
                  <a:lnTo>
                    <a:pt x="103720" y="127558"/>
                  </a:lnTo>
                  <a:lnTo>
                    <a:pt x="120761" y="159915"/>
                  </a:lnTo>
                  <a:lnTo>
                    <a:pt x="153329" y="187611"/>
                  </a:lnTo>
                  <a:lnTo>
                    <a:pt x="165844" y="193449"/>
                  </a:lnTo>
                  <a:lnTo>
                    <a:pt x="171551" y="195006"/>
                  </a:lnTo>
                  <a:lnTo>
                    <a:pt x="195767" y="193152"/>
                  </a:lnTo>
                  <a:lnTo>
                    <a:pt x="224391" y="183194"/>
                  </a:lnTo>
                  <a:lnTo>
                    <a:pt x="239761" y="169755"/>
                  </a:lnTo>
                  <a:lnTo>
                    <a:pt x="267471" y="133532"/>
                  </a:lnTo>
                  <a:lnTo>
                    <a:pt x="285806" y="99772"/>
                  </a:lnTo>
                  <a:lnTo>
                    <a:pt x="296263" y="78268"/>
                  </a:lnTo>
                  <a:lnTo>
                    <a:pt x="301016" y="44450"/>
                  </a:lnTo>
                  <a:lnTo>
                    <a:pt x="300614" y="35561"/>
                  </a:lnTo>
                  <a:lnTo>
                    <a:pt x="298652" y="30479"/>
                  </a:lnTo>
                  <a:lnTo>
                    <a:pt x="295651" y="27939"/>
                  </a:lnTo>
                  <a:lnTo>
                    <a:pt x="291957" y="27092"/>
                  </a:lnTo>
                  <a:lnTo>
                    <a:pt x="277055" y="29865"/>
                  </a:lnTo>
                  <a:lnTo>
                    <a:pt x="276173" y="31764"/>
                  </a:lnTo>
                  <a:lnTo>
                    <a:pt x="270173" y="63368"/>
                  </a:lnTo>
                  <a:lnTo>
                    <a:pt x="274472" y="90365"/>
                  </a:lnTo>
                  <a:lnTo>
                    <a:pt x="286939" y="119813"/>
                  </a:lnTo>
                  <a:lnTo>
                    <a:pt x="313479" y="157847"/>
                  </a:lnTo>
                  <a:lnTo>
                    <a:pt x="343181" y="190070"/>
                  </a:lnTo>
                  <a:lnTo>
                    <a:pt x="378856" y="220254"/>
                  </a:lnTo>
                  <a:lnTo>
                    <a:pt x="384681" y="225576"/>
                  </a:lnTo>
                  <a:lnTo>
                    <a:pt x="392797" y="225737"/>
                  </a:lnTo>
                  <a:lnTo>
                    <a:pt x="413104" y="216884"/>
                  </a:lnTo>
                  <a:lnTo>
                    <a:pt x="427210" y="203918"/>
                  </a:lnTo>
                  <a:lnTo>
                    <a:pt x="436300" y="187997"/>
                  </a:lnTo>
                  <a:lnTo>
                    <a:pt x="443162" y="166809"/>
                  </a:lnTo>
                  <a:lnTo>
                    <a:pt x="443696" y="131081"/>
                  </a:lnTo>
                  <a:lnTo>
                    <a:pt x="442538" y="93683"/>
                  </a:lnTo>
                  <a:lnTo>
                    <a:pt x="442193" y="55791"/>
                  </a:lnTo>
                  <a:lnTo>
                    <a:pt x="446136" y="21799"/>
                  </a:lnTo>
                  <a:lnTo>
                    <a:pt x="449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0" name="SMARTInkShape-1443"/>
            <p:cNvSpPr/>
            <p:nvPr>
              <p:custDataLst>
                <p:tags r:id="rId52"/>
              </p:custDataLst>
            </p:nvPr>
          </p:nvSpPr>
          <p:spPr>
            <a:xfrm>
              <a:off x="4015740" y="6210300"/>
              <a:ext cx="68581" cy="464821"/>
            </a:xfrm>
            <a:custGeom>
              <a:avLst/>
              <a:gdLst/>
              <a:ahLst/>
              <a:cxnLst/>
              <a:rect l="0" t="0" r="0" b="0"/>
              <a:pathLst>
                <a:path w="68581" h="464821">
                  <a:moveTo>
                    <a:pt x="0" y="0"/>
                  </a:moveTo>
                  <a:lnTo>
                    <a:pt x="0" y="0"/>
                  </a:lnTo>
                  <a:lnTo>
                    <a:pt x="2257" y="24836"/>
                  </a:lnTo>
                  <a:lnTo>
                    <a:pt x="6084" y="61838"/>
                  </a:lnTo>
                  <a:lnTo>
                    <a:pt x="10606" y="92396"/>
                  </a:lnTo>
                  <a:lnTo>
                    <a:pt x="13180" y="122344"/>
                  </a:lnTo>
                  <a:lnTo>
                    <a:pt x="13478" y="153434"/>
                  </a:lnTo>
                  <a:lnTo>
                    <a:pt x="10788" y="187008"/>
                  </a:lnTo>
                  <a:lnTo>
                    <a:pt x="9028" y="219428"/>
                  </a:lnTo>
                  <a:lnTo>
                    <a:pt x="9093" y="250771"/>
                  </a:lnTo>
                  <a:lnTo>
                    <a:pt x="11944" y="281634"/>
                  </a:lnTo>
                  <a:lnTo>
                    <a:pt x="16033" y="310026"/>
                  </a:lnTo>
                  <a:lnTo>
                    <a:pt x="19826" y="336755"/>
                  </a:lnTo>
                  <a:lnTo>
                    <a:pt x="22808" y="374758"/>
                  </a:lnTo>
                  <a:lnTo>
                    <a:pt x="28677" y="406997"/>
                  </a:lnTo>
                  <a:lnTo>
                    <a:pt x="38245" y="441075"/>
                  </a:lnTo>
                  <a:lnTo>
                    <a:pt x="43245" y="454266"/>
                  </a:lnTo>
                  <a:lnTo>
                    <a:pt x="48289" y="460129"/>
                  </a:lnTo>
                  <a:lnTo>
                    <a:pt x="55611" y="462735"/>
                  </a:lnTo>
                  <a:lnTo>
                    <a:pt x="68580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4" name="SMARTInkShape-Group281"/>
          <p:cNvGrpSpPr/>
          <p:nvPr/>
        </p:nvGrpSpPr>
        <p:grpSpPr>
          <a:xfrm>
            <a:off x="3667967" y="3042167"/>
            <a:ext cx="1688893" cy="1071701"/>
            <a:chOff x="3667967" y="3042167"/>
            <a:chExt cx="1688893" cy="1071701"/>
          </a:xfrm>
        </p:grpSpPr>
        <p:sp>
          <p:nvSpPr>
            <p:cNvPr id="5232" name="SMARTInkShape-1444"/>
            <p:cNvSpPr/>
            <p:nvPr>
              <p:custDataLst>
                <p:tags r:id="rId35"/>
              </p:custDataLst>
            </p:nvPr>
          </p:nvSpPr>
          <p:spPr>
            <a:xfrm>
              <a:off x="4869180" y="3566160"/>
              <a:ext cx="135286" cy="188749"/>
            </a:xfrm>
            <a:custGeom>
              <a:avLst/>
              <a:gdLst/>
              <a:ahLst/>
              <a:cxnLst/>
              <a:rect l="0" t="0" r="0" b="0"/>
              <a:pathLst>
                <a:path w="135286" h="188749">
                  <a:moveTo>
                    <a:pt x="68579" y="106680"/>
                  </a:moveTo>
                  <a:lnTo>
                    <a:pt x="68579" y="106680"/>
                  </a:lnTo>
                  <a:lnTo>
                    <a:pt x="64536" y="134996"/>
                  </a:lnTo>
                  <a:lnTo>
                    <a:pt x="67064" y="153413"/>
                  </a:lnTo>
                  <a:lnTo>
                    <a:pt x="78440" y="174990"/>
                  </a:lnTo>
                  <a:lnTo>
                    <a:pt x="90317" y="184587"/>
                  </a:lnTo>
                  <a:lnTo>
                    <a:pt x="99690" y="187872"/>
                  </a:lnTo>
                  <a:lnTo>
                    <a:pt x="104560" y="188748"/>
                  </a:lnTo>
                  <a:lnTo>
                    <a:pt x="112229" y="187464"/>
                  </a:lnTo>
                  <a:lnTo>
                    <a:pt x="115460" y="185936"/>
                  </a:lnTo>
                  <a:lnTo>
                    <a:pt x="121306" y="179723"/>
                  </a:lnTo>
                  <a:lnTo>
                    <a:pt x="131959" y="165982"/>
                  </a:lnTo>
                  <a:lnTo>
                    <a:pt x="134848" y="155896"/>
                  </a:lnTo>
                  <a:lnTo>
                    <a:pt x="135285" y="142947"/>
                  </a:lnTo>
                  <a:lnTo>
                    <a:pt x="126419" y="110483"/>
                  </a:lnTo>
                  <a:lnTo>
                    <a:pt x="101103" y="74806"/>
                  </a:lnTo>
                  <a:lnTo>
                    <a:pt x="88962" y="64856"/>
                  </a:lnTo>
                  <a:lnTo>
                    <a:pt x="53014" y="43536"/>
                  </a:lnTo>
                  <a:lnTo>
                    <a:pt x="25053" y="28795"/>
                  </a:lnTo>
                  <a:lnTo>
                    <a:pt x="10528" y="147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3" name="SMARTInkShape-1445"/>
            <p:cNvSpPr/>
            <p:nvPr>
              <p:custDataLst>
                <p:tags r:id="rId36"/>
              </p:custDataLst>
            </p:nvPr>
          </p:nvSpPr>
          <p:spPr>
            <a:xfrm>
              <a:off x="4724400" y="3598313"/>
              <a:ext cx="145525" cy="178309"/>
            </a:xfrm>
            <a:custGeom>
              <a:avLst/>
              <a:gdLst/>
              <a:ahLst/>
              <a:cxnLst/>
              <a:rect l="0" t="0" r="0" b="0"/>
              <a:pathLst>
                <a:path w="145525" h="178309">
                  <a:moveTo>
                    <a:pt x="0" y="66907"/>
                  </a:moveTo>
                  <a:lnTo>
                    <a:pt x="0" y="66907"/>
                  </a:lnTo>
                  <a:lnTo>
                    <a:pt x="0" y="89485"/>
                  </a:lnTo>
                  <a:lnTo>
                    <a:pt x="846" y="120121"/>
                  </a:lnTo>
                  <a:lnTo>
                    <a:pt x="7527" y="150359"/>
                  </a:lnTo>
                  <a:lnTo>
                    <a:pt x="7618" y="114893"/>
                  </a:lnTo>
                  <a:lnTo>
                    <a:pt x="7620" y="95801"/>
                  </a:lnTo>
                  <a:lnTo>
                    <a:pt x="10159" y="89556"/>
                  </a:lnTo>
                  <a:lnTo>
                    <a:pt x="19755" y="78102"/>
                  </a:lnTo>
                  <a:lnTo>
                    <a:pt x="21637" y="71830"/>
                  </a:lnTo>
                  <a:lnTo>
                    <a:pt x="19264" y="43514"/>
                  </a:lnTo>
                  <a:lnTo>
                    <a:pt x="29209" y="9372"/>
                  </a:lnTo>
                  <a:lnTo>
                    <a:pt x="30480" y="8230"/>
                  </a:lnTo>
                  <a:lnTo>
                    <a:pt x="34149" y="6962"/>
                  </a:lnTo>
                  <a:lnTo>
                    <a:pt x="35466" y="7470"/>
                  </a:lnTo>
                  <a:lnTo>
                    <a:pt x="36344" y="8656"/>
                  </a:lnTo>
                  <a:lnTo>
                    <a:pt x="37579" y="14369"/>
                  </a:lnTo>
                  <a:lnTo>
                    <a:pt x="38715" y="19850"/>
                  </a:lnTo>
                  <a:lnTo>
                    <a:pt x="43268" y="33303"/>
                  </a:lnTo>
                  <a:lnTo>
                    <a:pt x="45397" y="67499"/>
                  </a:lnTo>
                  <a:lnTo>
                    <a:pt x="46503" y="90574"/>
                  </a:lnTo>
                  <a:lnTo>
                    <a:pt x="59584" y="117516"/>
                  </a:lnTo>
                  <a:lnTo>
                    <a:pt x="64598" y="123483"/>
                  </a:lnTo>
                  <a:lnTo>
                    <a:pt x="66772" y="124097"/>
                  </a:lnTo>
                  <a:lnTo>
                    <a:pt x="69067" y="123661"/>
                  </a:lnTo>
                  <a:lnTo>
                    <a:pt x="73876" y="121764"/>
                  </a:lnTo>
                  <a:lnTo>
                    <a:pt x="78837" y="120921"/>
                  </a:lnTo>
                  <a:lnTo>
                    <a:pt x="83863" y="116032"/>
                  </a:lnTo>
                  <a:lnTo>
                    <a:pt x="111056" y="78596"/>
                  </a:lnTo>
                  <a:lnTo>
                    <a:pt x="124368" y="43579"/>
                  </a:lnTo>
                  <a:lnTo>
                    <a:pt x="137147" y="16432"/>
                  </a:lnTo>
                  <a:lnTo>
                    <a:pt x="141388" y="9761"/>
                  </a:lnTo>
                  <a:lnTo>
                    <a:pt x="143272" y="3973"/>
                  </a:lnTo>
                  <a:lnTo>
                    <a:pt x="142928" y="2091"/>
                  </a:lnTo>
                  <a:lnTo>
                    <a:pt x="141852" y="837"/>
                  </a:lnTo>
                  <a:lnTo>
                    <a:pt x="140288" y="0"/>
                  </a:lnTo>
                  <a:lnTo>
                    <a:pt x="139245" y="289"/>
                  </a:lnTo>
                  <a:lnTo>
                    <a:pt x="138550" y="1328"/>
                  </a:lnTo>
                  <a:lnTo>
                    <a:pt x="138086" y="2868"/>
                  </a:lnTo>
                  <a:lnTo>
                    <a:pt x="145524" y="17171"/>
                  </a:lnTo>
                  <a:lnTo>
                    <a:pt x="145276" y="23589"/>
                  </a:lnTo>
                  <a:lnTo>
                    <a:pt x="133401" y="54399"/>
                  </a:lnTo>
                  <a:lnTo>
                    <a:pt x="126257" y="88801"/>
                  </a:lnTo>
                  <a:lnTo>
                    <a:pt x="117540" y="124446"/>
                  </a:lnTo>
                  <a:lnTo>
                    <a:pt x="114726" y="155022"/>
                  </a:lnTo>
                  <a:lnTo>
                    <a:pt x="118471" y="170815"/>
                  </a:lnTo>
                  <a:lnTo>
                    <a:pt x="120467" y="174278"/>
                  </a:lnTo>
                  <a:lnTo>
                    <a:pt x="122645" y="176588"/>
                  </a:lnTo>
                  <a:lnTo>
                    <a:pt x="124943" y="178128"/>
                  </a:lnTo>
                  <a:lnTo>
                    <a:pt x="128169" y="178308"/>
                  </a:lnTo>
                  <a:lnTo>
                    <a:pt x="144780" y="17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4" name="SMARTInkShape-1446"/>
            <p:cNvSpPr/>
            <p:nvPr>
              <p:custDataLst>
                <p:tags r:id="rId37"/>
              </p:custDataLst>
            </p:nvPr>
          </p:nvSpPr>
          <p:spPr>
            <a:xfrm>
              <a:off x="4434841" y="3573780"/>
              <a:ext cx="45719" cy="121228"/>
            </a:xfrm>
            <a:custGeom>
              <a:avLst/>
              <a:gdLst/>
              <a:ahLst/>
              <a:cxnLst/>
              <a:rect l="0" t="0" r="0" b="0"/>
              <a:pathLst>
                <a:path w="45719" h="121228">
                  <a:moveTo>
                    <a:pt x="0" y="45720"/>
                  </a:moveTo>
                  <a:lnTo>
                    <a:pt x="0" y="45720"/>
                  </a:lnTo>
                  <a:lnTo>
                    <a:pt x="0" y="74036"/>
                  </a:lnTo>
                  <a:lnTo>
                    <a:pt x="845" y="105437"/>
                  </a:lnTo>
                  <a:lnTo>
                    <a:pt x="4043" y="114030"/>
                  </a:lnTo>
                  <a:lnTo>
                    <a:pt x="6929" y="116660"/>
                  </a:lnTo>
                  <a:lnTo>
                    <a:pt x="20427" y="121227"/>
                  </a:lnTo>
                  <a:lnTo>
                    <a:pt x="24036" y="119355"/>
                  </a:lnTo>
                  <a:lnTo>
                    <a:pt x="34147" y="110551"/>
                  </a:lnTo>
                  <a:lnTo>
                    <a:pt x="36343" y="106142"/>
                  </a:lnTo>
                  <a:lnTo>
                    <a:pt x="36928" y="103782"/>
                  </a:lnTo>
                  <a:lnTo>
                    <a:pt x="41799" y="96414"/>
                  </a:lnTo>
                  <a:lnTo>
                    <a:pt x="41411" y="93063"/>
                  </a:lnTo>
                  <a:lnTo>
                    <a:pt x="22914" y="58261"/>
                  </a:lnTo>
                  <a:lnTo>
                    <a:pt x="21202" y="54080"/>
                  </a:lnTo>
                  <a:lnTo>
                    <a:pt x="20908" y="51294"/>
                  </a:lnTo>
                  <a:lnTo>
                    <a:pt x="28685" y="35134"/>
                  </a:lnTo>
                  <a:lnTo>
                    <a:pt x="38246" y="18762"/>
                  </a:lnTo>
                  <a:lnTo>
                    <a:pt x="45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5" name="SMARTInkShape-1447"/>
            <p:cNvSpPr/>
            <p:nvPr>
              <p:custDataLst>
                <p:tags r:id="rId38"/>
              </p:custDataLst>
            </p:nvPr>
          </p:nvSpPr>
          <p:spPr>
            <a:xfrm>
              <a:off x="4244834" y="3718560"/>
              <a:ext cx="231374" cy="197985"/>
            </a:xfrm>
            <a:custGeom>
              <a:avLst/>
              <a:gdLst/>
              <a:ahLst/>
              <a:cxnLst/>
              <a:rect l="0" t="0" r="0" b="0"/>
              <a:pathLst>
                <a:path w="231374" h="197985">
                  <a:moveTo>
                    <a:pt x="14746" y="22860"/>
                  </a:moveTo>
                  <a:lnTo>
                    <a:pt x="14746" y="22860"/>
                  </a:lnTo>
                  <a:lnTo>
                    <a:pt x="51153" y="26905"/>
                  </a:lnTo>
                  <a:lnTo>
                    <a:pt x="81883" y="33466"/>
                  </a:lnTo>
                  <a:lnTo>
                    <a:pt x="86597" y="36704"/>
                  </a:lnTo>
                  <a:lnTo>
                    <a:pt x="88894" y="40556"/>
                  </a:lnTo>
                  <a:lnTo>
                    <a:pt x="89578" y="44818"/>
                  </a:lnTo>
                  <a:lnTo>
                    <a:pt x="89187" y="47658"/>
                  </a:lnTo>
                  <a:lnTo>
                    <a:pt x="88080" y="49552"/>
                  </a:lnTo>
                  <a:lnTo>
                    <a:pt x="86495" y="50815"/>
                  </a:lnTo>
                  <a:lnTo>
                    <a:pt x="77869" y="63315"/>
                  </a:lnTo>
                  <a:lnTo>
                    <a:pt x="47306" y="78980"/>
                  </a:lnTo>
                  <a:lnTo>
                    <a:pt x="33438" y="82864"/>
                  </a:lnTo>
                  <a:lnTo>
                    <a:pt x="23991" y="83694"/>
                  </a:lnTo>
                  <a:lnTo>
                    <a:pt x="58424" y="87864"/>
                  </a:lnTo>
                  <a:lnTo>
                    <a:pt x="92495" y="95171"/>
                  </a:lnTo>
                  <a:lnTo>
                    <a:pt x="106175" y="101953"/>
                  </a:lnTo>
                  <a:lnTo>
                    <a:pt x="115590" y="113370"/>
                  </a:lnTo>
                  <a:lnTo>
                    <a:pt x="119696" y="123431"/>
                  </a:lnTo>
                  <a:lnTo>
                    <a:pt x="118399" y="131341"/>
                  </a:lnTo>
                  <a:lnTo>
                    <a:pt x="110669" y="150216"/>
                  </a:lnTo>
                  <a:lnTo>
                    <a:pt x="95379" y="165206"/>
                  </a:lnTo>
                  <a:lnTo>
                    <a:pt x="63172" y="184983"/>
                  </a:lnTo>
                  <a:lnTo>
                    <a:pt x="37482" y="194647"/>
                  </a:lnTo>
                  <a:lnTo>
                    <a:pt x="5126" y="197984"/>
                  </a:lnTo>
                  <a:lnTo>
                    <a:pt x="3253" y="197183"/>
                  </a:lnTo>
                  <a:lnTo>
                    <a:pt x="2004" y="195802"/>
                  </a:lnTo>
                  <a:lnTo>
                    <a:pt x="1171" y="194035"/>
                  </a:lnTo>
                  <a:lnTo>
                    <a:pt x="0" y="183457"/>
                  </a:lnTo>
                  <a:lnTo>
                    <a:pt x="3697" y="165553"/>
                  </a:lnTo>
                  <a:lnTo>
                    <a:pt x="23252" y="129265"/>
                  </a:lnTo>
                  <a:lnTo>
                    <a:pt x="34613" y="114178"/>
                  </a:lnTo>
                  <a:lnTo>
                    <a:pt x="67244" y="83796"/>
                  </a:lnTo>
                  <a:lnTo>
                    <a:pt x="89559" y="62297"/>
                  </a:lnTo>
                  <a:lnTo>
                    <a:pt x="127329" y="41124"/>
                  </a:lnTo>
                  <a:lnTo>
                    <a:pt x="136750" y="38880"/>
                  </a:lnTo>
                  <a:lnTo>
                    <a:pt x="139262" y="39466"/>
                  </a:lnTo>
                  <a:lnTo>
                    <a:pt x="140937" y="40704"/>
                  </a:lnTo>
                  <a:lnTo>
                    <a:pt x="142053" y="42376"/>
                  </a:lnTo>
                  <a:lnTo>
                    <a:pt x="143625" y="48775"/>
                  </a:lnTo>
                  <a:lnTo>
                    <a:pt x="134853" y="86297"/>
                  </a:lnTo>
                  <a:lnTo>
                    <a:pt x="130193" y="110744"/>
                  </a:lnTo>
                  <a:lnTo>
                    <a:pt x="133431" y="126699"/>
                  </a:lnTo>
                  <a:lnTo>
                    <a:pt x="142957" y="147260"/>
                  </a:lnTo>
                  <a:lnTo>
                    <a:pt x="151033" y="157454"/>
                  </a:lnTo>
                  <a:lnTo>
                    <a:pt x="160266" y="163113"/>
                  </a:lnTo>
                  <a:lnTo>
                    <a:pt x="177243" y="166299"/>
                  </a:lnTo>
                  <a:lnTo>
                    <a:pt x="202719" y="166617"/>
                  </a:lnTo>
                  <a:lnTo>
                    <a:pt x="219455" y="161504"/>
                  </a:lnTo>
                  <a:lnTo>
                    <a:pt x="222338" y="159316"/>
                  </a:lnTo>
                  <a:lnTo>
                    <a:pt x="224261" y="157011"/>
                  </a:lnTo>
                  <a:lnTo>
                    <a:pt x="231012" y="121405"/>
                  </a:lnTo>
                  <a:lnTo>
                    <a:pt x="231373" y="102500"/>
                  </a:lnTo>
                  <a:lnTo>
                    <a:pt x="227865" y="90429"/>
                  </a:lnTo>
                  <a:lnTo>
                    <a:pt x="203086" y="53317"/>
                  </a:lnTo>
                  <a:lnTo>
                    <a:pt x="176526" y="15388"/>
                  </a:lnTo>
                  <a:lnTo>
                    <a:pt x="167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6" name="SMARTInkShape-1448"/>
            <p:cNvSpPr/>
            <p:nvPr>
              <p:custDataLst>
                <p:tags r:id="rId39"/>
              </p:custDataLst>
            </p:nvPr>
          </p:nvSpPr>
          <p:spPr>
            <a:xfrm>
              <a:off x="4198620" y="3672840"/>
              <a:ext cx="22861" cy="45721"/>
            </a:xfrm>
            <a:custGeom>
              <a:avLst/>
              <a:gdLst/>
              <a:ahLst/>
              <a:cxnLst/>
              <a:rect l="0" t="0" r="0" b="0"/>
              <a:pathLst>
                <a:path w="22861" h="45721">
                  <a:moveTo>
                    <a:pt x="0" y="0"/>
                  </a:moveTo>
                  <a:lnTo>
                    <a:pt x="0" y="0"/>
                  </a:lnTo>
                  <a:lnTo>
                    <a:pt x="11321" y="35811"/>
                  </a:lnTo>
                  <a:lnTo>
                    <a:pt x="14320" y="39961"/>
                  </a:lnTo>
                  <a:lnTo>
                    <a:pt x="2286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7" name="SMARTInkShape-1449"/>
            <p:cNvSpPr/>
            <p:nvPr>
              <p:custDataLst>
                <p:tags r:id="rId40"/>
              </p:custDataLst>
            </p:nvPr>
          </p:nvSpPr>
          <p:spPr>
            <a:xfrm>
              <a:off x="3667967" y="3101340"/>
              <a:ext cx="271285" cy="226638"/>
            </a:xfrm>
            <a:custGeom>
              <a:avLst/>
              <a:gdLst/>
              <a:ahLst/>
              <a:cxnLst/>
              <a:rect l="0" t="0" r="0" b="0"/>
              <a:pathLst>
                <a:path w="271285" h="226638">
                  <a:moveTo>
                    <a:pt x="119173" y="30480"/>
                  </a:moveTo>
                  <a:lnTo>
                    <a:pt x="119173" y="30480"/>
                  </a:lnTo>
                  <a:lnTo>
                    <a:pt x="82766" y="26435"/>
                  </a:lnTo>
                  <a:lnTo>
                    <a:pt x="60377" y="28964"/>
                  </a:lnTo>
                  <a:lnTo>
                    <a:pt x="44781" y="36580"/>
                  </a:lnTo>
                  <a:lnTo>
                    <a:pt x="32206" y="48431"/>
                  </a:lnTo>
                  <a:lnTo>
                    <a:pt x="15572" y="81972"/>
                  </a:lnTo>
                  <a:lnTo>
                    <a:pt x="3433" y="106132"/>
                  </a:lnTo>
                  <a:lnTo>
                    <a:pt x="0" y="121677"/>
                  </a:lnTo>
                  <a:lnTo>
                    <a:pt x="732" y="134794"/>
                  </a:lnTo>
                  <a:lnTo>
                    <a:pt x="6021" y="168332"/>
                  </a:lnTo>
                  <a:lnTo>
                    <a:pt x="16878" y="189859"/>
                  </a:lnTo>
                  <a:lnTo>
                    <a:pt x="26013" y="201786"/>
                  </a:lnTo>
                  <a:lnTo>
                    <a:pt x="44721" y="213976"/>
                  </a:lnTo>
                  <a:lnTo>
                    <a:pt x="74645" y="224833"/>
                  </a:lnTo>
                  <a:lnTo>
                    <a:pt x="102499" y="226637"/>
                  </a:lnTo>
                  <a:lnTo>
                    <a:pt x="122205" y="224059"/>
                  </a:lnTo>
                  <a:lnTo>
                    <a:pt x="139994" y="215575"/>
                  </a:lnTo>
                  <a:lnTo>
                    <a:pt x="172111" y="189432"/>
                  </a:lnTo>
                  <a:lnTo>
                    <a:pt x="196830" y="153726"/>
                  </a:lnTo>
                  <a:lnTo>
                    <a:pt x="215761" y="118576"/>
                  </a:lnTo>
                  <a:lnTo>
                    <a:pt x="222863" y="100327"/>
                  </a:lnTo>
                  <a:lnTo>
                    <a:pt x="223860" y="94825"/>
                  </a:lnTo>
                  <a:lnTo>
                    <a:pt x="223677" y="92003"/>
                  </a:lnTo>
                  <a:lnTo>
                    <a:pt x="222709" y="90968"/>
                  </a:lnTo>
                  <a:lnTo>
                    <a:pt x="221217" y="91126"/>
                  </a:lnTo>
                  <a:lnTo>
                    <a:pt x="197029" y="120102"/>
                  </a:lnTo>
                  <a:lnTo>
                    <a:pt x="185516" y="143395"/>
                  </a:lnTo>
                  <a:lnTo>
                    <a:pt x="180842" y="172203"/>
                  </a:lnTo>
                  <a:lnTo>
                    <a:pt x="184389" y="187807"/>
                  </a:lnTo>
                  <a:lnTo>
                    <a:pt x="190801" y="203155"/>
                  </a:lnTo>
                  <a:lnTo>
                    <a:pt x="197857" y="211082"/>
                  </a:lnTo>
                  <a:lnTo>
                    <a:pt x="202109" y="214381"/>
                  </a:lnTo>
                  <a:lnTo>
                    <a:pt x="213606" y="218047"/>
                  </a:lnTo>
                  <a:lnTo>
                    <a:pt x="225490" y="218830"/>
                  </a:lnTo>
                  <a:lnTo>
                    <a:pt x="233594" y="216356"/>
                  </a:lnTo>
                  <a:lnTo>
                    <a:pt x="264162" y="196456"/>
                  </a:lnTo>
                  <a:lnTo>
                    <a:pt x="268279" y="188632"/>
                  </a:lnTo>
                  <a:lnTo>
                    <a:pt x="271284" y="157598"/>
                  </a:lnTo>
                  <a:lnTo>
                    <a:pt x="267471" y="125017"/>
                  </a:lnTo>
                  <a:lnTo>
                    <a:pt x="261001" y="110314"/>
                  </a:lnTo>
                  <a:lnTo>
                    <a:pt x="242554" y="75675"/>
                  </a:lnTo>
                  <a:lnTo>
                    <a:pt x="213772" y="42601"/>
                  </a:lnTo>
                  <a:lnTo>
                    <a:pt x="204680" y="36431"/>
                  </a:lnTo>
                  <a:lnTo>
                    <a:pt x="201577" y="32754"/>
                  </a:lnTo>
                  <a:lnTo>
                    <a:pt x="198130" y="24153"/>
                  </a:lnTo>
                  <a:lnTo>
                    <a:pt x="196190" y="13836"/>
                  </a:lnTo>
                  <a:lnTo>
                    <a:pt x="197994" y="8124"/>
                  </a:lnTo>
                  <a:lnTo>
                    <a:pt x="202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8" name="SMARTInkShape-1450"/>
            <p:cNvSpPr/>
            <p:nvPr>
              <p:custDataLst>
                <p:tags r:id="rId41"/>
              </p:custDataLst>
            </p:nvPr>
          </p:nvSpPr>
          <p:spPr>
            <a:xfrm>
              <a:off x="3832860" y="3732343"/>
              <a:ext cx="203906" cy="196168"/>
            </a:xfrm>
            <a:custGeom>
              <a:avLst/>
              <a:gdLst/>
              <a:ahLst/>
              <a:cxnLst/>
              <a:rect l="0" t="0" r="0" b="0"/>
              <a:pathLst>
                <a:path w="203906" h="196168">
                  <a:moveTo>
                    <a:pt x="0" y="9077"/>
                  </a:moveTo>
                  <a:lnTo>
                    <a:pt x="0" y="9077"/>
                  </a:lnTo>
                  <a:lnTo>
                    <a:pt x="32362" y="987"/>
                  </a:lnTo>
                  <a:lnTo>
                    <a:pt x="64622" y="0"/>
                  </a:lnTo>
                  <a:lnTo>
                    <a:pt x="98278" y="7253"/>
                  </a:lnTo>
                  <a:lnTo>
                    <a:pt x="129386" y="19096"/>
                  </a:lnTo>
                  <a:lnTo>
                    <a:pt x="151899" y="33446"/>
                  </a:lnTo>
                  <a:lnTo>
                    <a:pt x="156411" y="41357"/>
                  </a:lnTo>
                  <a:lnTo>
                    <a:pt x="157614" y="45836"/>
                  </a:lnTo>
                  <a:lnTo>
                    <a:pt x="157569" y="49670"/>
                  </a:lnTo>
                  <a:lnTo>
                    <a:pt x="155262" y="56187"/>
                  </a:lnTo>
                  <a:lnTo>
                    <a:pt x="149157" y="61906"/>
                  </a:lnTo>
                  <a:lnTo>
                    <a:pt x="139105" y="67270"/>
                  </a:lnTo>
                  <a:lnTo>
                    <a:pt x="107315" y="77612"/>
                  </a:lnTo>
                  <a:lnTo>
                    <a:pt x="72280" y="87808"/>
                  </a:lnTo>
                  <a:lnTo>
                    <a:pt x="35483" y="94484"/>
                  </a:lnTo>
                  <a:lnTo>
                    <a:pt x="31275" y="96495"/>
                  </a:lnTo>
                  <a:lnTo>
                    <a:pt x="27623" y="96989"/>
                  </a:lnTo>
                  <a:lnTo>
                    <a:pt x="17038" y="93603"/>
                  </a:lnTo>
                  <a:lnTo>
                    <a:pt x="17286" y="93368"/>
                  </a:lnTo>
                  <a:lnTo>
                    <a:pt x="34094" y="92959"/>
                  </a:lnTo>
                  <a:lnTo>
                    <a:pt x="71313" y="98937"/>
                  </a:lnTo>
                  <a:lnTo>
                    <a:pt x="99870" y="102306"/>
                  </a:lnTo>
                  <a:lnTo>
                    <a:pt x="132038" y="108667"/>
                  </a:lnTo>
                  <a:lnTo>
                    <a:pt x="163864" y="115914"/>
                  </a:lnTo>
                  <a:lnTo>
                    <a:pt x="179509" y="121754"/>
                  </a:lnTo>
                  <a:lnTo>
                    <a:pt x="199547" y="140107"/>
                  </a:lnTo>
                  <a:lnTo>
                    <a:pt x="202987" y="145770"/>
                  </a:lnTo>
                  <a:lnTo>
                    <a:pt x="203905" y="148466"/>
                  </a:lnTo>
                  <a:lnTo>
                    <a:pt x="202667" y="155977"/>
                  </a:lnTo>
                  <a:lnTo>
                    <a:pt x="201152" y="160350"/>
                  </a:lnTo>
                  <a:lnTo>
                    <a:pt x="192694" y="167467"/>
                  </a:lnTo>
                  <a:lnTo>
                    <a:pt x="166568" y="178935"/>
                  </a:lnTo>
                  <a:lnTo>
                    <a:pt x="133861" y="186452"/>
                  </a:lnTo>
                  <a:lnTo>
                    <a:pt x="112101" y="190827"/>
                  </a:lnTo>
                  <a:lnTo>
                    <a:pt x="81150" y="195688"/>
                  </a:lnTo>
                  <a:lnTo>
                    <a:pt x="51702" y="196167"/>
                  </a:lnTo>
                  <a:lnTo>
                    <a:pt x="39066" y="192982"/>
                  </a:lnTo>
                  <a:lnTo>
                    <a:pt x="30627" y="188743"/>
                  </a:lnTo>
                  <a:lnTo>
                    <a:pt x="21116" y="177552"/>
                  </a:lnTo>
                  <a:lnTo>
                    <a:pt x="20109" y="166081"/>
                  </a:lnTo>
                  <a:lnTo>
                    <a:pt x="23331" y="152517"/>
                  </a:lnTo>
                  <a:lnTo>
                    <a:pt x="30407" y="138021"/>
                  </a:lnTo>
                  <a:lnTo>
                    <a:pt x="59221" y="107173"/>
                  </a:lnTo>
                  <a:lnTo>
                    <a:pt x="85233" y="69344"/>
                  </a:lnTo>
                  <a:lnTo>
                    <a:pt x="106680" y="3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9" name="SMARTInkShape-1451"/>
            <p:cNvSpPr/>
            <p:nvPr>
              <p:custDataLst>
                <p:tags r:id="rId42"/>
              </p:custDataLst>
            </p:nvPr>
          </p:nvSpPr>
          <p:spPr>
            <a:xfrm>
              <a:off x="4053867" y="3741420"/>
              <a:ext cx="136981" cy="188771"/>
            </a:xfrm>
            <a:custGeom>
              <a:avLst/>
              <a:gdLst/>
              <a:ahLst/>
              <a:cxnLst/>
              <a:rect l="0" t="0" r="0" b="0"/>
              <a:pathLst>
                <a:path w="136981" h="188771">
                  <a:moveTo>
                    <a:pt x="7593" y="0"/>
                  </a:moveTo>
                  <a:lnTo>
                    <a:pt x="7593" y="0"/>
                  </a:lnTo>
                  <a:lnTo>
                    <a:pt x="3548" y="28316"/>
                  </a:lnTo>
                  <a:lnTo>
                    <a:pt x="1032" y="58061"/>
                  </a:lnTo>
                  <a:lnTo>
                    <a:pt x="182" y="90021"/>
                  </a:lnTo>
                  <a:lnTo>
                    <a:pt x="0" y="122904"/>
                  </a:lnTo>
                  <a:lnTo>
                    <a:pt x="4027" y="141026"/>
                  </a:lnTo>
                  <a:lnTo>
                    <a:pt x="14627" y="157121"/>
                  </a:lnTo>
                  <a:lnTo>
                    <a:pt x="32537" y="172614"/>
                  </a:lnTo>
                  <a:lnTo>
                    <a:pt x="44362" y="178317"/>
                  </a:lnTo>
                  <a:lnTo>
                    <a:pt x="82087" y="188511"/>
                  </a:lnTo>
                  <a:lnTo>
                    <a:pt x="94042" y="188770"/>
                  </a:lnTo>
                  <a:lnTo>
                    <a:pt x="113358" y="184154"/>
                  </a:lnTo>
                  <a:lnTo>
                    <a:pt x="128329" y="175010"/>
                  </a:lnTo>
                  <a:lnTo>
                    <a:pt x="133220" y="170069"/>
                  </a:lnTo>
                  <a:lnTo>
                    <a:pt x="135394" y="165051"/>
                  </a:lnTo>
                  <a:lnTo>
                    <a:pt x="136980" y="153901"/>
                  </a:lnTo>
                  <a:lnTo>
                    <a:pt x="128997" y="148800"/>
                  </a:lnTo>
                  <a:lnTo>
                    <a:pt x="115908" y="145971"/>
                  </a:lnTo>
                  <a:lnTo>
                    <a:pt x="101305" y="145133"/>
                  </a:lnTo>
                  <a:lnTo>
                    <a:pt x="66844" y="152561"/>
                  </a:lnTo>
                  <a:lnTo>
                    <a:pt x="59891" y="156140"/>
                  </a:lnTo>
                  <a:lnTo>
                    <a:pt x="57698" y="158280"/>
                  </a:lnTo>
                  <a:lnTo>
                    <a:pt x="53766" y="164491"/>
                  </a:lnTo>
                  <a:lnTo>
                    <a:pt x="46923" y="167225"/>
                  </a:lnTo>
                  <a:lnTo>
                    <a:pt x="47360" y="167364"/>
                  </a:lnTo>
                  <a:lnTo>
                    <a:pt x="60452" y="167604"/>
                  </a:lnTo>
                  <a:lnTo>
                    <a:pt x="67211" y="165366"/>
                  </a:lnTo>
                  <a:lnTo>
                    <a:pt x="82493" y="152986"/>
                  </a:lnTo>
                  <a:lnTo>
                    <a:pt x="106653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0" name="SMARTInkShape-1452"/>
            <p:cNvSpPr/>
            <p:nvPr>
              <p:custDataLst>
                <p:tags r:id="rId43"/>
              </p:custDataLst>
            </p:nvPr>
          </p:nvSpPr>
          <p:spPr>
            <a:xfrm>
              <a:off x="4610297" y="3414827"/>
              <a:ext cx="608959" cy="699041"/>
            </a:xfrm>
            <a:custGeom>
              <a:avLst/>
              <a:gdLst/>
              <a:ahLst/>
              <a:cxnLst/>
              <a:rect l="0" t="0" r="0" b="0"/>
              <a:pathLst>
                <a:path w="608959" h="699041">
                  <a:moveTo>
                    <a:pt x="60762" y="585673"/>
                  </a:moveTo>
                  <a:lnTo>
                    <a:pt x="60762" y="585673"/>
                  </a:lnTo>
                  <a:lnTo>
                    <a:pt x="71237" y="552559"/>
                  </a:lnTo>
                  <a:lnTo>
                    <a:pt x="75375" y="520624"/>
                  </a:lnTo>
                  <a:lnTo>
                    <a:pt x="75920" y="486074"/>
                  </a:lnTo>
                  <a:lnTo>
                    <a:pt x="73721" y="463594"/>
                  </a:lnTo>
                  <a:lnTo>
                    <a:pt x="68239" y="425632"/>
                  </a:lnTo>
                  <a:lnTo>
                    <a:pt x="62491" y="392911"/>
                  </a:lnTo>
                  <a:lnTo>
                    <a:pt x="61105" y="358131"/>
                  </a:lnTo>
                  <a:lnTo>
                    <a:pt x="59984" y="320719"/>
                  </a:lnTo>
                  <a:lnTo>
                    <a:pt x="55546" y="289951"/>
                  </a:lnTo>
                  <a:lnTo>
                    <a:pt x="53855" y="256094"/>
                  </a:lnTo>
                  <a:lnTo>
                    <a:pt x="53354" y="227529"/>
                  </a:lnTo>
                  <a:lnTo>
                    <a:pt x="53206" y="194700"/>
                  </a:lnTo>
                  <a:lnTo>
                    <a:pt x="51468" y="167287"/>
                  </a:lnTo>
                  <a:lnTo>
                    <a:pt x="41084" y="130370"/>
                  </a:lnTo>
                  <a:lnTo>
                    <a:pt x="34486" y="94322"/>
                  </a:lnTo>
                  <a:lnTo>
                    <a:pt x="22547" y="61082"/>
                  </a:lnTo>
                  <a:lnTo>
                    <a:pt x="17266" y="45006"/>
                  </a:lnTo>
                  <a:lnTo>
                    <a:pt x="16526" y="39808"/>
                  </a:lnTo>
                  <a:lnTo>
                    <a:pt x="14338" y="35496"/>
                  </a:lnTo>
                  <a:lnTo>
                    <a:pt x="3176" y="22493"/>
                  </a:lnTo>
                  <a:lnTo>
                    <a:pt x="0" y="14659"/>
                  </a:lnTo>
                  <a:lnTo>
                    <a:pt x="26028" y="14177"/>
                  </a:lnTo>
                  <a:lnTo>
                    <a:pt x="57432" y="20205"/>
                  </a:lnTo>
                  <a:lnTo>
                    <a:pt x="80449" y="20240"/>
                  </a:lnTo>
                  <a:lnTo>
                    <a:pt x="98440" y="19065"/>
                  </a:lnTo>
                  <a:lnTo>
                    <a:pt x="135928" y="16347"/>
                  </a:lnTo>
                  <a:lnTo>
                    <a:pt x="163879" y="15139"/>
                  </a:lnTo>
                  <a:lnTo>
                    <a:pt x="189848" y="14603"/>
                  </a:lnTo>
                  <a:lnTo>
                    <a:pt x="226011" y="14301"/>
                  </a:lnTo>
                  <a:lnTo>
                    <a:pt x="258174" y="11953"/>
                  </a:lnTo>
                  <a:lnTo>
                    <a:pt x="289153" y="8153"/>
                  </a:lnTo>
                  <a:lnTo>
                    <a:pt x="325915" y="6869"/>
                  </a:lnTo>
                  <a:lnTo>
                    <a:pt x="363102" y="4337"/>
                  </a:lnTo>
                  <a:lnTo>
                    <a:pt x="389442" y="0"/>
                  </a:lnTo>
                  <a:lnTo>
                    <a:pt x="399600" y="1665"/>
                  </a:lnTo>
                  <a:lnTo>
                    <a:pt x="407784" y="4381"/>
                  </a:lnTo>
                  <a:lnTo>
                    <a:pt x="430738" y="7209"/>
                  </a:lnTo>
                  <a:lnTo>
                    <a:pt x="441593" y="12547"/>
                  </a:lnTo>
                  <a:lnTo>
                    <a:pt x="444189" y="13089"/>
                  </a:lnTo>
                  <a:lnTo>
                    <a:pt x="445920" y="14297"/>
                  </a:lnTo>
                  <a:lnTo>
                    <a:pt x="447075" y="15949"/>
                  </a:lnTo>
                  <a:lnTo>
                    <a:pt x="460695" y="50955"/>
                  </a:lnTo>
                  <a:lnTo>
                    <a:pt x="469630" y="85364"/>
                  </a:lnTo>
                  <a:lnTo>
                    <a:pt x="478097" y="122709"/>
                  </a:lnTo>
                  <a:lnTo>
                    <a:pt x="485378" y="157564"/>
                  </a:lnTo>
                  <a:lnTo>
                    <a:pt x="487067" y="193204"/>
                  </a:lnTo>
                  <a:lnTo>
                    <a:pt x="495451" y="226863"/>
                  </a:lnTo>
                  <a:lnTo>
                    <a:pt x="504614" y="263647"/>
                  </a:lnTo>
                  <a:lnTo>
                    <a:pt x="508645" y="301357"/>
                  </a:lnTo>
                  <a:lnTo>
                    <a:pt x="513885" y="339342"/>
                  </a:lnTo>
                  <a:lnTo>
                    <a:pt x="518408" y="366972"/>
                  </a:lnTo>
                  <a:lnTo>
                    <a:pt x="524087" y="395339"/>
                  </a:lnTo>
                  <a:lnTo>
                    <a:pt x="532256" y="422058"/>
                  </a:lnTo>
                  <a:lnTo>
                    <a:pt x="541532" y="450302"/>
                  </a:lnTo>
                  <a:lnTo>
                    <a:pt x="549604" y="478942"/>
                  </a:lnTo>
                  <a:lnTo>
                    <a:pt x="553192" y="505781"/>
                  </a:lnTo>
                  <a:lnTo>
                    <a:pt x="557045" y="531821"/>
                  </a:lnTo>
                  <a:lnTo>
                    <a:pt x="566232" y="568023"/>
                  </a:lnTo>
                  <a:lnTo>
                    <a:pt x="575163" y="597942"/>
                  </a:lnTo>
                  <a:lnTo>
                    <a:pt x="582225" y="630806"/>
                  </a:lnTo>
                  <a:lnTo>
                    <a:pt x="594263" y="667158"/>
                  </a:lnTo>
                  <a:lnTo>
                    <a:pt x="608958" y="699040"/>
                  </a:lnTo>
                  <a:lnTo>
                    <a:pt x="586544" y="66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1" name="SMARTInkShape-1453"/>
            <p:cNvSpPr/>
            <p:nvPr>
              <p:custDataLst>
                <p:tags r:id="rId44"/>
              </p:custDataLst>
            </p:nvPr>
          </p:nvSpPr>
          <p:spPr>
            <a:xfrm>
              <a:off x="3865227" y="3939540"/>
              <a:ext cx="1491633" cy="83821"/>
            </a:xfrm>
            <a:custGeom>
              <a:avLst/>
              <a:gdLst/>
              <a:ahLst/>
              <a:cxnLst/>
              <a:rect l="0" t="0" r="0" b="0"/>
              <a:pathLst>
                <a:path w="1491633" h="83821">
                  <a:moveTo>
                    <a:pt x="1491632" y="83820"/>
                  </a:moveTo>
                  <a:lnTo>
                    <a:pt x="1491632" y="83820"/>
                  </a:lnTo>
                  <a:lnTo>
                    <a:pt x="1463317" y="71685"/>
                  </a:lnTo>
                  <a:lnTo>
                    <a:pt x="1431069" y="57842"/>
                  </a:lnTo>
                  <a:lnTo>
                    <a:pt x="1397065" y="52889"/>
                  </a:lnTo>
                  <a:lnTo>
                    <a:pt x="1359435" y="45614"/>
                  </a:lnTo>
                  <a:lnTo>
                    <a:pt x="1322223" y="38871"/>
                  </a:lnTo>
                  <a:lnTo>
                    <a:pt x="1285803" y="37321"/>
                  </a:lnTo>
                  <a:lnTo>
                    <a:pt x="1247936" y="30954"/>
                  </a:lnTo>
                  <a:lnTo>
                    <a:pt x="1211295" y="30522"/>
                  </a:lnTo>
                  <a:lnTo>
                    <a:pt x="1174227" y="30482"/>
                  </a:lnTo>
                  <a:lnTo>
                    <a:pt x="1140457" y="30480"/>
                  </a:lnTo>
                  <a:lnTo>
                    <a:pt x="1103773" y="29634"/>
                  </a:lnTo>
                  <a:lnTo>
                    <a:pt x="1085364" y="26090"/>
                  </a:lnTo>
                  <a:lnTo>
                    <a:pt x="1049356" y="29734"/>
                  </a:lnTo>
                  <a:lnTo>
                    <a:pt x="1011531" y="30382"/>
                  </a:lnTo>
                  <a:lnTo>
                    <a:pt x="978704" y="30467"/>
                  </a:lnTo>
                  <a:lnTo>
                    <a:pt x="952445" y="30476"/>
                  </a:lnTo>
                  <a:lnTo>
                    <a:pt x="918408" y="30478"/>
                  </a:lnTo>
                  <a:lnTo>
                    <a:pt x="884721" y="30480"/>
                  </a:lnTo>
                  <a:lnTo>
                    <a:pt x="852084" y="31327"/>
                  </a:lnTo>
                  <a:lnTo>
                    <a:pt x="828850" y="34870"/>
                  </a:lnTo>
                  <a:lnTo>
                    <a:pt x="798245" y="31598"/>
                  </a:lnTo>
                  <a:lnTo>
                    <a:pt x="760964" y="30627"/>
                  </a:lnTo>
                  <a:lnTo>
                    <a:pt x="728575" y="30499"/>
                  </a:lnTo>
                  <a:lnTo>
                    <a:pt x="691394" y="30482"/>
                  </a:lnTo>
                  <a:lnTo>
                    <a:pt x="653415" y="30480"/>
                  </a:lnTo>
                  <a:lnTo>
                    <a:pt x="615331" y="30480"/>
                  </a:lnTo>
                  <a:lnTo>
                    <a:pt x="577232" y="30480"/>
                  </a:lnTo>
                  <a:lnTo>
                    <a:pt x="544369" y="30480"/>
                  </a:lnTo>
                  <a:lnTo>
                    <a:pt x="513544" y="30480"/>
                  </a:lnTo>
                  <a:lnTo>
                    <a:pt x="476434" y="30480"/>
                  </a:lnTo>
                  <a:lnTo>
                    <a:pt x="445092" y="30480"/>
                  </a:lnTo>
                  <a:lnTo>
                    <a:pt x="410584" y="30480"/>
                  </a:lnTo>
                  <a:lnTo>
                    <a:pt x="377655" y="30480"/>
                  </a:lnTo>
                  <a:lnTo>
                    <a:pt x="340821" y="30480"/>
                  </a:lnTo>
                  <a:lnTo>
                    <a:pt x="302888" y="30480"/>
                  </a:lnTo>
                  <a:lnTo>
                    <a:pt x="264810" y="36511"/>
                  </a:lnTo>
                  <a:lnTo>
                    <a:pt x="226712" y="37891"/>
                  </a:lnTo>
                  <a:lnTo>
                    <a:pt x="188613" y="38073"/>
                  </a:lnTo>
                  <a:lnTo>
                    <a:pt x="152770" y="38096"/>
                  </a:lnTo>
                  <a:lnTo>
                    <a:pt x="122549" y="42144"/>
                  </a:lnTo>
                  <a:lnTo>
                    <a:pt x="84522" y="45249"/>
                  </a:lnTo>
                  <a:lnTo>
                    <a:pt x="72924" y="46357"/>
                  </a:lnTo>
                  <a:lnTo>
                    <a:pt x="42479" y="52253"/>
                  </a:lnTo>
                  <a:lnTo>
                    <a:pt x="32507" y="50599"/>
                  </a:lnTo>
                  <a:lnTo>
                    <a:pt x="24406" y="47889"/>
                  </a:lnTo>
                  <a:lnTo>
                    <a:pt x="4481" y="46005"/>
                  </a:lnTo>
                  <a:lnTo>
                    <a:pt x="2358" y="45064"/>
                  </a:lnTo>
                  <a:lnTo>
                    <a:pt x="943" y="43589"/>
                  </a:lnTo>
                  <a:lnTo>
                    <a:pt x="0" y="41759"/>
                  </a:lnTo>
                  <a:lnTo>
                    <a:pt x="218" y="39693"/>
                  </a:lnTo>
                  <a:lnTo>
                    <a:pt x="2718" y="35139"/>
                  </a:lnTo>
                  <a:lnTo>
                    <a:pt x="43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2" name="SMARTInkShape-1454"/>
            <p:cNvSpPr/>
            <p:nvPr>
              <p:custDataLst>
                <p:tags r:id="rId45"/>
              </p:custDataLst>
            </p:nvPr>
          </p:nvSpPr>
          <p:spPr>
            <a:xfrm>
              <a:off x="4404359" y="3093720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0" y="0"/>
                  </a:moveTo>
                  <a:lnTo>
                    <a:pt x="0" y="0"/>
                  </a:lnTo>
                  <a:lnTo>
                    <a:pt x="7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3" name="SMARTInkShape-1455"/>
            <p:cNvSpPr/>
            <p:nvPr>
              <p:custDataLst>
                <p:tags r:id="rId46"/>
              </p:custDataLst>
            </p:nvPr>
          </p:nvSpPr>
          <p:spPr>
            <a:xfrm>
              <a:off x="3962400" y="3042167"/>
              <a:ext cx="381030" cy="310390"/>
            </a:xfrm>
            <a:custGeom>
              <a:avLst/>
              <a:gdLst/>
              <a:ahLst/>
              <a:cxnLst/>
              <a:rect l="0" t="0" r="0" b="0"/>
              <a:pathLst>
                <a:path w="381030" h="310390">
                  <a:moveTo>
                    <a:pt x="0" y="142993"/>
                  </a:moveTo>
                  <a:lnTo>
                    <a:pt x="0" y="142993"/>
                  </a:lnTo>
                  <a:lnTo>
                    <a:pt x="12136" y="175354"/>
                  </a:lnTo>
                  <a:lnTo>
                    <a:pt x="21589" y="210471"/>
                  </a:lnTo>
                  <a:lnTo>
                    <a:pt x="30731" y="231456"/>
                  </a:lnTo>
                  <a:lnTo>
                    <a:pt x="34825" y="238190"/>
                  </a:lnTo>
                  <a:lnTo>
                    <a:pt x="37669" y="247993"/>
                  </a:lnTo>
                  <a:lnTo>
                    <a:pt x="37812" y="247707"/>
                  </a:lnTo>
                  <a:lnTo>
                    <a:pt x="38062" y="242965"/>
                  </a:lnTo>
                  <a:lnTo>
                    <a:pt x="29998" y="234233"/>
                  </a:lnTo>
                  <a:lnTo>
                    <a:pt x="26033" y="221080"/>
                  </a:lnTo>
                  <a:lnTo>
                    <a:pt x="23486" y="185040"/>
                  </a:lnTo>
                  <a:lnTo>
                    <a:pt x="23045" y="155358"/>
                  </a:lnTo>
                  <a:lnTo>
                    <a:pt x="28980" y="121917"/>
                  </a:lnTo>
                  <a:lnTo>
                    <a:pt x="33482" y="109355"/>
                  </a:lnTo>
                  <a:lnTo>
                    <a:pt x="36714" y="105328"/>
                  </a:lnTo>
                  <a:lnTo>
                    <a:pt x="44822" y="100853"/>
                  </a:lnTo>
                  <a:lnTo>
                    <a:pt x="58906" y="98334"/>
                  </a:lnTo>
                  <a:lnTo>
                    <a:pt x="68797" y="102260"/>
                  </a:lnTo>
                  <a:lnTo>
                    <a:pt x="88943" y="118578"/>
                  </a:lnTo>
                  <a:lnTo>
                    <a:pt x="108274" y="151412"/>
                  </a:lnTo>
                  <a:lnTo>
                    <a:pt x="123269" y="181251"/>
                  </a:lnTo>
                  <a:lnTo>
                    <a:pt x="128990" y="218737"/>
                  </a:lnTo>
                  <a:lnTo>
                    <a:pt x="127038" y="225481"/>
                  </a:lnTo>
                  <a:lnTo>
                    <a:pt x="125332" y="228465"/>
                  </a:lnTo>
                  <a:lnTo>
                    <a:pt x="124195" y="229608"/>
                  </a:lnTo>
                  <a:lnTo>
                    <a:pt x="123436" y="229522"/>
                  </a:lnTo>
                  <a:lnTo>
                    <a:pt x="122931" y="228619"/>
                  </a:lnTo>
                  <a:lnTo>
                    <a:pt x="128570" y="195154"/>
                  </a:lnTo>
                  <a:lnTo>
                    <a:pt x="119721" y="159536"/>
                  </a:lnTo>
                  <a:lnTo>
                    <a:pt x="123492" y="122147"/>
                  </a:lnTo>
                  <a:lnTo>
                    <a:pt x="129590" y="95312"/>
                  </a:lnTo>
                  <a:lnTo>
                    <a:pt x="131267" y="93426"/>
                  </a:lnTo>
                  <a:lnTo>
                    <a:pt x="135996" y="90398"/>
                  </a:lnTo>
                  <a:lnTo>
                    <a:pt x="155326" y="121775"/>
                  </a:lnTo>
                  <a:lnTo>
                    <a:pt x="173941" y="158449"/>
                  </a:lnTo>
                  <a:lnTo>
                    <a:pt x="183961" y="196361"/>
                  </a:lnTo>
                  <a:lnTo>
                    <a:pt x="190821" y="214686"/>
                  </a:lnTo>
                  <a:lnTo>
                    <a:pt x="195957" y="225478"/>
                  </a:lnTo>
                  <a:lnTo>
                    <a:pt x="197693" y="232664"/>
                  </a:lnTo>
                  <a:lnTo>
                    <a:pt x="198682" y="232407"/>
                  </a:lnTo>
                  <a:lnTo>
                    <a:pt x="202038" y="229864"/>
                  </a:lnTo>
                  <a:lnTo>
                    <a:pt x="208688" y="219627"/>
                  </a:lnTo>
                  <a:lnTo>
                    <a:pt x="217674" y="188830"/>
                  </a:lnTo>
                  <a:lnTo>
                    <a:pt x="220847" y="160055"/>
                  </a:lnTo>
                  <a:lnTo>
                    <a:pt x="226773" y="130080"/>
                  </a:lnTo>
                  <a:lnTo>
                    <a:pt x="234104" y="94126"/>
                  </a:lnTo>
                  <a:lnTo>
                    <a:pt x="234809" y="87555"/>
                  </a:lnTo>
                  <a:lnTo>
                    <a:pt x="236972" y="84021"/>
                  </a:lnTo>
                  <a:lnTo>
                    <a:pt x="240109" y="82512"/>
                  </a:lnTo>
                  <a:lnTo>
                    <a:pt x="243892" y="82352"/>
                  </a:lnTo>
                  <a:lnTo>
                    <a:pt x="250354" y="84433"/>
                  </a:lnTo>
                  <a:lnTo>
                    <a:pt x="253263" y="86172"/>
                  </a:lnTo>
                  <a:lnTo>
                    <a:pt x="255202" y="89873"/>
                  </a:lnTo>
                  <a:lnTo>
                    <a:pt x="258570" y="125211"/>
                  </a:lnTo>
                  <a:lnTo>
                    <a:pt x="258929" y="153905"/>
                  </a:lnTo>
                  <a:lnTo>
                    <a:pt x="263081" y="183855"/>
                  </a:lnTo>
                  <a:lnTo>
                    <a:pt x="272915" y="221620"/>
                  </a:lnTo>
                  <a:lnTo>
                    <a:pt x="281033" y="250187"/>
                  </a:lnTo>
                  <a:lnTo>
                    <a:pt x="287034" y="283409"/>
                  </a:lnTo>
                  <a:lnTo>
                    <a:pt x="293451" y="304377"/>
                  </a:lnTo>
                  <a:lnTo>
                    <a:pt x="293000" y="306463"/>
                  </a:lnTo>
                  <a:lnTo>
                    <a:pt x="289761" y="310389"/>
                  </a:lnTo>
                  <a:lnTo>
                    <a:pt x="285520" y="274018"/>
                  </a:lnTo>
                  <a:lnTo>
                    <a:pt x="274911" y="242023"/>
                  </a:lnTo>
                  <a:lnTo>
                    <a:pt x="268091" y="215793"/>
                  </a:lnTo>
                  <a:lnTo>
                    <a:pt x="261392" y="188049"/>
                  </a:lnTo>
                  <a:lnTo>
                    <a:pt x="252770" y="161607"/>
                  </a:lnTo>
                  <a:lnTo>
                    <a:pt x="245551" y="133486"/>
                  </a:lnTo>
                  <a:lnTo>
                    <a:pt x="239521" y="105747"/>
                  </a:lnTo>
                  <a:lnTo>
                    <a:pt x="233059" y="71938"/>
                  </a:lnTo>
                  <a:lnTo>
                    <a:pt x="237603" y="37329"/>
                  </a:lnTo>
                  <a:lnTo>
                    <a:pt x="242761" y="23218"/>
                  </a:lnTo>
                  <a:lnTo>
                    <a:pt x="250698" y="14124"/>
                  </a:lnTo>
                  <a:lnTo>
                    <a:pt x="264687" y="4245"/>
                  </a:lnTo>
                  <a:lnTo>
                    <a:pt x="283601" y="0"/>
                  </a:lnTo>
                  <a:lnTo>
                    <a:pt x="313595" y="4649"/>
                  </a:lnTo>
                  <a:lnTo>
                    <a:pt x="348997" y="15979"/>
                  </a:lnTo>
                  <a:lnTo>
                    <a:pt x="357124" y="20217"/>
                  </a:lnTo>
                  <a:lnTo>
                    <a:pt x="370670" y="38472"/>
                  </a:lnTo>
                  <a:lnTo>
                    <a:pt x="379796" y="60133"/>
                  </a:lnTo>
                  <a:lnTo>
                    <a:pt x="381029" y="75404"/>
                  </a:lnTo>
                  <a:lnTo>
                    <a:pt x="374240" y="90094"/>
                  </a:lnTo>
                  <a:lnTo>
                    <a:pt x="353230" y="116175"/>
                  </a:lnTo>
                  <a:lnTo>
                    <a:pt x="319394" y="136775"/>
                  </a:lnTo>
                  <a:lnTo>
                    <a:pt x="311989" y="141388"/>
                  </a:lnTo>
                  <a:lnTo>
                    <a:pt x="299246" y="144255"/>
                  </a:lnTo>
                  <a:lnTo>
                    <a:pt x="293477" y="143834"/>
                  </a:lnTo>
                  <a:lnTo>
                    <a:pt x="288785" y="141014"/>
                  </a:lnTo>
                  <a:lnTo>
                    <a:pt x="274320" y="12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7" name="SMARTInkShape-Group282"/>
          <p:cNvGrpSpPr/>
          <p:nvPr/>
        </p:nvGrpSpPr>
        <p:grpSpPr>
          <a:xfrm>
            <a:off x="3627221" y="2773680"/>
            <a:ext cx="409225" cy="281006"/>
            <a:chOff x="3627221" y="2773680"/>
            <a:chExt cx="409225" cy="281006"/>
          </a:xfrm>
        </p:grpSpPr>
        <p:sp>
          <p:nvSpPr>
            <p:cNvPr id="5245" name="SMARTInkShape-1456"/>
            <p:cNvSpPr/>
            <p:nvPr>
              <p:custDataLst>
                <p:tags r:id="rId33"/>
              </p:custDataLst>
            </p:nvPr>
          </p:nvSpPr>
          <p:spPr>
            <a:xfrm>
              <a:off x="3627221" y="2797172"/>
              <a:ext cx="274220" cy="257514"/>
            </a:xfrm>
            <a:custGeom>
              <a:avLst/>
              <a:gdLst/>
              <a:ahLst/>
              <a:cxnLst/>
              <a:rect l="0" t="0" r="0" b="0"/>
              <a:pathLst>
                <a:path w="274220" h="257514">
                  <a:moveTo>
                    <a:pt x="7519" y="67948"/>
                  </a:moveTo>
                  <a:lnTo>
                    <a:pt x="7519" y="67948"/>
                  </a:lnTo>
                  <a:lnTo>
                    <a:pt x="7519" y="103602"/>
                  </a:lnTo>
                  <a:lnTo>
                    <a:pt x="7519" y="139002"/>
                  </a:lnTo>
                  <a:lnTo>
                    <a:pt x="7519" y="170469"/>
                  </a:lnTo>
                  <a:lnTo>
                    <a:pt x="9776" y="204287"/>
                  </a:lnTo>
                  <a:lnTo>
                    <a:pt x="14825" y="241233"/>
                  </a:lnTo>
                  <a:lnTo>
                    <a:pt x="15112" y="249986"/>
                  </a:lnTo>
                  <a:lnTo>
                    <a:pt x="14292" y="230389"/>
                  </a:lnTo>
                  <a:lnTo>
                    <a:pt x="8578" y="192758"/>
                  </a:lnTo>
                  <a:lnTo>
                    <a:pt x="3788" y="163819"/>
                  </a:lnTo>
                  <a:lnTo>
                    <a:pt x="1051" y="129751"/>
                  </a:lnTo>
                  <a:lnTo>
                    <a:pt x="241" y="96890"/>
                  </a:lnTo>
                  <a:lnTo>
                    <a:pt x="0" y="65705"/>
                  </a:lnTo>
                  <a:lnTo>
                    <a:pt x="3974" y="43106"/>
                  </a:lnTo>
                  <a:lnTo>
                    <a:pt x="14733" y="22887"/>
                  </a:lnTo>
                  <a:lnTo>
                    <a:pt x="23738" y="53357"/>
                  </a:lnTo>
                  <a:lnTo>
                    <a:pt x="37870" y="89686"/>
                  </a:lnTo>
                  <a:lnTo>
                    <a:pt x="50924" y="120507"/>
                  </a:lnTo>
                  <a:lnTo>
                    <a:pt x="67793" y="154641"/>
                  </a:lnTo>
                  <a:lnTo>
                    <a:pt x="92942" y="190780"/>
                  </a:lnTo>
                  <a:lnTo>
                    <a:pt x="103856" y="206319"/>
                  </a:lnTo>
                  <a:lnTo>
                    <a:pt x="116590" y="215815"/>
                  </a:lnTo>
                  <a:lnTo>
                    <a:pt x="126103" y="219005"/>
                  </a:lnTo>
                  <a:lnTo>
                    <a:pt x="135449" y="220171"/>
                  </a:lnTo>
                  <a:lnTo>
                    <a:pt x="135986" y="219383"/>
                  </a:lnTo>
                  <a:lnTo>
                    <a:pt x="136582" y="216250"/>
                  </a:lnTo>
                  <a:lnTo>
                    <a:pt x="154184" y="191825"/>
                  </a:lnTo>
                  <a:lnTo>
                    <a:pt x="160480" y="158959"/>
                  </a:lnTo>
                  <a:lnTo>
                    <a:pt x="170057" y="124736"/>
                  </a:lnTo>
                  <a:lnTo>
                    <a:pt x="174494" y="88631"/>
                  </a:lnTo>
                  <a:lnTo>
                    <a:pt x="180795" y="56955"/>
                  </a:lnTo>
                  <a:lnTo>
                    <a:pt x="188967" y="19212"/>
                  </a:lnTo>
                  <a:lnTo>
                    <a:pt x="192020" y="10163"/>
                  </a:lnTo>
                  <a:lnTo>
                    <a:pt x="196834" y="1501"/>
                  </a:lnTo>
                  <a:lnTo>
                    <a:pt x="198076" y="790"/>
                  </a:lnTo>
                  <a:lnTo>
                    <a:pt x="201713" y="0"/>
                  </a:lnTo>
                  <a:lnTo>
                    <a:pt x="203022" y="636"/>
                  </a:lnTo>
                  <a:lnTo>
                    <a:pt x="203894" y="1907"/>
                  </a:lnTo>
                  <a:lnTo>
                    <a:pt x="204864" y="6423"/>
                  </a:lnTo>
                  <a:lnTo>
                    <a:pt x="206256" y="18486"/>
                  </a:lnTo>
                  <a:lnTo>
                    <a:pt x="211625" y="42248"/>
                  </a:lnTo>
                  <a:lnTo>
                    <a:pt x="216982" y="75007"/>
                  </a:lnTo>
                  <a:lnTo>
                    <a:pt x="225346" y="112021"/>
                  </a:lnTo>
                  <a:lnTo>
                    <a:pt x="226718" y="141872"/>
                  </a:lnTo>
                  <a:lnTo>
                    <a:pt x="222985" y="171319"/>
                  </a:lnTo>
                  <a:lnTo>
                    <a:pt x="222349" y="196508"/>
                  </a:lnTo>
                  <a:lnTo>
                    <a:pt x="227522" y="231413"/>
                  </a:lnTo>
                  <a:lnTo>
                    <a:pt x="228473" y="257513"/>
                  </a:lnTo>
                  <a:lnTo>
                    <a:pt x="232536" y="254126"/>
                  </a:lnTo>
                  <a:lnTo>
                    <a:pt x="242341" y="225452"/>
                  </a:lnTo>
                  <a:lnTo>
                    <a:pt x="250455" y="200603"/>
                  </a:lnTo>
                  <a:lnTo>
                    <a:pt x="259706" y="172626"/>
                  </a:lnTo>
                  <a:lnTo>
                    <a:pt x="274219" y="12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6" name="SMARTInkShape-1457"/>
            <p:cNvSpPr/>
            <p:nvPr>
              <p:custDataLst>
                <p:tags r:id="rId34"/>
              </p:custDataLst>
            </p:nvPr>
          </p:nvSpPr>
          <p:spPr>
            <a:xfrm>
              <a:off x="3855720" y="2773680"/>
              <a:ext cx="180726" cy="252002"/>
            </a:xfrm>
            <a:custGeom>
              <a:avLst/>
              <a:gdLst/>
              <a:ahLst/>
              <a:cxnLst/>
              <a:rect l="0" t="0" r="0" b="0"/>
              <a:pathLst>
                <a:path w="180726" h="252002">
                  <a:moveTo>
                    <a:pt x="99060" y="38100"/>
                  </a:moveTo>
                  <a:lnTo>
                    <a:pt x="99060" y="38100"/>
                  </a:lnTo>
                  <a:lnTo>
                    <a:pt x="95015" y="66416"/>
                  </a:lnTo>
                  <a:lnTo>
                    <a:pt x="88454" y="100207"/>
                  </a:lnTo>
                  <a:lnTo>
                    <a:pt x="81147" y="135712"/>
                  </a:lnTo>
                  <a:lnTo>
                    <a:pt x="81711" y="168999"/>
                  </a:lnTo>
                  <a:lnTo>
                    <a:pt x="84250" y="204503"/>
                  </a:lnTo>
                  <a:lnTo>
                    <a:pt x="94371" y="239632"/>
                  </a:lnTo>
                  <a:lnTo>
                    <a:pt x="101716" y="252001"/>
                  </a:lnTo>
                  <a:lnTo>
                    <a:pt x="122536" y="246902"/>
                  </a:lnTo>
                  <a:lnTo>
                    <a:pt x="148440" y="234195"/>
                  </a:lnTo>
                  <a:lnTo>
                    <a:pt x="162776" y="220080"/>
                  </a:lnTo>
                  <a:lnTo>
                    <a:pt x="175606" y="193808"/>
                  </a:lnTo>
                  <a:lnTo>
                    <a:pt x="180725" y="164575"/>
                  </a:lnTo>
                  <a:lnTo>
                    <a:pt x="174151" y="130419"/>
                  </a:lnTo>
                  <a:lnTo>
                    <a:pt x="161479" y="97533"/>
                  </a:lnTo>
                  <a:lnTo>
                    <a:pt x="135943" y="62163"/>
                  </a:lnTo>
                  <a:lnTo>
                    <a:pt x="98899" y="27064"/>
                  </a:lnTo>
                  <a:lnTo>
                    <a:pt x="61416" y="5672"/>
                  </a:lnTo>
                  <a:lnTo>
                    <a:pt x="43598" y="1681"/>
                  </a:lnTo>
                  <a:lnTo>
                    <a:pt x="6947" y="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48" name="SMARTInkShape-1458"/>
          <p:cNvSpPr/>
          <p:nvPr>
            <p:custDataLst>
              <p:tags r:id="rId3"/>
            </p:custDataLst>
          </p:nvPr>
        </p:nvSpPr>
        <p:spPr>
          <a:xfrm>
            <a:off x="6979920" y="2301240"/>
            <a:ext cx="815341" cy="129541"/>
          </a:xfrm>
          <a:custGeom>
            <a:avLst/>
            <a:gdLst/>
            <a:ahLst/>
            <a:cxnLst/>
            <a:rect l="0" t="0" r="0" b="0"/>
            <a:pathLst>
              <a:path w="815341" h="129541">
                <a:moveTo>
                  <a:pt x="0" y="129540"/>
                </a:moveTo>
                <a:lnTo>
                  <a:pt x="0" y="129540"/>
                </a:lnTo>
                <a:lnTo>
                  <a:pt x="14393" y="127847"/>
                </a:lnTo>
                <a:lnTo>
                  <a:pt x="38382" y="125024"/>
                </a:lnTo>
                <a:lnTo>
                  <a:pt x="68768" y="121450"/>
                </a:lnTo>
                <a:lnTo>
                  <a:pt x="97491" y="117373"/>
                </a:lnTo>
                <a:lnTo>
                  <a:pt x="125108" y="112962"/>
                </a:lnTo>
                <a:lnTo>
                  <a:pt x="151985" y="108328"/>
                </a:lnTo>
                <a:lnTo>
                  <a:pt x="180063" y="102699"/>
                </a:lnTo>
                <a:lnTo>
                  <a:pt x="208943" y="96406"/>
                </a:lnTo>
                <a:lnTo>
                  <a:pt x="238355" y="89671"/>
                </a:lnTo>
                <a:lnTo>
                  <a:pt x="267276" y="83487"/>
                </a:lnTo>
                <a:lnTo>
                  <a:pt x="295872" y="77671"/>
                </a:lnTo>
                <a:lnTo>
                  <a:pt x="324247" y="72101"/>
                </a:lnTo>
                <a:lnTo>
                  <a:pt x="353325" y="67540"/>
                </a:lnTo>
                <a:lnTo>
                  <a:pt x="382869" y="63654"/>
                </a:lnTo>
                <a:lnTo>
                  <a:pt x="412726" y="60216"/>
                </a:lnTo>
                <a:lnTo>
                  <a:pt x="441097" y="56231"/>
                </a:lnTo>
                <a:lnTo>
                  <a:pt x="468477" y="51881"/>
                </a:lnTo>
                <a:lnTo>
                  <a:pt x="495199" y="47287"/>
                </a:lnTo>
                <a:lnTo>
                  <a:pt x="521479" y="43378"/>
                </a:lnTo>
                <a:lnTo>
                  <a:pt x="547466" y="39926"/>
                </a:lnTo>
                <a:lnTo>
                  <a:pt x="573257" y="36777"/>
                </a:lnTo>
                <a:lnTo>
                  <a:pt x="598918" y="33831"/>
                </a:lnTo>
                <a:lnTo>
                  <a:pt x="624492" y="31021"/>
                </a:lnTo>
                <a:lnTo>
                  <a:pt x="650008" y="28301"/>
                </a:lnTo>
                <a:lnTo>
                  <a:pt x="673793" y="24794"/>
                </a:lnTo>
                <a:lnTo>
                  <a:pt x="696422" y="20762"/>
                </a:lnTo>
                <a:lnTo>
                  <a:pt x="718281" y="16382"/>
                </a:lnTo>
                <a:lnTo>
                  <a:pt x="738781" y="12614"/>
                </a:lnTo>
                <a:lnTo>
                  <a:pt x="758374" y="9256"/>
                </a:lnTo>
                <a:lnTo>
                  <a:pt x="790023" y="4114"/>
                </a:lnTo>
                <a:lnTo>
                  <a:pt x="8153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53" name="SMARTInkShape-Group284"/>
          <p:cNvGrpSpPr/>
          <p:nvPr/>
        </p:nvGrpSpPr>
        <p:grpSpPr>
          <a:xfrm>
            <a:off x="8031509" y="2034540"/>
            <a:ext cx="571472" cy="378876"/>
            <a:chOff x="8031509" y="2034540"/>
            <a:chExt cx="571472" cy="378876"/>
          </a:xfrm>
        </p:grpSpPr>
        <p:sp>
          <p:nvSpPr>
            <p:cNvPr id="5249" name="SMARTInkShape-1459"/>
            <p:cNvSpPr/>
            <p:nvPr>
              <p:custDataLst>
                <p:tags r:id="rId29"/>
              </p:custDataLst>
            </p:nvPr>
          </p:nvSpPr>
          <p:spPr>
            <a:xfrm>
              <a:off x="8191500" y="2034540"/>
              <a:ext cx="411481" cy="106681"/>
            </a:xfrm>
            <a:custGeom>
              <a:avLst/>
              <a:gdLst/>
              <a:ahLst/>
              <a:cxnLst/>
              <a:rect l="0" t="0" r="0" b="0"/>
              <a:pathLst>
                <a:path w="411481" h="106681">
                  <a:moveTo>
                    <a:pt x="0" y="106680"/>
                  </a:moveTo>
                  <a:lnTo>
                    <a:pt x="0" y="106680"/>
                  </a:lnTo>
                  <a:lnTo>
                    <a:pt x="30417" y="78803"/>
                  </a:lnTo>
                  <a:lnTo>
                    <a:pt x="65833" y="60791"/>
                  </a:lnTo>
                  <a:lnTo>
                    <a:pt x="93605" y="52983"/>
                  </a:lnTo>
                  <a:lnTo>
                    <a:pt x="125140" y="46690"/>
                  </a:lnTo>
                  <a:lnTo>
                    <a:pt x="158911" y="41071"/>
                  </a:lnTo>
                  <a:lnTo>
                    <a:pt x="193677" y="35751"/>
                  </a:lnTo>
                  <a:lnTo>
                    <a:pt x="228882" y="32823"/>
                  </a:lnTo>
                  <a:lnTo>
                    <a:pt x="263438" y="30675"/>
                  </a:lnTo>
                  <a:lnTo>
                    <a:pt x="295730" y="26898"/>
                  </a:lnTo>
                  <a:lnTo>
                    <a:pt x="324757" y="22397"/>
                  </a:lnTo>
                  <a:lnTo>
                    <a:pt x="360383" y="17361"/>
                  </a:lnTo>
                  <a:lnTo>
                    <a:pt x="384769" y="13611"/>
                  </a:lnTo>
                  <a:lnTo>
                    <a:pt x="400462" y="7137"/>
                  </a:lnTo>
                  <a:lnTo>
                    <a:pt x="411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0" name="SMARTInkShape-1460"/>
            <p:cNvSpPr/>
            <p:nvPr>
              <p:custDataLst>
                <p:tags r:id="rId30"/>
              </p:custDataLst>
            </p:nvPr>
          </p:nvSpPr>
          <p:spPr>
            <a:xfrm>
              <a:off x="8298180" y="2217420"/>
              <a:ext cx="167641" cy="38101"/>
            </a:xfrm>
            <a:custGeom>
              <a:avLst/>
              <a:gdLst/>
              <a:ahLst/>
              <a:cxnLst/>
              <a:rect l="0" t="0" r="0" b="0"/>
              <a:pathLst>
                <a:path w="167641" h="38101">
                  <a:moveTo>
                    <a:pt x="0" y="38100"/>
                  </a:moveTo>
                  <a:lnTo>
                    <a:pt x="0" y="38100"/>
                  </a:lnTo>
                  <a:lnTo>
                    <a:pt x="28317" y="34055"/>
                  </a:lnTo>
                  <a:lnTo>
                    <a:pt x="66152" y="27494"/>
                  </a:lnTo>
                  <a:lnTo>
                    <a:pt x="100128" y="24233"/>
                  </a:lnTo>
                  <a:lnTo>
                    <a:pt x="131643" y="19222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1" name="SMARTInkShape-1461"/>
            <p:cNvSpPr/>
            <p:nvPr>
              <p:custDataLst>
                <p:tags r:id="rId31"/>
              </p:custDataLst>
            </p:nvPr>
          </p:nvSpPr>
          <p:spPr>
            <a:xfrm>
              <a:off x="8291639" y="2087880"/>
              <a:ext cx="192424" cy="297065"/>
            </a:xfrm>
            <a:custGeom>
              <a:avLst/>
              <a:gdLst/>
              <a:ahLst/>
              <a:cxnLst/>
              <a:rect l="0" t="0" r="0" b="0"/>
              <a:pathLst>
                <a:path w="192424" h="297065">
                  <a:moveTo>
                    <a:pt x="14161" y="0"/>
                  </a:moveTo>
                  <a:lnTo>
                    <a:pt x="14161" y="0"/>
                  </a:lnTo>
                  <a:lnTo>
                    <a:pt x="18207" y="28316"/>
                  </a:lnTo>
                  <a:lnTo>
                    <a:pt x="16677" y="62106"/>
                  </a:lnTo>
                  <a:lnTo>
                    <a:pt x="10862" y="97612"/>
                  </a:lnTo>
                  <a:lnTo>
                    <a:pt x="7822" y="134943"/>
                  </a:lnTo>
                  <a:lnTo>
                    <a:pt x="2875" y="172816"/>
                  </a:lnTo>
                  <a:lnTo>
                    <a:pt x="93" y="202758"/>
                  </a:lnTo>
                  <a:lnTo>
                    <a:pt x="0" y="234784"/>
                  </a:lnTo>
                  <a:lnTo>
                    <a:pt x="6703" y="268891"/>
                  </a:lnTo>
                  <a:lnTo>
                    <a:pt x="10281" y="279245"/>
                  </a:lnTo>
                  <a:lnTo>
                    <a:pt x="12422" y="282683"/>
                  </a:lnTo>
                  <a:lnTo>
                    <a:pt x="24426" y="292700"/>
                  </a:lnTo>
                  <a:lnTo>
                    <a:pt x="31706" y="295189"/>
                  </a:lnTo>
                  <a:lnTo>
                    <a:pt x="65096" y="297064"/>
                  </a:lnTo>
                  <a:lnTo>
                    <a:pt x="84287" y="289055"/>
                  </a:lnTo>
                  <a:lnTo>
                    <a:pt x="121046" y="264041"/>
                  </a:lnTo>
                  <a:lnTo>
                    <a:pt x="158120" y="227403"/>
                  </a:lnTo>
                  <a:lnTo>
                    <a:pt x="178880" y="194278"/>
                  </a:lnTo>
                  <a:lnTo>
                    <a:pt x="191384" y="170926"/>
                  </a:lnTo>
                  <a:lnTo>
                    <a:pt x="192423" y="166444"/>
                  </a:lnTo>
                  <a:lnTo>
                    <a:pt x="192268" y="162610"/>
                  </a:lnTo>
                  <a:lnTo>
                    <a:pt x="189839" y="156091"/>
                  </a:lnTo>
                  <a:lnTo>
                    <a:pt x="181801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2" name="SMARTInkShape-1462"/>
            <p:cNvSpPr/>
            <p:nvPr>
              <p:custDataLst>
                <p:tags r:id="rId32"/>
              </p:custDataLst>
            </p:nvPr>
          </p:nvSpPr>
          <p:spPr>
            <a:xfrm>
              <a:off x="8031509" y="2088234"/>
              <a:ext cx="198092" cy="325182"/>
            </a:xfrm>
            <a:custGeom>
              <a:avLst/>
              <a:gdLst/>
              <a:ahLst/>
              <a:cxnLst/>
              <a:rect l="0" t="0" r="0" b="0"/>
              <a:pathLst>
                <a:path w="198092" h="325182">
                  <a:moveTo>
                    <a:pt x="38071" y="113946"/>
                  </a:moveTo>
                  <a:lnTo>
                    <a:pt x="38071" y="113946"/>
                  </a:lnTo>
                  <a:lnTo>
                    <a:pt x="34025" y="142262"/>
                  </a:lnTo>
                  <a:lnTo>
                    <a:pt x="27466" y="180098"/>
                  </a:lnTo>
                  <a:lnTo>
                    <a:pt x="16115" y="214074"/>
                  </a:lnTo>
                  <a:lnTo>
                    <a:pt x="10116" y="245590"/>
                  </a:lnTo>
                  <a:lnTo>
                    <a:pt x="7243" y="279650"/>
                  </a:lnTo>
                  <a:lnTo>
                    <a:pt x="119" y="317153"/>
                  </a:lnTo>
                  <a:lnTo>
                    <a:pt x="71" y="317997"/>
                  </a:lnTo>
                  <a:lnTo>
                    <a:pt x="0" y="315140"/>
                  </a:lnTo>
                  <a:lnTo>
                    <a:pt x="2242" y="311175"/>
                  </a:lnTo>
                  <a:lnTo>
                    <a:pt x="5214" y="306590"/>
                  </a:lnTo>
                  <a:lnTo>
                    <a:pt x="13465" y="272614"/>
                  </a:lnTo>
                  <a:lnTo>
                    <a:pt x="20526" y="239040"/>
                  </a:lnTo>
                  <a:lnTo>
                    <a:pt x="27134" y="201435"/>
                  </a:lnTo>
                  <a:lnTo>
                    <a:pt x="28977" y="173150"/>
                  </a:lnTo>
                  <a:lnTo>
                    <a:pt x="34312" y="145903"/>
                  </a:lnTo>
                  <a:lnTo>
                    <a:pt x="40634" y="119683"/>
                  </a:lnTo>
                  <a:lnTo>
                    <a:pt x="44193" y="81967"/>
                  </a:lnTo>
                  <a:lnTo>
                    <a:pt x="45248" y="50661"/>
                  </a:lnTo>
                  <a:lnTo>
                    <a:pt x="45651" y="26047"/>
                  </a:lnTo>
                  <a:lnTo>
                    <a:pt x="44841" y="38280"/>
                  </a:lnTo>
                  <a:lnTo>
                    <a:pt x="37402" y="72596"/>
                  </a:lnTo>
                  <a:lnTo>
                    <a:pt x="32510" y="105363"/>
                  </a:lnTo>
                  <a:lnTo>
                    <a:pt x="31061" y="136520"/>
                  </a:lnTo>
                  <a:lnTo>
                    <a:pt x="30571" y="173344"/>
                  </a:lnTo>
                  <a:lnTo>
                    <a:pt x="31321" y="198994"/>
                  </a:lnTo>
                  <a:lnTo>
                    <a:pt x="39860" y="233531"/>
                  </a:lnTo>
                  <a:lnTo>
                    <a:pt x="41804" y="236849"/>
                  </a:lnTo>
                  <a:lnTo>
                    <a:pt x="43946" y="239062"/>
                  </a:lnTo>
                  <a:lnTo>
                    <a:pt x="48584" y="241520"/>
                  </a:lnTo>
                  <a:lnTo>
                    <a:pt x="55955" y="242904"/>
                  </a:lnTo>
                  <a:lnTo>
                    <a:pt x="58461" y="241404"/>
                  </a:lnTo>
                  <a:lnTo>
                    <a:pt x="70823" y="229089"/>
                  </a:lnTo>
                  <a:lnTo>
                    <a:pt x="79721" y="221847"/>
                  </a:lnTo>
                  <a:lnTo>
                    <a:pt x="94250" y="201797"/>
                  </a:lnTo>
                  <a:lnTo>
                    <a:pt x="110126" y="169797"/>
                  </a:lnTo>
                  <a:lnTo>
                    <a:pt x="130541" y="133505"/>
                  </a:lnTo>
                  <a:lnTo>
                    <a:pt x="150982" y="95940"/>
                  </a:lnTo>
                  <a:lnTo>
                    <a:pt x="164001" y="58846"/>
                  </a:lnTo>
                  <a:lnTo>
                    <a:pt x="177359" y="27723"/>
                  </a:lnTo>
                  <a:lnTo>
                    <a:pt x="190305" y="0"/>
                  </a:lnTo>
                  <a:lnTo>
                    <a:pt x="190457" y="28980"/>
                  </a:lnTo>
                  <a:lnTo>
                    <a:pt x="189616" y="46295"/>
                  </a:lnTo>
                  <a:lnTo>
                    <a:pt x="188207" y="69692"/>
                  </a:lnTo>
                  <a:lnTo>
                    <a:pt x="186422" y="97143"/>
                  </a:lnTo>
                  <a:lnTo>
                    <a:pt x="185231" y="119678"/>
                  </a:lnTo>
                  <a:lnTo>
                    <a:pt x="183910" y="156004"/>
                  </a:lnTo>
                  <a:lnTo>
                    <a:pt x="183321" y="184003"/>
                  </a:lnTo>
                  <a:lnTo>
                    <a:pt x="182990" y="218806"/>
                  </a:lnTo>
                  <a:lnTo>
                    <a:pt x="180635" y="250567"/>
                  </a:lnTo>
                  <a:lnTo>
                    <a:pt x="176298" y="287594"/>
                  </a:lnTo>
                  <a:lnTo>
                    <a:pt x="174596" y="312437"/>
                  </a:lnTo>
                  <a:lnTo>
                    <a:pt x="170904" y="322524"/>
                  </a:lnTo>
                  <a:lnTo>
                    <a:pt x="171499" y="324118"/>
                  </a:lnTo>
                  <a:lnTo>
                    <a:pt x="172744" y="325181"/>
                  </a:lnTo>
                  <a:lnTo>
                    <a:pt x="173572" y="324196"/>
                  </a:lnTo>
                  <a:lnTo>
                    <a:pt x="182016" y="292563"/>
                  </a:lnTo>
                  <a:lnTo>
                    <a:pt x="194414" y="254686"/>
                  </a:lnTo>
                  <a:lnTo>
                    <a:pt x="198091" y="24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0" name="SMARTInkShape-Group285"/>
          <p:cNvGrpSpPr/>
          <p:nvPr/>
        </p:nvGrpSpPr>
        <p:grpSpPr>
          <a:xfrm>
            <a:off x="231032" y="817159"/>
            <a:ext cx="1237648" cy="1086896"/>
            <a:chOff x="231032" y="817159"/>
            <a:chExt cx="1237648" cy="1086896"/>
          </a:xfrm>
        </p:grpSpPr>
        <p:sp>
          <p:nvSpPr>
            <p:cNvPr id="5254" name="SMARTInkShape-1463"/>
            <p:cNvSpPr/>
            <p:nvPr>
              <p:custDataLst>
                <p:tags r:id="rId23"/>
              </p:custDataLst>
            </p:nvPr>
          </p:nvSpPr>
          <p:spPr>
            <a:xfrm>
              <a:off x="815637" y="1655008"/>
              <a:ext cx="472144" cy="249047"/>
            </a:xfrm>
            <a:custGeom>
              <a:avLst/>
              <a:gdLst/>
              <a:ahLst/>
              <a:cxnLst/>
              <a:rect l="0" t="0" r="0" b="0"/>
              <a:pathLst>
                <a:path w="472144" h="249047">
                  <a:moveTo>
                    <a:pt x="7323" y="150932"/>
                  </a:moveTo>
                  <a:lnTo>
                    <a:pt x="7323" y="150932"/>
                  </a:lnTo>
                  <a:lnTo>
                    <a:pt x="38744" y="121361"/>
                  </a:lnTo>
                  <a:lnTo>
                    <a:pt x="46688" y="101947"/>
                  </a:lnTo>
                  <a:lnTo>
                    <a:pt x="51160" y="71977"/>
                  </a:lnTo>
                  <a:lnTo>
                    <a:pt x="48440" y="41648"/>
                  </a:lnTo>
                  <a:lnTo>
                    <a:pt x="39789" y="5966"/>
                  </a:lnTo>
                  <a:lnTo>
                    <a:pt x="39127" y="3488"/>
                  </a:lnTo>
                  <a:lnTo>
                    <a:pt x="37839" y="1836"/>
                  </a:lnTo>
                  <a:lnTo>
                    <a:pt x="34150" y="0"/>
                  </a:lnTo>
                  <a:lnTo>
                    <a:pt x="31981" y="357"/>
                  </a:lnTo>
                  <a:lnTo>
                    <a:pt x="27313" y="3012"/>
                  </a:lnTo>
                  <a:lnTo>
                    <a:pt x="19925" y="13312"/>
                  </a:lnTo>
                  <a:lnTo>
                    <a:pt x="9844" y="44976"/>
                  </a:lnTo>
                  <a:lnTo>
                    <a:pt x="3084" y="78992"/>
                  </a:lnTo>
                  <a:lnTo>
                    <a:pt x="705" y="115882"/>
                  </a:lnTo>
                  <a:lnTo>
                    <a:pt x="0" y="152776"/>
                  </a:lnTo>
                  <a:lnTo>
                    <a:pt x="638" y="184686"/>
                  </a:lnTo>
                  <a:lnTo>
                    <a:pt x="10321" y="222514"/>
                  </a:lnTo>
                  <a:lnTo>
                    <a:pt x="20113" y="242808"/>
                  </a:lnTo>
                  <a:lnTo>
                    <a:pt x="25143" y="246799"/>
                  </a:lnTo>
                  <a:lnTo>
                    <a:pt x="32735" y="249046"/>
                  </a:lnTo>
                  <a:lnTo>
                    <a:pt x="34424" y="248515"/>
                  </a:lnTo>
                  <a:lnTo>
                    <a:pt x="35551" y="247314"/>
                  </a:lnTo>
                  <a:lnTo>
                    <a:pt x="36302" y="245666"/>
                  </a:lnTo>
                  <a:lnTo>
                    <a:pt x="51925" y="223970"/>
                  </a:lnTo>
                  <a:lnTo>
                    <a:pt x="62982" y="191982"/>
                  </a:lnTo>
                  <a:lnTo>
                    <a:pt x="66713" y="158956"/>
                  </a:lnTo>
                  <a:lnTo>
                    <a:pt x="67818" y="126404"/>
                  </a:lnTo>
                  <a:lnTo>
                    <a:pt x="68191" y="91994"/>
                  </a:lnTo>
                  <a:lnTo>
                    <a:pt x="68279" y="68182"/>
                  </a:lnTo>
                  <a:lnTo>
                    <a:pt x="69129" y="79490"/>
                  </a:lnTo>
                  <a:lnTo>
                    <a:pt x="81280" y="114030"/>
                  </a:lnTo>
                  <a:lnTo>
                    <a:pt x="93722" y="151090"/>
                  </a:lnTo>
                  <a:lnTo>
                    <a:pt x="109088" y="174513"/>
                  </a:lnTo>
                  <a:lnTo>
                    <a:pt x="123850" y="190998"/>
                  </a:lnTo>
                  <a:lnTo>
                    <a:pt x="127341" y="192036"/>
                  </a:lnTo>
                  <a:lnTo>
                    <a:pt x="145936" y="189595"/>
                  </a:lnTo>
                  <a:lnTo>
                    <a:pt x="162909" y="166704"/>
                  </a:lnTo>
                  <a:lnTo>
                    <a:pt x="183152" y="132542"/>
                  </a:lnTo>
                  <a:lnTo>
                    <a:pt x="194972" y="103248"/>
                  </a:lnTo>
                  <a:lnTo>
                    <a:pt x="210431" y="67000"/>
                  </a:lnTo>
                  <a:lnTo>
                    <a:pt x="226344" y="29082"/>
                  </a:lnTo>
                  <a:lnTo>
                    <a:pt x="228131" y="22067"/>
                  </a:lnTo>
                  <a:lnTo>
                    <a:pt x="245992" y="58326"/>
                  </a:lnTo>
                  <a:lnTo>
                    <a:pt x="271980" y="92127"/>
                  </a:lnTo>
                  <a:lnTo>
                    <a:pt x="279888" y="105323"/>
                  </a:lnTo>
                  <a:lnTo>
                    <a:pt x="312896" y="136877"/>
                  </a:lnTo>
                  <a:lnTo>
                    <a:pt x="343602" y="161169"/>
                  </a:lnTo>
                  <a:lnTo>
                    <a:pt x="381402" y="189549"/>
                  </a:lnTo>
                  <a:lnTo>
                    <a:pt x="411390" y="209787"/>
                  </a:lnTo>
                  <a:lnTo>
                    <a:pt x="431595" y="219423"/>
                  </a:lnTo>
                  <a:lnTo>
                    <a:pt x="469473" y="226681"/>
                  </a:lnTo>
                  <a:lnTo>
                    <a:pt x="472143" y="227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5" name="SMARTInkShape-1464"/>
            <p:cNvSpPr/>
            <p:nvPr>
              <p:custDataLst>
                <p:tags r:id="rId24"/>
              </p:custDataLst>
            </p:nvPr>
          </p:nvSpPr>
          <p:spPr>
            <a:xfrm>
              <a:off x="449580" y="1526886"/>
              <a:ext cx="259081" cy="373532"/>
            </a:xfrm>
            <a:custGeom>
              <a:avLst/>
              <a:gdLst/>
              <a:ahLst/>
              <a:cxnLst/>
              <a:rect l="0" t="0" r="0" b="0"/>
              <a:pathLst>
                <a:path w="259081" h="373532">
                  <a:moveTo>
                    <a:pt x="0" y="103794"/>
                  </a:moveTo>
                  <a:lnTo>
                    <a:pt x="0" y="103794"/>
                  </a:lnTo>
                  <a:lnTo>
                    <a:pt x="6773" y="133145"/>
                  </a:lnTo>
                  <a:lnTo>
                    <a:pt x="12136" y="156381"/>
                  </a:lnTo>
                  <a:lnTo>
                    <a:pt x="18094" y="193488"/>
                  </a:lnTo>
                  <a:lnTo>
                    <a:pt x="22435" y="224092"/>
                  </a:lnTo>
                  <a:lnTo>
                    <a:pt x="30009" y="251804"/>
                  </a:lnTo>
                  <a:lnTo>
                    <a:pt x="39748" y="283115"/>
                  </a:lnTo>
                  <a:lnTo>
                    <a:pt x="50624" y="316451"/>
                  </a:lnTo>
                  <a:lnTo>
                    <a:pt x="59215" y="338112"/>
                  </a:lnTo>
                  <a:lnTo>
                    <a:pt x="67522" y="347071"/>
                  </a:lnTo>
                  <a:lnTo>
                    <a:pt x="74601" y="351617"/>
                  </a:lnTo>
                  <a:lnTo>
                    <a:pt x="81999" y="354536"/>
                  </a:lnTo>
                  <a:lnTo>
                    <a:pt x="85268" y="352677"/>
                  </a:lnTo>
                  <a:lnTo>
                    <a:pt x="87326" y="350996"/>
                  </a:lnTo>
                  <a:lnTo>
                    <a:pt x="89612" y="342355"/>
                  </a:lnTo>
                  <a:lnTo>
                    <a:pt x="96436" y="307145"/>
                  </a:lnTo>
                  <a:lnTo>
                    <a:pt x="98282" y="273454"/>
                  </a:lnTo>
                  <a:lnTo>
                    <a:pt x="98714" y="246085"/>
                  </a:lnTo>
                  <a:lnTo>
                    <a:pt x="98906" y="219246"/>
                  </a:lnTo>
                  <a:lnTo>
                    <a:pt x="101272" y="187108"/>
                  </a:lnTo>
                  <a:lnTo>
                    <a:pt x="105968" y="163308"/>
                  </a:lnTo>
                  <a:lnTo>
                    <a:pt x="106205" y="162943"/>
                  </a:lnTo>
                  <a:lnTo>
                    <a:pt x="106364" y="163547"/>
                  </a:lnTo>
                  <a:lnTo>
                    <a:pt x="132656" y="198455"/>
                  </a:lnTo>
                  <a:lnTo>
                    <a:pt x="146644" y="229867"/>
                  </a:lnTo>
                  <a:lnTo>
                    <a:pt x="157374" y="261846"/>
                  </a:lnTo>
                  <a:lnTo>
                    <a:pt x="170054" y="296063"/>
                  </a:lnTo>
                  <a:lnTo>
                    <a:pt x="184611" y="331238"/>
                  </a:lnTo>
                  <a:lnTo>
                    <a:pt x="212052" y="367802"/>
                  </a:lnTo>
                  <a:lnTo>
                    <a:pt x="217012" y="373531"/>
                  </a:lnTo>
                  <a:lnTo>
                    <a:pt x="219181" y="373365"/>
                  </a:lnTo>
                  <a:lnTo>
                    <a:pt x="223850" y="368666"/>
                  </a:lnTo>
                  <a:lnTo>
                    <a:pt x="226489" y="360932"/>
                  </a:lnTo>
                  <a:lnTo>
                    <a:pt x="229169" y="324205"/>
                  </a:lnTo>
                  <a:lnTo>
                    <a:pt x="233754" y="288387"/>
                  </a:lnTo>
                  <a:lnTo>
                    <a:pt x="235124" y="257520"/>
                  </a:lnTo>
                  <a:lnTo>
                    <a:pt x="235733" y="221788"/>
                  </a:lnTo>
                  <a:lnTo>
                    <a:pt x="235157" y="184176"/>
                  </a:lnTo>
                  <a:lnTo>
                    <a:pt x="232079" y="147703"/>
                  </a:lnTo>
                  <a:lnTo>
                    <a:pt x="227888" y="113996"/>
                  </a:lnTo>
                  <a:lnTo>
                    <a:pt x="224050" y="83775"/>
                  </a:lnTo>
                  <a:lnTo>
                    <a:pt x="221890" y="47721"/>
                  </a:lnTo>
                  <a:lnTo>
                    <a:pt x="221160" y="9713"/>
                  </a:lnTo>
                  <a:lnTo>
                    <a:pt x="221100" y="2973"/>
                  </a:lnTo>
                  <a:lnTo>
                    <a:pt x="223600" y="174"/>
                  </a:lnTo>
                  <a:lnTo>
                    <a:pt x="227807" y="0"/>
                  </a:lnTo>
                  <a:lnTo>
                    <a:pt x="233151" y="1578"/>
                  </a:lnTo>
                  <a:lnTo>
                    <a:pt x="241347" y="7847"/>
                  </a:lnTo>
                  <a:lnTo>
                    <a:pt x="244718" y="11889"/>
                  </a:lnTo>
                  <a:lnTo>
                    <a:pt x="253508" y="33759"/>
                  </a:lnTo>
                  <a:lnTo>
                    <a:pt x="257979" y="68104"/>
                  </a:lnTo>
                  <a:lnTo>
                    <a:pt x="259080" y="80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6" name="SMARTInkShape-1465"/>
            <p:cNvSpPr/>
            <p:nvPr>
              <p:custDataLst>
                <p:tags r:id="rId25"/>
              </p:custDataLst>
            </p:nvPr>
          </p:nvSpPr>
          <p:spPr>
            <a:xfrm>
              <a:off x="1257300" y="1050200"/>
              <a:ext cx="211380" cy="336641"/>
            </a:xfrm>
            <a:custGeom>
              <a:avLst/>
              <a:gdLst/>
              <a:ahLst/>
              <a:cxnLst/>
              <a:rect l="0" t="0" r="0" b="0"/>
              <a:pathLst>
                <a:path w="211380" h="336641">
                  <a:moveTo>
                    <a:pt x="0" y="108040"/>
                  </a:moveTo>
                  <a:lnTo>
                    <a:pt x="0" y="108040"/>
                  </a:lnTo>
                  <a:lnTo>
                    <a:pt x="8090" y="140402"/>
                  </a:lnTo>
                  <a:lnTo>
                    <a:pt x="17167" y="172662"/>
                  </a:lnTo>
                  <a:lnTo>
                    <a:pt x="26972" y="205471"/>
                  </a:lnTo>
                  <a:lnTo>
                    <a:pt x="30275" y="242698"/>
                  </a:lnTo>
                  <a:lnTo>
                    <a:pt x="30468" y="252228"/>
                  </a:lnTo>
                  <a:lnTo>
                    <a:pt x="26431" y="248599"/>
                  </a:lnTo>
                  <a:lnTo>
                    <a:pt x="26705" y="237680"/>
                  </a:lnTo>
                  <a:lnTo>
                    <a:pt x="29734" y="203074"/>
                  </a:lnTo>
                  <a:lnTo>
                    <a:pt x="34304" y="169595"/>
                  </a:lnTo>
                  <a:lnTo>
                    <a:pt x="38671" y="143018"/>
                  </a:lnTo>
                  <a:lnTo>
                    <a:pt x="44280" y="115119"/>
                  </a:lnTo>
                  <a:lnTo>
                    <a:pt x="52418" y="88608"/>
                  </a:lnTo>
                  <a:lnTo>
                    <a:pt x="61679" y="62715"/>
                  </a:lnTo>
                  <a:lnTo>
                    <a:pt x="76413" y="28853"/>
                  </a:lnTo>
                  <a:lnTo>
                    <a:pt x="86455" y="12732"/>
                  </a:lnTo>
                  <a:lnTo>
                    <a:pt x="96562" y="2746"/>
                  </a:lnTo>
                  <a:lnTo>
                    <a:pt x="100781" y="590"/>
                  </a:lnTo>
                  <a:lnTo>
                    <a:pt x="104441" y="0"/>
                  </a:lnTo>
                  <a:lnTo>
                    <a:pt x="124488" y="5137"/>
                  </a:lnTo>
                  <a:lnTo>
                    <a:pt x="136044" y="16303"/>
                  </a:lnTo>
                  <a:lnTo>
                    <a:pt x="161305" y="51067"/>
                  </a:lnTo>
                  <a:lnTo>
                    <a:pt x="179216" y="84574"/>
                  </a:lnTo>
                  <a:lnTo>
                    <a:pt x="195247" y="121313"/>
                  </a:lnTo>
                  <a:lnTo>
                    <a:pt x="206676" y="159010"/>
                  </a:lnTo>
                  <a:lnTo>
                    <a:pt x="211379" y="196990"/>
                  </a:lnTo>
                  <a:lnTo>
                    <a:pt x="208728" y="235055"/>
                  </a:lnTo>
                  <a:lnTo>
                    <a:pt x="194490" y="269099"/>
                  </a:lnTo>
                  <a:lnTo>
                    <a:pt x="170139" y="296590"/>
                  </a:lnTo>
                  <a:lnTo>
                    <a:pt x="144480" y="312913"/>
                  </a:lnTo>
                  <a:lnTo>
                    <a:pt x="113320" y="326095"/>
                  </a:lnTo>
                  <a:lnTo>
                    <a:pt x="79716" y="331953"/>
                  </a:lnTo>
                  <a:lnTo>
                    <a:pt x="45720" y="33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7" name="SMARTInkShape-1466"/>
            <p:cNvSpPr/>
            <p:nvPr>
              <p:custDataLst>
                <p:tags r:id="rId26"/>
              </p:custDataLst>
            </p:nvPr>
          </p:nvSpPr>
          <p:spPr>
            <a:xfrm>
              <a:off x="942901" y="1066800"/>
              <a:ext cx="222960" cy="265665"/>
            </a:xfrm>
            <a:custGeom>
              <a:avLst/>
              <a:gdLst/>
              <a:ahLst/>
              <a:cxnLst/>
              <a:rect l="0" t="0" r="0" b="0"/>
              <a:pathLst>
                <a:path w="222960" h="265665">
                  <a:moveTo>
                    <a:pt x="40079" y="0"/>
                  </a:moveTo>
                  <a:lnTo>
                    <a:pt x="40079" y="0"/>
                  </a:lnTo>
                  <a:lnTo>
                    <a:pt x="31989" y="28316"/>
                  </a:lnTo>
                  <a:lnTo>
                    <a:pt x="22912" y="62106"/>
                  </a:lnTo>
                  <a:lnTo>
                    <a:pt x="14861" y="93567"/>
                  </a:lnTo>
                  <a:lnTo>
                    <a:pt x="11158" y="124338"/>
                  </a:lnTo>
                  <a:lnTo>
                    <a:pt x="1970" y="154904"/>
                  </a:lnTo>
                  <a:lnTo>
                    <a:pt x="0" y="175244"/>
                  </a:lnTo>
                  <a:lnTo>
                    <a:pt x="5633" y="211852"/>
                  </a:lnTo>
                  <a:lnTo>
                    <a:pt x="12469" y="235773"/>
                  </a:lnTo>
                  <a:lnTo>
                    <a:pt x="21881" y="249004"/>
                  </a:lnTo>
                  <a:lnTo>
                    <a:pt x="27947" y="254902"/>
                  </a:lnTo>
                  <a:lnTo>
                    <a:pt x="41460" y="261457"/>
                  </a:lnTo>
                  <a:lnTo>
                    <a:pt x="70832" y="265664"/>
                  </a:lnTo>
                  <a:lnTo>
                    <a:pt x="101590" y="254257"/>
                  </a:lnTo>
                  <a:lnTo>
                    <a:pt x="133470" y="230746"/>
                  </a:lnTo>
                  <a:lnTo>
                    <a:pt x="164364" y="198285"/>
                  </a:lnTo>
                  <a:lnTo>
                    <a:pt x="180266" y="171947"/>
                  </a:lnTo>
                  <a:lnTo>
                    <a:pt x="192978" y="144154"/>
                  </a:lnTo>
                  <a:lnTo>
                    <a:pt x="204272" y="117691"/>
                  </a:lnTo>
                  <a:lnTo>
                    <a:pt x="212678" y="91818"/>
                  </a:lnTo>
                  <a:lnTo>
                    <a:pt x="219913" y="60225"/>
                  </a:lnTo>
                  <a:lnTo>
                    <a:pt x="220928" y="52850"/>
                  </a:lnTo>
                  <a:lnTo>
                    <a:pt x="219912" y="48780"/>
                  </a:lnTo>
                  <a:lnTo>
                    <a:pt x="217541" y="46913"/>
                  </a:lnTo>
                  <a:lnTo>
                    <a:pt x="202929" y="45031"/>
                  </a:lnTo>
                  <a:lnTo>
                    <a:pt x="197688" y="41745"/>
                  </a:lnTo>
                  <a:lnTo>
                    <a:pt x="188021" y="41978"/>
                  </a:lnTo>
                  <a:lnTo>
                    <a:pt x="165164" y="49026"/>
                  </a:lnTo>
                  <a:lnTo>
                    <a:pt x="156914" y="58196"/>
                  </a:lnTo>
                  <a:lnTo>
                    <a:pt x="142013" y="92926"/>
                  </a:lnTo>
                  <a:lnTo>
                    <a:pt x="133843" y="130335"/>
                  </a:lnTo>
                  <a:lnTo>
                    <a:pt x="132207" y="160256"/>
                  </a:lnTo>
                  <a:lnTo>
                    <a:pt x="133981" y="186054"/>
                  </a:lnTo>
                  <a:lnTo>
                    <a:pt x="138540" y="198684"/>
                  </a:lnTo>
                  <a:lnTo>
                    <a:pt x="149780" y="213621"/>
                  </a:lnTo>
                  <a:lnTo>
                    <a:pt x="168313" y="224056"/>
                  </a:lnTo>
                  <a:lnTo>
                    <a:pt x="172982" y="224724"/>
                  </a:lnTo>
                  <a:lnTo>
                    <a:pt x="182685" y="223209"/>
                  </a:lnTo>
                  <a:lnTo>
                    <a:pt x="205758" y="193324"/>
                  </a:lnTo>
                  <a:lnTo>
                    <a:pt x="217863" y="163115"/>
                  </a:lnTo>
                  <a:lnTo>
                    <a:pt x="221952" y="130998"/>
                  </a:lnTo>
                  <a:lnTo>
                    <a:pt x="221814" y="113791"/>
                  </a:lnTo>
                  <a:lnTo>
                    <a:pt x="215641" y="99684"/>
                  </a:lnTo>
                  <a:lnTo>
                    <a:pt x="211383" y="103290"/>
                  </a:lnTo>
                  <a:lnTo>
                    <a:pt x="209348" y="109689"/>
                  </a:lnTo>
                  <a:lnTo>
                    <a:pt x="207596" y="117331"/>
                  </a:lnTo>
                  <a:lnTo>
                    <a:pt x="203996" y="123549"/>
                  </a:lnTo>
                  <a:lnTo>
                    <a:pt x="203543" y="126393"/>
                  </a:lnTo>
                  <a:lnTo>
                    <a:pt x="204089" y="129135"/>
                  </a:lnTo>
                  <a:lnTo>
                    <a:pt x="207002" y="135575"/>
                  </a:lnTo>
                  <a:lnTo>
                    <a:pt x="211916" y="134198"/>
                  </a:lnTo>
                  <a:lnTo>
                    <a:pt x="222959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8" name="SMARTInkShape-1467"/>
            <p:cNvSpPr/>
            <p:nvPr>
              <p:custDataLst>
                <p:tags r:id="rId27"/>
              </p:custDataLst>
            </p:nvPr>
          </p:nvSpPr>
          <p:spPr>
            <a:xfrm>
              <a:off x="815340" y="1028700"/>
              <a:ext cx="68581" cy="7621"/>
            </a:xfrm>
            <a:custGeom>
              <a:avLst/>
              <a:gdLst/>
              <a:ahLst/>
              <a:cxnLst/>
              <a:rect l="0" t="0" r="0" b="0"/>
              <a:pathLst>
                <a:path w="68581" h="7621">
                  <a:moveTo>
                    <a:pt x="0" y="7620"/>
                  </a:moveTo>
                  <a:lnTo>
                    <a:pt x="0" y="7620"/>
                  </a:lnTo>
                  <a:lnTo>
                    <a:pt x="36407" y="3575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9" name="SMARTInkShape-1468"/>
            <p:cNvSpPr/>
            <p:nvPr>
              <p:custDataLst>
                <p:tags r:id="rId28"/>
              </p:custDataLst>
            </p:nvPr>
          </p:nvSpPr>
          <p:spPr>
            <a:xfrm>
              <a:off x="231032" y="817159"/>
              <a:ext cx="622409" cy="581914"/>
            </a:xfrm>
            <a:custGeom>
              <a:avLst/>
              <a:gdLst/>
              <a:ahLst/>
              <a:cxnLst/>
              <a:rect l="0" t="0" r="0" b="0"/>
              <a:pathLst>
                <a:path w="622409" h="581914">
                  <a:moveTo>
                    <a:pt x="20428" y="188681"/>
                  </a:moveTo>
                  <a:lnTo>
                    <a:pt x="20428" y="188681"/>
                  </a:lnTo>
                  <a:lnTo>
                    <a:pt x="18170" y="224805"/>
                  </a:lnTo>
                  <a:lnTo>
                    <a:pt x="16383" y="253404"/>
                  </a:lnTo>
                  <a:lnTo>
                    <a:pt x="13498" y="287710"/>
                  </a:lnTo>
                  <a:lnTo>
                    <a:pt x="9881" y="325820"/>
                  </a:lnTo>
                  <a:lnTo>
                    <a:pt x="5777" y="366467"/>
                  </a:lnTo>
                  <a:lnTo>
                    <a:pt x="3040" y="398645"/>
                  </a:lnTo>
                  <a:lnTo>
                    <a:pt x="1216" y="425177"/>
                  </a:lnTo>
                  <a:lnTo>
                    <a:pt x="0" y="447945"/>
                  </a:lnTo>
                  <a:lnTo>
                    <a:pt x="907" y="482274"/>
                  </a:lnTo>
                  <a:lnTo>
                    <a:pt x="4132" y="508820"/>
                  </a:lnTo>
                  <a:lnTo>
                    <a:pt x="10708" y="541958"/>
                  </a:lnTo>
                  <a:lnTo>
                    <a:pt x="18981" y="576190"/>
                  </a:lnTo>
                  <a:lnTo>
                    <a:pt x="20310" y="578254"/>
                  </a:lnTo>
                  <a:lnTo>
                    <a:pt x="22042" y="578783"/>
                  </a:lnTo>
                  <a:lnTo>
                    <a:pt x="26862" y="577594"/>
                  </a:lnTo>
                  <a:lnTo>
                    <a:pt x="21383" y="548024"/>
                  </a:lnTo>
                  <a:lnTo>
                    <a:pt x="20711" y="512182"/>
                  </a:lnTo>
                  <a:lnTo>
                    <a:pt x="20554" y="479497"/>
                  </a:lnTo>
                  <a:lnTo>
                    <a:pt x="19637" y="441546"/>
                  </a:lnTo>
                  <a:lnTo>
                    <a:pt x="18207" y="420758"/>
                  </a:lnTo>
                  <a:lnTo>
                    <a:pt x="16408" y="399279"/>
                  </a:lnTo>
                  <a:lnTo>
                    <a:pt x="16054" y="377339"/>
                  </a:lnTo>
                  <a:lnTo>
                    <a:pt x="16666" y="355093"/>
                  </a:lnTo>
                  <a:lnTo>
                    <a:pt x="17920" y="332643"/>
                  </a:lnTo>
                  <a:lnTo>
                    <a:pt x="18756" y="309209"/>
                  </a:lnTo>
                  <a:lnTo>
                    <a:pt x="19313" y="285119"/>
                  </a:lnTo>
                  <a:lnTo>
                    <a:pt x="19685" y="260593"/>
                  </a:lnTo>
                  <a:lnTo>
                    <a:pt x="19933" y="238316"/>
                  </a:lnTo>
                  <a:lnTo>
                    <a:pt x="20098" y="217538"/>
                  </a:lnTo>
                  <a:lnTo>
                    <a:pt x="20281" y="180339"/>
                  </a:lnTo>
                  <a:lnTo>
                    <a:pt x="20363" y="149696"/>
                  </a:lnTo>
                  <a:lnTo>
                    <a:pt x="25652" y="114627"/>
                  </a:lnTo>
                  <a:lnTo>
                    <a:pt x="27732" y="99698"/>
                  </a:lnTo>
                  <a:lnTo>
                    <a:pt x="28684" y="99726"/>
                  </a:lnTo>
                  <a:lnTo>
                    <a:pt x="32000" y="102014"/>
                  </a:lnTo>
                  <a:lnTo>
                    <a:pt x="43474" y="139900"/>
                  </a:lnTo>
                  <a:lnTo>
                    <a:pt x="50991" y="176314"/>
                  </a:lnTo>
                  <a:lnTo>
                    <a:pt x="57737" y="210916"/>
                  </a:lnTo>
                  <a:lnTo>
                    <a:pt x="65620" y="251765"/>
                  </a:lnTo>
                  <a:lnTo>
                    <a:pt x="70876" y="282383"/>
                  </a:lnTo>
                  <a:lnTo>
                    <a:pt x="74380" y="306183"/>
                  </a:lnTo>
                  <a:lnTo>
                    <a:pt x="79120" y="339964"/>
                  </a:lnTo>
                  <a:lnTo>
                    <a:pt x="84049" y="360622"/>
                  </a:lnTo>
                  <a:lnTo>
                    <a:pt x="91320" y="373190"/>
                  </a:lnTo>
                  <a:lnTo>
                    <a:pt x="103491" y="386004"/>
                  </a:lnTo>
                  <a:lnTo>
                    <a:pt x="106169" y="384189"/>
                  </a:lnTo>
                  <a:lnTo>
                    <a:pt x="108069" y="382520"/>
                  </a:lnTo>
                  <a:lnTo>
                    <a:pt x="114787" y="368035"/>
                  </a:lnTo>
                  <a:lnTo>
                    <a:pt x="118095" y="335521"/>
                  </a:lnTo>
                  <a:lnTo>
                    <a:pt x="123384" y="305872"/>
                  </a:lnTo>
                  <a:lnTo>
                    <a:pt x="129686" y="272093"/>
                  </a:lnTo>
                  <a:lnTo>
                    <a:pt x="132487" y="234502"/>
                  </a:lnTo>
                  <a:lnTo>
                    <a:pt x="133234" y="214148"/>
                  </a:lnTo>
                  <a:lnTo>
                    <a:pt x="133732" y="192959"/>
                  </a:lnTo>
                  <a:lnTo>
                    <a:pt x="134064" y="171213"/>
                  </a:lnTo>
                  <a:lnTo>
                    <a:pt x="133439" y="149942"/>
                  </a:lnTo>
                  <a:lnTo>
                    <a:pt x="132175" y="128989"/>
                  </a:lnTo>
                  <a:lnTo>
                    <a:pt x="130486" y="108246"/>
                  </a:lnTo>
                  <a:lnTo>
                    <a:pt x="126352" y="71652"/>
                  </a:lnTo>
                  <a:lnTo>
                    <a:pt x="122538" y="40995"/>
                  </a:lnTo>
                  <a:lnTo>
                    <a:pt x="119890" y="4321"/>
                  </a:lnTo>
                  <a:lnTo>
                    <a:pt x="120603" y="2274"/>
                  </a:lnTo>
                  <a:lnTo>
                    <a:pt x="121924" y="910"/>
                  </a:lnTo>
                  <a:lnTo>
                    <a:pt x="123652" y="0"/>
                  </a:lnTo>
                  <a:lnTo>
                    <a:pt x="125651" y="1934"/>
                  </a:lnTo>
                  <a:lnTo>
                    <a:pt x="130129" y="10856"/>
                  </a:lnTo>
                  <a:lnTo>
                    <a:pt x="133820" y="45903"/>
                  </a:lnTo>
                  <a:lnTo>
                    <a:pt x="134324" y="74706"/>
                  </a:lnTo>
                  <a:lnTo>
                    <a:pt x="136806" y="109521"/>
                  </a:lnTo>
                  <a:lnTo>
                    <a:pt x="139885" y="147572"/>
                  </a:lnTo>
                  <a:lnTo>
                    <a:pt x="140706" y="167202"/>
                  </a:lnTo>
                  <a:lnTo>
                    <a:pt x="141253" y="187061"/>
                  </a:lnTo>
                  <a:lnTo>
                    <a:pt x="141618" y="207075"/>
                  </a:lnTo>
                  <a:lnTo>
                    <a:pt x="141861" y="227190"/>
                  </a:lnTo>
                  <a:lnTo>
                    <a:pt x="142024" y="247374"/>
                  </a:lnTo>
                  <a:lnTo>
                    <a:pt x="142978" y="266756"/>
                  </a:lnTo>
                  <a:lnTo>
                    <a:pt x="146297" y="304097"/>
                  </a:lnTo>
                  <a:lnTo>
                    <a:pt x="148336" y="340448"/>
                  </a:lnTo>
                  <a:lnTo>
                    <a:pt x="150090" y="375513"/>
                  </a:lnTo>
                  <a:lnTo>
                    <a:pt x="153691" y="408031"/>
                  </a:lnTo>
                  <a:lnTo>
                    <a:pt x="158114" y="437159"/>
                  </a:lnTo>
                  <a:lnTo>
                    <a:pt x="165364" y="472842"/>
                  </a:lnTo>
                  <a:lnTo>
                    <a:pt x="175399" y="507654"/>
                  </a:lnTo>
                  <a:lnTo>
                    <a:pt x="182997" y="523175"/>
                  </a:lnTo>
                  <a:lnTo>
                    <a:pt x="188072" y="527845"/>
                  </a:lnTo>
                  <a:lnTo>
                    <a:pt x="190611" y="529090"/>
                  </a:lnTo>
                  <a:lnTo>
                    <a:pt x="192303" y="529074"/>
                  </a:lnTo>
                  <a:lnTo>
                    <a:pt x="193431" y="528216"/>
                  </a:lnTo>
                  <a:lnTo>
                    <a:pt x="197277" y="522964"/>
                  </a:lnTo>
                  <a:lnTo>
                    <a:pt x="203779" y="513788"/>
                  </a:lnTo>
                  <a:lnTo>
                    <a:pt x="211068" y="495829"/>
                  </a:lnTo>
                  <a:lnTo>
                    <a:pt x="218589" y="466801"/>
                  </a:lnTo>
                  <a:lnTo>
                    <a:pt x="222800" y="441830"/>
                  </a:lnTo>
                  <a:lnTo>
                    <a:pt x="224671" y="410976"/>
                  </a:lnTo>
                  <a:lnTo>
                    <a:pt x="225503" y="379766"/>
                  </a:lnTo>
                  <a:lnTo>
                    <a:pt x="225872" y="351501"/>
                  </a:lnTo>
                  <a:lnTo>
                    <a:pt x="226109" y="317175"/>
                  </a:lnTo>
                  <a:lnTo>
                    <a:pt x="226160" y="305697"/>
                  </a:lnTo>
                  <a:lnTo>
                    <a:pt x="226165" y="307857"/>
                  </a:lnTo>
                  <a:lnTo>
                    <a:pt x="215562" y="343708"/>
                  </a:lnTo>
                  <a:lnTo>
                    <a:pt x="208256" y="378172"/>
                  </a:lnTo>
                  <a:lnTo>
                    <a:pt x="205507" y="404979"/>
                  </a:lnTo>
                  <a:lnTo>
                    <a:pt x="204285" y="432980"/>
                  </a:lnTo>
                  <a:lnTo>
                    <a:pt x="203742" y="459536"/>
                  </a:lnTo>
                  <a:lnTo>
                    <a:pt x="203437" y="494242"/>
                  </a:lnTo>
                  <a:lnTo>
                    <a:pt x="207881" y="513292"/>
                  </a:lnTo>
                  <a:lnTo>
                    <a:pt x="215500" y="528533"/>
                  </a:lnTo>
                  <a:lnTo>
                    <a:pt x="239136" y="552336"/>
                  </a:lnTo>
                  <a:lnTo>
                    <a:pt x="251405" y="557739"/>
                  </a:lnTo>
                  <a:lnTo>
                    <a:pt x="258233" y="559179"/>
                  </a:lnTo>
                  <a:lnTo>
                    <a:pt x="272592" y="556265"/>
                  </a:lnTo>
                  <a:lnTo>
                    <a:pt x="299472" y="540588"/>
                  </a:lnTo>
                  <a:lnTo>
                    <a:pt x="310597" y="532506"/>
                  </a:lnTo>
                  <a:lnTo>
                    <a:pt x="326481" y="508491"/>
                  </a:lnTo>
                  <a:lnTo>
                    <a:pt x="345536" y="473854"/>
                  </a:lnTo>
                  <a:lnTo>
                    <a:pt x="366707" y="432137"/>
                  </a:lnTo>
                  <a:lnTo>
                    <a:pt x="383361" y="397551"/>
                  </a:lnTo>
                  <a:lnTo>
                    <a:pt x="397003" y="367721"/>
                  </a:lnTo>
                  <a:lnTo>
                    <a:pt x="408638" y="341061"/>
                  </a:lnTo>
                  <a:lnTo>
                    <a:pt x="425013" y="303540"/>
                  </a:lnTo>
                  <a:lnTo>
                    <a:pt x="435348" y="268902"/>
                  </a:lnTo>
                  <a:lnTo>
                    <a:pt x="437670" y="260459"/>
                  </a:lnTo>
                  <a:lnTo>
                    <a:pt x="438290" y="259393"/>
                  </a:lnTo>
                  <a:lnTo>
                    <a:pt x="438702" y="259529"/>
                  </a:lnTo>
                  <a:lnTo>
                    <a:pt x="439161" y="261938"/>
                  </a:lnTo>
                  <a:lnTo>
                    <a:pt x="433448" y="293876"/>
                  </a:lnTo>
                  <a:lnTo>
                    <a:pt x="427849" y="329917"/>
                  </a:lnTo>
                  <a:lnTo>
                    <a:pt x="420791" y="358979"/>
                  </a:lnTo>
                  <a:lnTo>
                    <a:pt x="414832" y="391651"/>
                  </a:lnTo>
                  <a:lnTo>
                    <a:pt x="409361" y="421412"/>
                  </a:lnTo>
                  <a:lnTo>
                    <a:pt x="403260" y="449597"/>
                  </a:lnTo>
                  <a:lnTo>
                    <a:pt x="394904" y="479057"/>
                  </a:lnTo>
                  <a:lnTo>
                    <a:pt x="387804" y="506826"/>
                  </a:lnTo>
                  <a:lnTo>
                    <a:pt x="379047" y="544002"/>
                  </a:lnTo>
                  <a:lnTo>
                    <a:pt x="371422" y="581913"/>
                  </a:lnTo>
                  <a:lnTo>
                    <a:pt x="367043" y="571894"/>
                  </a:lnTo>
                  <a:lnTo>
                    <a:pt x="369299" y="537130"/>
                  </a:lnTo>
                  <a:lnTo>
                    <a:pt x="370215" y="508365"/>
                  </a:lnTo>
                  <a:lnTo>
                    <a:pt x="368364" y="475825"/>
                  </a:lnTo>
                  <a:lnTo>
                    <a:pt x="363873" y="442454"/>
                  </a:lnTo>
                  <a:lnTo>
                    <a:pt x="356232" y="410689"/>
                  </a:lnTo>
                  <a:lnTo>
                    <a:pt x="347192" y="377380"/>
                  </a:lnTo>
                  <a:lnTo>
                    <a:pt x="337098" y="341112"/>
                  </a:lnTo>
                  <a:lnTo>
                    <a:pt x="333687" y="328857"/>
                  </a:lnTo>
                  <a:lnTo>
                    <a:pt x="313239" y="312984"/>
                  </a:lnTo>
                  <a:lnTo>
                    <a:pt x="313002" y="313883"/>
                  </a:lnTo>
                  <a:lnTo>
                    <a:pt x="314996" y="319398"/>
                  </a:lnTo>
                  <a:lnTo>
                    <a:pt x="349197" y="354578"/>
                  </a:lnTo>
                  <a:lnTo>
                    <a:pt x="379634" y="386457"/>
                  </a:lnTo>
                  <a:lnTo>
                    <a:pt x="415123" y="417213"/>
                  </a:lnTo>
                  <a:lnTo>
                    <a:pt x="446843" y="443702"/>
                  </a:lnTo>
                  <a:lnTo>
                    <a:pt x="475874" y="458311"/>
                  </a:lnTo>
                  <a:lnTo>
                    <a:pt x="493776" y="462075"/>
                  </a:lnTo>
                  <a:lnTo>
                    <a:pt x="498553" y="462383"/>
                  </a:lnTo>
                  <a:lnTo>
                    <a:pt x="502585" y="460896"/>
                  </a:lnTo>
                  <a:lnTo>
                    <a:pt x="509322" y="454728"/>
                  </a:lnTo>
                  <a:lnTo>
                    <a:pt x="520546" y="423957"/>
                  </a:lnTo>
                  <a:lnTo>
                    <a:pt x="527504" y="390096"/>
                  </a:lnTo>
                  <a:lnTo>
                    <a:pt x="529942" y="352405"/>
                  </a:lnTo>
                  <a:lnTo>
                    <a:pt x="530512" y="324101"/>
                  </a:lnTo>
                  <a:lnTo>
                    <a:pt x="534878" y="287696"/>
                  </a:lnTo>
                  <a:lnTo>
                    <a:pt x="541534" y="267596"/>
                  </a:lnTo>
                  <a:lnTo>
                    <a:pt x="544785" y="265844"/>
                  </a:lnTo>
                  <a:lnTo>
                    <a:pt x="548646" y="266370"/>
                  </a:lnTo>
                  <a:lnTo>
                    <a:pt x="562964" y="275335"/>
                  </a:lnTo>
                  <a:lnTo>
                    <a:pt x="566355" y="282510"/>
                  </a:lnTo>
                  <a:lnTo>
                    <a:pt x="580031" y="318849"/>
                  </a:lnTo>
                  <a:lnTo>
                    <a:pt x="588873" y="352932"/>
                  </a:lnTo>
                  <a:lnTo>
                    <a:pt x="596856" y="389842"/>
                  </a:lnTo>
                  <a:lnTo>
                    <a:pt x="603736" y="426743"/>
                  </a:lnTo>
                  <a:lnTo>
                    <a:pt x="606998" y="458655"/>
                  </a:lnTo>
                  <a:lnTo>
                    <a:pt x="613595" y="496484"/>
                  </a:lnTo>
                  <a:lnTo>
                    <a:pt x="614435" y="509140"/>
                  </a:lnTo>
                  <a:lnTo>
                    <a:pt x="615399" y="495454"/>
                  </a:lnTo>
                  <a:lnTo>
                    <a:pt x="616889" y="470243"/>
                  </a:lnTo>
                  <a:lnTo>
                    <a:pt x="618729" y="437349"/>
                  </a:lnTo>
                  <a:lnTo>
                    <a:pt x="622408" y="371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1" name="SMARTInkShape-1469"/>
          <p:cNvSpPr/>
          <p:nvPr>
            <p:custDataLst>
              <p:tags r:id="rId4"/>
            </p:custDataLst>
          </p:nvPr>
        </p:nvSpPr>
        <p:spPr>
          <a:xfrm>
            <a:off x="297180" y="2247900"/>
            <a:ext cx="495157" cy="685785"/>
          </a:xfrm>
          <a:custGeom>
            <a:avLst/>
            <a:gdLst/>
            <a:ahLst/>
            <a:cxnLst/>
            <a:rect l="0" t="0" r="0" b="0"/>
            <a:pathLst>
              <a:path w="495157" h="685785">
                <a:moveTo>
                  <a:pt x="297180" y="0"/>
                </a:moveTo>
                <a:lnTo>
                  <a:pt x="297180" y="0"/>
                </a:lnTo>
                <a:lnTo>
                  <a:pt x="306211" y="36124"/>
                </a:lnTo>
                <a:lnTo>
                  <a:pt x="313361" y="64723"/>
                </a:lnTo>
                <a:lnTo>
                  <a:pt x="318974" y="90562"/>
                </a:lnTo>
                <a:lnTo>
                  <a:pt x="323563" y="114561"/>
                </a:lnTo>
                <a:lnTo>
                  <a:pt x="327468" y="137334"/>
                </a:lnTo>
                <a:lnTo>
                  <a:pt x="330072" y="160136"/>
                </a:lnTo>
                <a:lnTo>
                  <a:pt x="331808" y="182957"/>
                </a:lnTo>
                <a:lnTo>
                  <a:pt x="332965" y="205792"/>
                </a:lnTo>
                <a:lnTo>
                  <a:pt x="334584" y="227788"/>
                </a:lnTo>
                <a:lnTo>
                  <a:pt x="336509" y="249225"/>
                </a:lnTo>
                <a:lnTo>
                  <a:pt x="338639" y="270290"/>
                </a:lnTo>
                <a:lnTo>
                  <a:pt x="340906" y="302960"/>
                </a:lnTo>
                <a:lnTo>
                  <a:pt x="343264" y="343367"/>
                </a:lnTo>
                <a:lnTo>
                  <a:pt x="345683" y="388931"/>
                </a:lnTo>
                <a:lnTo>
                  <a:pt x="348142" y="424387"/>
                </a:lnTo>
                <a:lnTo>
                  <a:pt x="350628" y="453105"/>
                </a:lnTo>
                <a:lnTo>
                  <a:pt x="353132" y="477330"/>
                </a:lnTo>
                <a:lnTo>
                  <a:pt x="353954" y="497713"/>
                </a:lnTo>
                <a:lnTo>
                  <a:pt x="352611" y="531650"/>
                </a:lnTo>
                <a:lnTo>
                  <a:pt x="351449" y="560845"/>
                </a:lnTo>
                <a:lnTo>
                  <a:pt x="350795" y="596565"/>
                </a:lnTo>
                <a:lnTo>
                  <a:pt x="350574" y="631390"/>
                </a:lnTo>
                <a:lnTo>
                  <a:pt x="352802" y="642709"/>
                </a:lnTo>
                <a:lnTo>
                  <a:pt x="355768" y="648868"/>
                </a:lnTo>
                <a:lnTo>
                  <a:pt x="356558" y="649326"/>
                </a:lnTo>
                <a:lnTo>
                  <a:pt x="358047" y="647795"/>
                </a:lnTo>
                <a:lnTo>
                  <a:pt x="358113" y="643683"/>
                </a:lnTo>
                <a:lnTo>
                  <a:pt x="371136" y="606519"/>
                </a:lnTo>
                <a:lnTo>
                  <a:pt x="379394" y="574162"/>
                </a:lnTo>
                <a:lnTo>
                  <a:pt x="392189" y="536917"/>
                </a:lnTo>
                <a:lnTo>
                  <a:pt x="401778" y="508716"/>
                </a:lnTo>
                <a:lnTo>
                  <a:pt x="411684" y="481507"/>
                </a:lnTo>
                <a:lnTo>
                  <a:pt x="422577" y="455303"/>
                </a:lnTo>
                <a:lnTo>
                  <a:pt x="435885" y="429546"/>
                </a:lnTo>
                <a:lnTo>
                  <a:pt x="448009" y="403987"/>
                </a:lnTo>
                <a:lnTo>
                  <a:pt x="464354" y="370313"/>
                </a:lnTo>
                <a:lnTo>
                  <a:pt x="484075" y="335189"/>
                </a:lnTo>
                <a:lnTo>
                  <a:pt x="494812" y="320680"/>
                </a:lnTo>
                <a:lnTo>
                  <a:pt x="495156" y="324275"/>
                </a:lnTo>
                <a:lnTo>
                  <a:pt x="484681" y="359181"/>
                </a:lnTo>
                <a:lnTo>
                  <a:pt x="474889" y="395755"/>
                </a:lnTo>
                <a:lnTo>
                  <a:pt x="466486" y="430622"/>
                </a:lnTo>
                <a:lnTo>
                  <a:pt x="453649" y="467764"/>
                </a:lnTo>
                <a:lnTo>
                  <a:pt x="439120" y="505579"/>
                </a:lnTo>
                <a:lnTo>
                  <a:pt x="424091" y="542748"/>
                </a:lnTo>
                <a:lnTo>
                  <a:pt x="408914" y="575587"/>
                </a:lnTo>
                <a:lnTo>
                  <a:pt x="394539" y="606766"/>
                </a:lnTo>
                <a:lnTo>
                  <a:pt x="379410" y="643126"/>
                </a:lnTo>
                <a:lnTo>
                  <a:pt x="371827" y="655827"/>
                </a:lnTo>
                <a:lnTo>
                  <a:pt x="364701" y="675521"/>
                </a:lnTo>
                <a:lnTo>
                  <a:pt x="358150" y="685784"/>
                </a:lnTo>
                <a:lnTo>
                  <a:pt x="352058" y="678867"/>
                </a:lnTo>
                <a:lnTo>
                  <a:pt x="336183" y="657281"/>
                </a:lnTo>
                <a:lnTo>
                  <a:pt x="303915" y="630126"/>
                </a:lnTo>
                <a:lnTo>
                  <a:pt x="270100" y="605564"/>
                </a:lnTo>
                <a:lnTo>
                  <a:pt x="236757" y="589589"/>
                </a:lnTo>
                <a:lnTo>
                  <a:pt x="204112" y="574132"/>
                </a:lnTo>
                <a:lnTo>
                  <a:pt x="168945" y="562872"/>
                </a:lnTo>
                <a:lnTo>
                  <a:pt x="131714" y="550129"/>
                </a:lnTo>
                <a:lnTo>
                  <a:pt x="101962" y="543719"/>
                </a:lnTo>
                <a:lnTo>
                  <a:pt x="64920" y="534623"/>
                </a:lnTo>
                <a:lnTo>
                  <a:pt x="33369" y="526606"/>
                </a:lnTo>
                <a:lnTo>
                  <a:pt x="0" y="518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80" name="SMARTInkShape-Group287"/>
          <p:cNvGrpSpPr/>
          <p:nvPr/>
        </p:nvGrpSpPr>
        <p:grpSpPr>
          <a:xfrm>
            <a:off x="-85963" y="3124200"/>
            <a:ext cx="1823324" cy="3282997"/>
            <a:chOff x="-85963" y="3124200"/>
            <a:chExt cx="1823324" cy="3282997"/>
          </a:xfrm>
        </p:grpSpPr>
        <p:sp>
          <p:nvSpPr>
            <p:cNvPr id="5262" name="SMARTInkShape-1470"/>
            <p:cNvSpPr/>
            <p:nvPr>
              <p:custDataLst>
                <p:tags r:id="rId5"/>
              </p:custDataLst>
            </p:nvPr>
          </p:nvSpPr>
          <p:spPr>
            <a:xfrm>
              <a:off x="1071943" y="5876770"/>
              <a:ext cx="665418" cy="358212"/>
            </a:xfrm>
            <a:custGeom>
              <a:avLst/>
              <a:gdLst/>
              <a:ahLst/>
              <a:cxnLst/>
              <a:rect l="0" t="0" r="0" b="0"/>
              <a:pathLst>
                <a:path w="665418" h="358212">
                  <a:moveTo>
                    <a:pt x="162497" y="82071"/>
                  </a:moveTo>
                  <a:lnTo>
                    <a:pt x="162497" y="82071"/>
                  </a:lnTo>
                  <a:lnTo>
                    <a:pt x="190374" y="103017"/>
                  </a:lnTo>
                  <a:lnTo>
                    <a:pt x="203391" y="108314"/>
                  </a:lnTo>
                  <a:lnTo>
                    <a:pt x="208386" y="108879"/>
                  </a:lnTo>
                  <a:lnTo>
                    <a:pt x="216194" y="107250"/>
                  </a:lnTo>
                  <a:lnTo>
                    <a:pt x="225350" y="101572"/>
                  </a:lnTo>
                  <a:lnTo>
                    <a:pt x="226413" y="99304"/>
                  </a:lnTo>
                  <a:lnTo>
                    <a:pt x="226274" y="96947"/>
                  </a:lnTo>
                  <a:lnTo>
                    <a:pt x="208971" y="64858"/>
                  </a:lnTo>
                  <a:lnTo>
                    <a:pt x="195288" y="55229"/>
                  </a:lnTo>
                  <a:lnTo>
                    <a:pt x="158908" y="42149"/>
                  </a:lnTo>
                  <a:lnTo>
                    <a:pt x="129167" y="42114"/>
                  </a:lnTo>
                  <a:lnTo>
                    <a:pt x="94859" y="47465"/>
                  </a:lnTo>
                  <a:lnTo>
                    <a:pt x="61929" y="62503"/>
                  </a:lnTo>
                  <a:lnTo>
                    <a:pt x="30723" y="83046"/>
                  </a:lnTo>
                  <a:lnTo>
                    <a:pt x="17006" y="97743"/>
                  </a:lnTo>
                  <a:lnTo>
                    <a:pt x="4524" y="122556"/>
                  </a:lnTo>
                  <a:lnTo>
                    <a:pt x="0" y="141551"/>
                  </a:lnTo>
                  <a:lnTo>
                    <a:pt x="2214" y="171284"/>
                  </a:lnTo>
                  <a:lnTo>
                    <a:pt x="9078" y="201543"/>
                  </a:lnTo>
                  <a:lnTo>
                    <a:pt x="22307" y="231958"/>
                  </a:lnTo>
                  <a:lnTo>
                    <a:pt x="42784" y="260725"/>
                  </a:lnTo>
                  <a:lnTo>
                    <a:pt x="79615" y="288731"/>
                  </a:lnTo>
                  <a:lnTo>
                    <a:pt x="98567" y="300919"/>
                  </a:lnTo>
                  <a:lnTo>
                    <a:pt x="124363" y="307781"/>
                  </a:lnTo>
                  <a:lnTo>
                    <a:pt x="153080" y="308968"/>
                  </a:lnTo>
                  <a:lnTo>
                    <a:pt x="181344" y="303486"/>
                  </a:lnTo>
                  <a:lnTo>
                    <a:pt x="201195" y="291514"/>
                  </a:lnTo>
                  <a:lnTo>
                    <a:pt x="217802" y="275549"/>
                  </a:lnTo>
                  <a:lnTo>
                    <a:pt x="236326" y="242929"/>
                  </a:lnTo>
                  <a:lnTo>
                    <a:pt x="243357" y="219479"/>
                  </a:lnTo>
                  <a:lnTo>
                    <a:pt x="244343" y="211776"/>
                  </a:lnTo>
                  <a:lnTo>
                    <a:pt x="240925" y="198701"/>
                  </a:lnTo>
                  <a:lnTo>
                    <a:pt x="221047" y="164991"/>
                  </a:lnTo>
                  <a:lnTo>
                    <a:pt x="215895" y="161257"/>
                  </a:lnTo>
                  <a:lnTo>
                    <a:pt x="208234" y="159155"/>
                  </a:lnTo>
                  <a:lnTo>
                    <a:pt x="205689" y="158860"/>
                  </a:lnTo>
                  <a:lnTo>
                    <a:pt x="203992" y="157816"/>
                  </a:lnTo>
                  <a:lnTo>
                    <a:pt x="202860" y="156275"/>
                  </a:lnTo>
                  <a:lnTo>
                    <a:pt x="200729" y="150980"/>
                  </a:lnTo>
                  <a:lnTo>
                    <a:pt x="218298" y="148405"/>
                  </a:lnTo>
                  <a:lnTo>
                    <a:pt x="247611" y="131076"/>
                  </a:lnTo>
                  <a:lnTo>
                    <a:pt x="279065" y="110624"/>
                  </a:lnTo>
                  <a:lnTo>
                    <a:pt x="311900" y="87897"/>
                  </a:lnTo>
                  <a:lnTo>
                    <a:pt x="341855" y="62159"/>
                  </a:lnTo>
                  <a:lnTo>
                    <a:pt x="378968" y="27947"/>
                  </a:lnTo>
                  <a:lnTo>
                    <a:pt x="401562" y="7105"/>
                  </a:lnTo>
                  <a:lnTo>
                    <a:pt x="403154" y="4154"/>
                  </a:lnTo>
                  <a:lnTo>
                    <a:pt x="405061" y="2186"/>
                  </a:lnTo>
                  <a:lnTo>
                    <a:pt x="409439" y="0"/>
                  </a:lnTo>
                  <a:lnTo>
                    <a:pt x="410945" y="263"/>
                  </a:lnTo>
                  <a:lnTo>
                    <a:pt x="411949" y="1285"/>
                  </a:lnTo>
                  <a:lnTo>
                    <a:pt x="412618" y="2814"/>
                  </a:lnTo>
                  <a:lnTo>
                    <a:pt x="413840" y="34903"/>
                  </a:lnTo>
                  <a:lnTo>
                    <a:pt x="413934" y="72628"/>
                  </a:lnTo>
                  <a:lnTo>
                    <a:pt x="413950" y="103449"/>
                  </a:lnTo>
                  <a:lnTo>
                    <a:pt x="414801" y="138170"/>
                  </a:lnTo>
                  <a:lnTo>
                    <a:pt x="419193" y="171129"/>
                  </a:lnTo>
                  <a:lnTo>
                    <a:pt x="421717" y="206483"/>
                  </a:lnTo>
                  <a:lnTo>
                    <a:pt x="428298" y="238783"/>
                  </a:lnTo>
                  <a:lnTo>
                    <a:pt x="441443" y="269802"/>
                  </a:lnTo>
                  <a:lnTo>
                    <a:pt x="461048" y="298749"/>
                  </a:lnTo>
                  <a:lnTo>
                    <a:pt x="497957" y="334133"/>
                  </a:lnTo>
                  <a:lnTo>
                    <a:pt x="520690" y="348479"/>
                  </a:lnTo>
                  <a:lnTo>
                    <a:pt x="547558" y="358091"/>
                  </a:lnTo>
                  <a:lnTo>
                    <a:pt x="576968" y="358211"/>
                  </a:lnTo>
                  <a:lnTo>
                    <a:pt x="607130" y="344794"/>
                  </a:lnTo>
                  <a:lnTo>
                    <a:pt x="641562" y="316641"/>
                  </a:lnTo>
                  <a:lnTo>
                    <a:pt x="665417" y="29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3" name="SMARTInkShape-1471"/>
            <p:cNvSpPr/>
            <p:nvPr>
              <p:custDataLst>
                <p:tags r:id="rId6"/>
              </p:custDataLst>
            </p:nvPr>
          </p:nvSpPr>
          <p:spPr>
            <a:xfrm>
              <a:off x="527735" y="5783580"/>
              <a:ext cx="484045" cy="623617"/>
            </a:xfrm>
            <a:custGeom>
              <a:avLst/>
              <a:gdLst/>
              <a:ahLst/>
              <a:cxnLst/>
              <a:rect l="0" t="0" r="0" b="0"/>
              <a:pathLst>
                <a:path w="484045" h="623617">
                  <a:moveTo>
                    <a:pt x="59005" y="53340"/>
                  </a:moveTo>
                  <a:lnTo>
                    <a:pt x="59005" y="53340"/>
                  </a:lnTo>
                  <a:lnTo>
                    <a:pt x="52232" y="75918"/>
                  </a:lnTo>
                  <a:lnTo>
                    <a:pt x="41601" y="113327"/>
                  </a:lnTo>
                  <a:lnTo>
                    <a:pt x="36396" y="133972"/>
                  </a:lnTo>
                  <a:lnTo>
                    <a:pt x="31232" y="155355"/>
                  </a:lnTo>
                  <a:lnTo>
                    <a:pt x="26097" y="178076"/>
                  </a:lnTo>
                  <a:lnTo>
                    <a:pt x="20979" y="201691"/>
                  </a:lnTo>
                  <a:lnTo>
                    <a:pt x="15875" y="225901"/>
                  </a:lnTo>
                  <a:lnTo>
                    <a:pt x="11625" y="250507"/>
                  </a:lnTo>
                  <a:lnTo>
                    <a:pt x="7945" y="275379"/>
                  </a:lnTo>
                  <a:lnTo>
                    <a:pt x="4645" y="300425"/>
                  </a:lnTo>
                  <a:lnTo>
                    <a:pt x="2445" y="325590"/>
                  </a:lnTo>
                  <a:lnTo>
                    <a:pt x="978" y="350834"/>
                  </a:lnTo>
                  <a:lnTo>
                    <a:pt x="0" y="376129"/>
                  </a:lnTo>
                  <a:lnTo>
                    <a:pt x="195" y="399767"/>
                  </a:lnTo>
                  <a:lnTo>
                    <a:pt x="1172" y="422298"/>
                  </a:lnTo>
                  <a:lnTo>
                    <a:pt x="2670" y="444091"/>
                  </a:lnTo>
                  <a:lnTo>
                    <a:pt x="5362" y="464548"/>
                  </a:lnTo>
                  <a:lnTo>
                    <a:pt x="8849" y="484112"/>
                  </a:lnTo>
                  <a:lnTo>
                    <a:pt x="18087" y="519961"/>
                  </a:lnTo>
                  <a:lnTo>
                    <a:pt x="30659" y="550005"/>
                  </a:lnTo>
                  <a:lnTo>
                    <a:pt x="47972" y="586674"/>
                  </a:lnTo>
                  <a:lnTo>
                    <a:pt x="63132" y="603927"/>
                  </a:lnTo>
                  <a:lnTo>
                    <a:pt x="79466" y="615545"/>
                  </a:lnTo>
                  <a:lnTo>
                    <a:pt x="92370" y="620709"/>
                  </a:lnTo>
                  <a:lnTo>
                    <a:pt x="113200" y="623616"/>
                  </a:lnTo>
                  <a:lnTo>
                    <a:pt x="127965" y="617523"/>
                  </a:lnTo>
                  <a:lnTo>
                    <a:pt x="142147" y="605501"/>
                  </a:lnTo>
                  <a:lnTo>
                    <a:pt x="159652" y="578000"/>
                  </a:lnTo>
                  <a:lnTo>
                    <a:pt x="170341" y="552376"/>
                  </a:lnTo>
                  <a:lnTo>
                    <a:pt x="180737" y="521795"/>
                  </a:lnTo>
                  <a:lnTo>
                    <a:pt x="190155" y="488448"/>
                  </a:lnTo>
                  <a:lnTo>
                    <a:pt x="197163" y="453873"/>
                  </a:lnTo>
                  <a:lnTo>
                    <a:pt x="200842" y="423266"/>
                  </a:lnTo>
                  <a:lnTo>
                    <a:pt x="202477" y="396398"/>
                  </a:lnTo>
                  <a:lnTo>
                    <a:pt x="202551" y="363925"/>
                  </a:lnTo>
                  <a:lnTo>
                    <a:pt x="199568" y="349140"/>
                  </a:lnTo>
                  <a:lnTo>
                    <a:pt x="195420" y="341440"/>
                  </a:lnTo>
                  <a:lnTo>
                    <a:pt x="193128" y="339387"/>
                  </a:lnTo>
                  <a:lnTo>
                    <a:pt x="186066" y="337105"/>
                  </a:lnTo>
                  <a:lnTo>
                    <a:pt x="181812" y="336497"/>
                  </a:lnTo>
                  <a:lnTo>
                    <a:pt x="178130" y="338631"/>
                  </a:lnTo>
                  <a:lnTo>
                    <a:pt x="159401" y="371250"/>
                  </a:lnTo>
                  <a:lnTo>
                    <a:pt x="153099" y="399654"/>
                  </a:lnTo>
                  <a:lnTo>
                    <a:pt x="155276" y="429519"/>
                  </a:lnTo>
                  <a:lnTo>
                    <a:pt x="165329" y="463862"/>
                  </a:lnTo>
                  <a:lnTo>
                    <a:pt x="179032" y="496804"/>
                  </a:lnTo>
                  <a:lnTo>
                    <a:pt x="197862" y="532058"/>
                  </a:lnTo>
                  <a:lnTo>
                    <a:pt x="223573" y="565270"/>
                  </a:lnTo>
                  <a:lnTo>
                    <a:pt x="252640" y="592515"/>
                  </a:lnTo>
                  <a:lnTo>
                    <a:pt x="282701" y="612628"/>
                  </a:lnTo>
                  <a:lnTo>
                    <a:pt x="317102" y="621221"/>
                  </a:lnTo>
                  <a:lnTo>
                    <a:pt x="354106" y="619723"/>
                  </a:lnTo>
                  <a:lnTo>
                    <a:pt x="387836" y="609870"/>
                  </a:lnTo>
                  <a:lnTo>
                    <a:pt x="415234" y="588137"/>
                  </a:lnTo>
                  <a:lnTo>
                    <a:pt x="439439" y="556204"/>
                  </a:lnTo>
                  <a:lnTo>
                    <a:pt x="452736" y="529989"/>
                  </a:lnTo>
                  <a:lnTo>
                    <a:pt x="463443" y="499711"/>
                  </a:lnTo>
                  <a:lnTo>
                    <a:pt x="471024" y="463676"/>
                  </a:lnTo>
                  <a:lnTo>
                    <a:pt x="474231" y="444584"/>
                  </a:lnTo>
                  <a:lnTo>
                    <a:pt x="477216" y="425083"/>
                  </a:lnTo>
                  <a:lnTo>
                    <a:pt x="480052" y="405309"/>
                  </a:lnTo>
                  <a:lnTo>
                    <a:pt x="481943" y="384507"/>
                  </a:lnTo>
                  <a:lnTo>
                    <a:pt x="483203" y="363017"/>
                  </a:lnTo>
                  <a:lnTo>
                    <a:pt x="484044" y="341071"/>
                  </a:lnTo>
                  <a:lnTo>
                    <a:pt x="481218" y="308661"/>
                  </a:lnTo>
                  <a:lnTo>
                    <a:pt x="475947" y="269274"/>
                  </a:lnTo>
                  <a:lnTo>
                    <a:pt x="469046" y="225236"/>
                  </a:lnTo>
                  <a:lnTo>
                    <a:pt x="463599" y="191644"/>
                  </a:lnTo>
                  <a:lnTo>
                    <a:pt x="459121" y="165015"/>
                  </a:lnTo>
                  <a:lnTo>
                    <a:pt x="455289" y="143030"/>
                  </a:lnTo>
                  <a:lnTo>
                    <a:pt x="448774" y="107313"/>
                  </a:lnTo>
                  <a:lnTo>
                    <a:pt x="443056" y="78175"/>
                  </a:lnTo>
                  <a:lnTo>
                    <a:pt x="435923" y="44424"/>
                  </a:lnTo>
                  <a:lnTo>
                    <a:pt x="432851" y="15372"/>
                  </a:lnTo>
                  <a:lnTo>
                    <a:pt x="434850" y="8809"/>
                  </a:lnTo>
                  <a:lnTo>
                    <a:pt x="440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4" name="SMARTInkShape-1472"/>
            <p:cNvSpPr/>
            <p:nvPr>
              <p:custDataLst>
                <p:tags r:id="rId7"/>
              </p:custDataLst>
            </p:nvPr>
          </p:nvSpPr>
          <p:spPr>
            <a:xfrm>
              <a:off x="975360" y="4953000"/>
              <a:ext cx="128298" cy="708660"/>
            </a:xfrm>
            <a:custGeom>
              <a:avLst/>
              <a:gdLst/>
              <a:ahLst/>
              <a:cxnLst/>
              <a:rect l="0" t="0" r="0" b="0"/>
              <a:pathLst>
                <a:path w="128298" h="708660">
                  <a:moveTo>
                    <a:pt x="0" y="0"/>
                  </a:moveTo>
                  <a:lnTo>
                    <a:pt x="0" y="0"/>
                  </a:lnTo>
                  <a:lnTo>
                    <a:pt x="4516" y="36125"/>
                  </a:lnTo>
                  <a:lnTo>
                    <a:pt x="8090" y="64723"/>
                  </a:lnTo>
                  <a:lnTo>
                    <a:pt x="12167" y="90562"/>
                  </a:lnTo>
                  <a:lnTo>
                    <a:pt x="16578" y="114562"/>
                  </a:lnTo>
                  <a:lnTo>
                    <a:pt x="21212" y="137335"/>
                  </a:lnTo>
                  <a:lnTo>
                    <a:pt x="25995" y="160136"/>
                  </a:lnTo>
                  <a:lnTo>
                    <a:pt x="30876" y="182957"/>
                  </a:lnTo>
                  <a:lnTo>
                    <a:pt x="35824" y="205792"/>
                  </a:lnTo>
                  <a:lnTo>
                    <a:pt x="41663" y="227789"/>
                  </a:lnTo>
                  <a:lnTo>
                    <a:pt x="48095" y="249225"/>
                  </a:lnTo>
                  <a:lnTo>
                    <a:pt x="54924" y="270290"/>
                  </a:lnTo>
                  <a:lnTo>
                    <a:pt x="61169" y="291953"/>
                  </a:lnTo>
                  <a:lnTo>
                    <a:pt x="67026" y="314015"/>
                  </a:lnTo>
                  <a:lnTo>
                    <a:pt x="72624" y="336343"/>
                  </a:lnTo>
                  <a:lnTo>
                    <a:pt x="78896" y="359695"/>
                  </a:lnTo>
                  <a:lnTo>
                    <a:pt x="85617" y="383730"/>
                  </a:lnTo>
                  <a:lnTo>
                    <a:pt x="92638" y="408220"/>
                  </a:lnTo>
                  <a:lnTo>
                    <a:pt x="98166" y="431321"/>
                  </a:lnTo>
                  <a:lnTo>
                    <a:pt x="102697" y="453493"/>
                  </a:lnTo>
                  <a:lnTo>
                    <a:pt x="106565" y="475049"/>
                  </a:lnTo>
                  <a:lnTo>
                    <a:pt x="110836" y="497039"/>
                  </a:lnTo>
                  <a:lnTo>
                    <a:pt x="115378" y="519319"/>
                  </a:lnTo>
                  <a:lnTo>
                    <a:pt x="120098" y="541792"/>
                  </a:lnTo>
                  <a:lnTo>
                    <a:pt x="123246" y="561855"/>
                  </a:lnTo>
                  <a:lnTo>
                    <a:pt x="126742" y="597694"/>
                  </a:lnTo>
                  <a:lnTo>
                    <a:pt x="128297" y="632813"/>
                  </a:lnTo>
                  <a:lnTo>
                    <a:pt x="128140" y="664789"/>
                  </a:lnTo>
                  <a:lnTo>
                    <a:pt x="122907" y="702382"/>
                  </a:lnTo>
                  <a:lnTo>
                    <a:pt x="121920" y="70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5" name="SMARTInkShape-1473"/>
            <p:cNvSpPr/>
            <p:nvPr>
              <p:custDataLst>
                <p:tags r:id="rId8"/>
              </p:custDataLst>
            </p:nvPr>
          </p:nvSpPr>
          <p:spPr>
            <a:xfrm>
              <a:off x="822960" y="5303520"/>
              <a:ext cx="129541" cy="308172"/>
            </a:xfrm>
            <a:custGeom>
              <a:avLst/>
              <a:gdLst/>
              <a:ahLst/>
              <a:cxnLst/>
              <a:rect l="0" t="0" r="0" b="0"/>
              <a:pathLst>
                <a:path w="129541" h="308172">
                  <a:moveTo>
                    <a:pt x="0" y="0"/>
                  </a:moveTo>
                  <a:lnTo>
                    <a:pt x="0" y="0"/>
                  </a:lnTo>
                  <a:lnTo>
                    <a:pt x="4516" y="24835"/>
                  </a:lnTo>
                  <a:lnTo>
                    <a:pt x="8090" y="44497"/>
                  </a:lnTo>
                  <a:lnTo>
                    <a:pt x="12167" y="68611"/>
                  </a:lnTo>
                  <a:lnTo>
                    <a:pt x="16578" y="95695"/>
                  </a:lnTo>
                  <a:lnTo>
                    <a:pt x="21212" y="124758"/>
                  </a:lnTo>
                  <a:lnTo>
                    <a:pt x="25995" y="149211"/>
                  </a:lnTo>
                  <a:lnTo>
                    <a:pt x="30876" y="170594"/>
                  </a:lnTo>
                  <a:lnTo>
                    <a:pt x="39970" y="206207"/>
                  </a:lnTo>
                  <a:lnTo>
                    <a:pt x="46833" y="233323"/>
                  </a:lnTo>
                  <a:lnTo>
                    <a:pt x="59503" y="267629"/>
                  </a:lnTo>
                  <a:lnTo>
                    <a:pt x="79447" y="304766"/>
                  </a:lnTo>
                  <a:lnTo>
                    <a:pt x="80905" y="307317"/>
                  </a:lnTo>
                  <a:lnTo>
                    <a:pt x="83570" y="308171"/>
                  </a:lnTo>
                  <a:lnTo>
                    <a:pt x="91047" y="306863"/>
                  </a:lnTo>
                  <a:lnTo>
                    <a:pt x="94564" y="303635"/>
                  </a:lnTo>
                  <a:lnTo>
                    <a:pt x="100731" y="293275"/>
                  </a:lnTo>
                  <a:lnTo>
                    <a:pt x="108963" y="261028"/>
                  </a:lnTo>
                  <a:lnTo>
                    <a:pt x="114186" y="231441"/>
                  </a:lnTo>
                  <a:lnTo>
                    <a:pt x="119329" y="196843"/>
                  </a:lnTo>
                  <a:lnTo>
                    <a:pt x="121886" y="176949"/>
                  </a:lnTo>
                  <a:lnTo>
                    <a:pt x="126138" y="142144"/>
                  </a:lnTo>
                  <a:lnTo>
                    <a:pt x="1295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6" name="SMARTInkShape-1474"/>
            <p:cNvSpPr/>
            <p:nvPr>
              <p:custDataLst>
                <p:tags r:id="rId9"/>
              </p:custDataLst>
            </p:nvPr>
          </p:nvSpPr>
          <p:spPr>
            <a:xfrm>
              <a:off x="556260" y="5219700"/>
              <a:ext cx="174388" cy="372298"/>
            </a:xfrm>
            <a:custGeom>
              <a:avLst/>
              <a:gdLst/>
              <a:ahLst/>
              <a:cxnLst/>
              <a:rect l="0" t="0" r="0" b="0"/>
              <a:pathLst>
                <a:path w="174388" h="372298">
                  <a:moveTo>
                    <a:pt x="0" y="30480"/>
                  </a:moveTo>
                  <a:lnTo>
                    <a:pt x="0" y="30480"/>
                  </a:lnTo>
                  <a:lnTo>
                    <a:pt x="0" y="57573"/>
                  </a:lnTo>
                  <a:lnTo>
                    <a:pt x="0" y="79022"/>
                  </a:lnTo>
                  <a:lnTo>
                    <a:pt x="847" y="104328"/>
                  </a:lnTo>
                  <a:lnTo>
                    <a:pt x="2258" y="132205"/>
                  </a:lnTo>
                  <a:lnTo>
                    <a:pt x="4045" y="161797"/>
                  </a:lnTo>
                  <a:lnTo>
                    <a:pt x="6930" y="186605"/>
                  </a:lnTo>
                  <a:lnTo>
                    <a:pt x="10547" y="208223"/>
                  </a:lnTo>
                  <a:lnTo>
                    <a:pt x="18234" y="244944"/>
                  </a:lnTo>
                  <a:lnTo>
                    <a:pt x="24473" y="275375"/>
                  </a:lnTo>
                  <a:lnTo>
                    <a:pt x="36791" y="312262"/>
                  </a:lnTo>
                  <a:lnTo>
                    <a:pt x="56123" y="348137"/>
                  </a:lnTo>
                  <a:lnTo>
                    <a:pt x="66148" y="361033"/>
                  </a:lnTo>
                  <a:lnTo>
                    <a:pt x="78506" y="367893"/>
                  </a:lnTo>
                  <a:lnTo>
                    <a:pt x="103090" y="372297"/>
                  </a:lnTo>
                  <a:lnTo>
                    <a:pt x="116091" y="368383"/>
                  </a:lnTo>
                  <a:lnTo>
                    <a:pt x="128643" y="360999"/>
                  </a:lnTo>
                  <a:lnTo>
                    <a:pt x="141316" y="345629"/>
                  </a:lnTo>
                  <a:lnTo>
                    <a:pt x="160339" y="310952"/>
                  </a:lnTo>
                  <a:lnTo>
                    <a:pt x="165313" y="301281"/>
                  </a:lnTo>
                  <a:lnTo>
                    <a:pt x="168629" y="282134"/>
                  </a:lnTo>
                  <a:lnTo>
                    <a:pt x="170839" y="256668"/>
                  </a:lnTo>
                  <a:lnTo>
                    <a:pt x="172313" y="226992"/>
                  </a:lnTo>
                  <a:lnTo>
                    <a:pt x="173295" y="203822"/>
                  </a:lnTo>
                  <a:lnTo>
                    <a:pt x="174387" y="169045"/>
                  </a:lnTo>
                  <a:lnTo>
                    <a:pt x="172614" y="142300"/>
                  </a:lnTo>
                  <a:lnTo>
                    <a:pt x="166856" y="105945"/>
                  </a:lnTo>
                  <a:lnTo>
                    <a:pt x="162045" y="70620"/>
                  </a:lnTo>
                  <a:lnTo>
                    <a:pt x="160620" y="36446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7" name="SMARTInkShape-1475"/>
            <p:cNvSpPr/>
            <p:nvPr>
              <p:custDataLst>
                <p:tags r:id="rId10"/>
              </p:custDataLst>
            </p:nvPr>
          </p:nvSpPr>
          <p:spPr>
            <a:xfrm>
              <a:off x="419100" y="5052059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8" name="SMARTInkShape-1476"/>
            <p:cNvSpPr/>
            <p:nvPr>
              <p:custDataLst>
                <p:tags r:id="rId11"/>
              </p:custDataLst>
            </p:nvPr>
          </p:nvSpPr>
          <p:spPr>
            <a:xfrm>
              <a:off x="388620" y="5326380"/>
              <a:ext cx="60961" cy="264041"/>
            </a:xfrm>
            <a:custGeom>
              <a:avLst/>
              <a:gdLst/>
              <a:ahLst/>
              <a:cxnLst/>
              <a:rect l="0" t="0" r="0" b="0"/>
              <a:pathLst>
                <a:path w="60961" h="264041">
                  <a:moveTo>
                    <a:pt x="0" y="0"/>
                  </a:moveTo>
                  <a:lnTo>
                    <a:pt x="0" y="0"/>
                  </a:lnTo>
                  <a:lnTo>
                    <a:pt x="0" y="29350"/>
                  </a:lnTo>
                  <a:lnTo>
                    <a:pt x="0" y="52587"/>
                  </a:lnTo>
                  <a:lnTo>
                    <a:pt x="847" y="74005"/>
                  </a:lnTo>
                  <a:lnTo>
                    <a:pt x="2258" y="94210"/>
                  </a:lnTo>
                  <a:lnTo>
                    <a:pt x="5237" y="131617"/>
                  </a:lnTo>
                  <a:lnTo>
                    <a:pt x="6561" y="165177"/>
                  </a:lnTo>
                  <a:lnTo>
                    <a:pt x="9407" y="194768"/>
                  </a:lnTo>
                  <a:lnTo>
                    <a:pt x="15769" y="230712"/>
                  </a:lnTo>
                  <a:lnTo>
                    <a:pt x="23017" y="252932"/>
                  </a:lnTo>
                  <a:lnTo>
                    <a:pt x="29006" y="263980"/>
                  </a:lnTo>
                  <a:lnTo>
                    <a:pt x="30344" y="264040"/>
                  </a:lnTo>
                  <a:lnTo>
                    <a:pt x="34088" y="261848"/>
                  </a:lnTo>
                  <a:lnTo>
                    <a:pt x="40957" y="243719"/>
                  </a:lnTo>
                  <a:lnTo>
                    <a:pt x="48354" y="208809"/>
                  </a:lnTo>
                  <a:lnTo>
                    <a:pt x="53382" y="176341"/>
                  </a:lnTo>
                  <a:lnTo>
                    <a:pt x="57592" y="146108"/>
                  </a:lnTo>
                  <a:lnTo>
                    <a:pt x="6096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9" name="SMARTInkShape-1477"/>
            <p:cNvSpPr/>
            <p:nvPr>
              <p:custDataLst>
                <p:tags r:id="rId12"/>
              </p:custDataLst>
            </p:nvPr>
          </p:nvSpPr>
          <p:spPr>
            <a:xfrm>
              <a:off x="-52246" y="4977442"/>
              <a:ext cx="387527" cy="537181"/>
            </a:xfrm>
            <a:custGeom>
              <a:avLst/>
              <a:gdLst/>
              <a:ahLst/>
              <a:cxnLst/>
              <a:rect l="0" t="0" r="0" b="0"/>
              <a:pathLst>
                <a:path w="387527" h="537181">
                  <a:moveTo>
                    <a:pt x="334186" y="120338"/>
                  </a:moveTo>
                  <a:lnTo>
                    <a:pt x="334186" y="120338"/>
                  </a:lnTo>
                  <a:lnTo>
                    <a:pt x="334186" y="87976"/>
                  </a:lnTo>
                  <a:lnTo>
                    <a:pt x="330141" y="55716"/>
                  </a:lnTo>
                  <a:lnTo>
                    <a:pt x="321381" y="38278"/>
                  </a:lnTo>
                  <a:lnTo>
                    <a:pt x="302170" y="16437"/>
                  </a:lnTo>
                  <a:lnTo>
                    <a:pt x="295062" y="10431"/>
                  </a:lnTo>
                  <a:lnTo>
                    <a:pt x="278133" y="3757"/>
                  </a:lnTo>
                  <a:lnTo>
                    <a:pt x="249562" y="0"/>
                  </a:lnTo>
                  <a:lnTo>
                    <a:pt x="228842" y="814"/>
                  </a:lnTo>
                  <a:lnTo>
                    <a:pt x="193377" y="11640"/>
                  </a:lnTo>
                  <a:lnTo>
                    <a:pt x="156057" y="32251"/>
                  </a:lnTo>
                  <a:lnTo>
                    <a:pt x="119035" y="64417"/>
                  </a:lnTo>
                  <a:lnTo>
                    <a:pt x="85394" y="102451"/>
                  </a:lnTo>
                  <a:lnTo>
                    <a:pt x="61334" y="133837"/>
                  </a:lnTo>
                  <a:lnTo>
                    <a:pt x="41045" y="167542"/>
                  </a:lnTo>
                  <a:lnTo>
                    <a:pt x="24408" y="202278"/>
                  </a:lnTo>
                  <a:lnTo>
                    <a:pt x="11369" y="237471"/>
                  </a:lnTo>
                  <a:lnTo>
                    <a:pt x="4445" y="270611"/>
                  </a:lnTo>
                  <a:lnTo>
                    <a:pt x="1368" y="302273"/>
                  </a:lnTo>
                  <a:lnTo>
                    <a:pt x="0" y="333278"/>
                  </a:lnTo>
                  <a:lnTo>
                    <a:pt x="3908" y="361733"/>
                  </a:lnTo>
                  <a:lnTo>
                    <a:pt x="12136" y="388492"/>
                  </a:lnTo>
                  <a:lnTo>
                    <a:pt x="31048" y="425662"/>
                  </a:lnTo>
                  <a:lnTo>
                    <a:pt x="52738" y="454362"/>
                  </a:lnTo>
                  <a:lnTo>
                    <a:pt x="76945" y="483092"/>
                  </a:lnTo>
                  <a:lnTo>
                    <a:pt x="110176" y="507220"/>
                  </a:lnTo>
                  <a:lnTo>
                    <a:pt x="146833" y="524624"/>
                  </a:lnTo>
                  <a:lnTo>
                    <a:pt x="171896" y="532290"/>
                  </a:lnTo>
                  <a:lnTo>
                    <a:pt x="199404" y="536261"/>
                  </a:lnTo>
                  <a:lnTo>
                    <a:pt x="227716" y="537180"/>
                  </a:lnTo>
                  <a:lnTo>
                    <a:pt x="254411" y="534765"/>
                  </a:lnTo>
                  <a:lnTo>
                    <a:pt x="280386" y="530871"/>
                  </a:lnTo>
                  <a:lnTo>
                    <a:pt x="305195" y="523777"/>
                  </a:lnTo>
                  <a:lnTo>
                    <a:pt x="337355" y="500743"/>
                  </a:lnTo>
                  <a:lnTo>
                    <a:pt x="362501" y="470775"/>
                  </a:lnTo>
                  <a:lnTo>
                    <a:pt x="379358" y="435556"/>
                  </a:lnTo>
                  <a:lnTo>
                    <a:pt x="387526" y="41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0" name="SMARTInkShape-1478"/>
            <p:cNvSpPr/>
            <p:nvPr>
              <p:custDataLst>
                <p:tags r:id="rId13"/>
              </p:custDataLst>
            </p:nvPr>
          </p:nvSpPr>
          <p:spPr>
            <a:xfrm>
              <a:off x="807720" y="4008799"/>
              <a:ext cx="518161" cy="220302"/>
            </a:xfrm>
            <a:custGeom>
              <a:avLst/>
              <a:gdLst/>
              <a:ahLst/>
              <a:cxnLst/>
              <a:rect l="0" t="0" r="0" b="0"/>
              <a:pathLst>
                <a:path w="518161" h="220302">
                  <a:moveTo>
                    <a:pt x="0" y="6941"/>
                  </a:moveTo>
                  <a:lnTo>
                    <a:pt x="0" y="6941"/>
                  </a:lnTo>
                  <a:lnTo>
                    <a:pt x="12136" y="35257"/>
                  </a:lnTo>
                  <a:lnTo>
                    <a:pt x="19682" y="69047"/>
                  </a:lnTo>
                  <a:lnTo>
                    <a:pt x="21918" y="100508"/>
                  </a:lnTo>
                  <a:lnTo>
                    <a:pt x="26626" y="131279"/>
                  </a:lnTo>
                  <a:lnTo>
                    <a:pt x="29338" y="153754"/>
                  </a:lnTo>
                  <a:lnTo>
                    <a:pt x="31412" y="159003"/>
                  </a:lnTo>
                  <a:lnTo>
                    <a:pt x="47547" y="176408"/>
                  </a:lnTo>
                  <a:lnTo>
                    <a:pt x="53023" y="179626"/>
                  </a:lnTo>
                  <a:lnTo>
                    <a:pt x="55669" y="180484"/>
                  </a:lnTo>
                  <a:lnTo>
                    <a:pt x="63124" y="179180"/>
                  </a:lnTo>
                  <a:lnTo>
                    <a:pt x="67483" y="177647"/>
                  </a:lnTo>
                  <a:lnTo>
                    <a:pt x="100692" y="143032"/>
                  </a:lnTo>
                  <a:lnTo>
                    <a:pt x="123779" y="106480"/>
                  </a:lnTo>
                  <a:lnTo>
                    <a:pt x="139498" y="72464"/>
                  </a:lnTo>
                  <a:lnTo>
                    <a:pt x="157722" y="36974"/>
                  </a:lnTo>
                  <a:lnTo>
                    <a:pt x="164702" y="24306"/>
                  </a:lnTo>
                  <a:lnTo>
                    <a:pt x="166334" y="19739"/>
                  </a:lnTo>
                  <a:lnTo>
                    <a:pt x="166769" y="19706"/>
                  </a:lnTo>
                  <a:lnTo>
                    <a:pt x="167468" y="21692"/>
                  </a:lnTo>
                  <a:lnTo>
                    <a:pt x="167625" y="53956"/>
                  </a:lnTo>
                  <a:lnTo>
                    <a:pt x="167638" y="90931"/>
                  </a:lnTo>
                  <a:lnTo>
                    <a:pt x="169333" y="106077"/>
                  </a:lnTo>
                  <a:lnTo>
                    <a:pt x="179807" y="128037"/>
                  </a:lnTo>
                  <a:lnTo>
                    <a:pt x="199419" y="152313"/>
                  </a:lnTo>
                  <a:lnTo>
                    <a:pt x="220048" y="161304"/>
                  </a:lnTo>
                  <a:lnTo>
                    <a:pt x="235806" y="162189"/>
                  </a:lnTo>
                  <a:lnTo>
                    <a:pt x="263473" y="157927"/>
                  </a:lnTo>
                  <a:lnTo>
                    <a:pt x="298481" y="149044"/>
                  </a:lnTo>
                  <a:lnTo>
                    <a:pt x="333408" y="133430"/>
                  </a:lnTo>
                  <a:lnTo>
                    <a:pt x="365205" y="110459"/>
                  </a:lnTo>
                  <a:lnTo>
                    <a:pt x="393818" y="79947"/>
                  </a:lnTo>
                  <a:lnTo>
                    <a:pt x="416124" y="48610"/>
                  </a:lnTo>
                  <a:lnTo>
                    <a:pt x="434787" y="15266"/>
                  </a:lnTo>
                  <a:lnTo>
                    <a:pt x="439834" y="0"/>
                  </a:lnTo>
                  <a:lnTo>
                    <a:pt x="418437" y="2163"/>
                  </a:lnTo>
                  <a:lnTo>
                    <a:pt x="386632" y="9898"/>
                  </a:lnTo>
                  <a:lnTo>
                    <a:pt x="364030" y="16157"/>
                  </a:lnTo>
                  <a:lnTo>
                    <a:pt x="356987" y="20705"/>
                  </a:lnTo>
                  <a:lnTo>
                    <a:pt x="352291" y="26277"/>
                  </a:lnTo>
                  <a:lnTo>
                    <a:pt x="347074" y="39242"/>
                  </a:lnTo>
                  <a:lnTo>
                    <a:pt x="344755" y="53470"/>
                  </a:lnTo>
                  <a:lnTo>
                    <a:pt x="347495" y="75761"/>
                  </a:lnTo>
                  <a:lnTo>
                    <a:pt x="361759" y="106542"/>
                  </a:lnTo>
                  <a:lnTo>
                    <a:pt x="386118" y="138429"/>
                  </a:lnTo>
                  <a:lnTo>
                    <a:pt x="411779" y="159078"/>
                  </a:lnTo>
                  <a:lnTo>
                    <a:pt x="443786" y="179544"/>
                  </a:lnTo>
                  <a:lnTo>
                    <a:pt x="480589" y="199929"/>
                  </a:lnTo>
                  <a:lnTo>
                    <a:pt x="518160" y="22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1" name="SMARTInkShape-1479"/>
            <p:cNvSpPr/>
            <p:nvPr>
              <p:custDataLst>
                <p:tags r:id="rId14"/>
              </p:custDataLst>
            </p:nvPr>
          </p:nvSpPr>
          <p:spPr>
            <a:xfrm>
              <a:off x="516330" y="3977640"/>
              <a:ext cx="201459" cy="228060"/>
            </a:xfrm>
            <a:custGeom>
              <a:avLst/>
              <a:gdLst/>
              <a:ahLst/>
              <a:cxnLst/>
              <a:rect l="0" t="0" r="0" b="0"/>
              <a:pathLst>
                <a:path w="201459" h="228060">
                  <a:moveTo>
                    <a:pt x="154230" y="0"/>
                  </a:moveTo>
                  <a:lnTo>
                    <a:pt x="154230" y="0"/>
                  </a:lnTo>
                  <a:lnTo>
                    <a:pt x="121868" y="8091"/>
                  </a:lnTo>
                  <a:lnTo>
                    <a:pt x="94692" y="16578"/>
                  </a:lnTo>
                  <a:lnTo>
                    <a:pt x="68502" y="25995"/>
                  </a:lnTo>
                  <a:lnTo>
                    <a:pt x="32497" y="39970"/>
                  </a:lnTo>
                  <a:lnTo>
                    <a:pt x="10822" y="50696"/>
                  </a:lnTo>
                  <a:lnTo>
                    <a:pt x="2158" y="59502"/>
                  </a:lnTo>
                  <a:lnTo>
                    <a:pt x="355" y="63375"/>
                  </a:lnTo>
                  <a:lnTo>
                    <a:pt x="0" y="66803"/>
                  </a:lnTo>
                  <a:lnTo>
                    <a:pt x="610" y="69936"/>
                  </a:lnTo>
                  <a:lnTo>
                    <a:pt x="9559" y="86480"/>
                  </a:lnTo>
                  <a:lnTo>
                    <a:pt x="26980" y="103423"/>
                  </a:lnTo>
                  <a:lnTo>
                    <a:pt x="56319" y="119168"/>
                  </a:lnTo>
                  <a:lnTo>
                    <a:pt x="91823" y="138602"/>
                  </a:lnTo>
                  <a:lnTo>
                    <a:pt x="129154" y="156402"/>
                  </a:lnTo>
                  <a:lnTo>
                    <a:pt x="162981" y="172400"/>
                  </a:lnTo>
                  <a:lnTo>
                    <a:pt x="194453" y="195956"/>
                  </a:lnTo>
                  <a:lnTo>
                    <a:pt x="199672" y="202604"/>
                  </a:lnTo>
                  <a:lnTo>
                    <a:pt x="201458" y="207883"/>
                  </a:lnTo>
                  <a:lnTo>
                    <a:pt x="200955" y="212248"/>
                  </a:lnTo>
                  <a:lnTo>
                    <a:pt x="198927" y="216006"/>
                  </a:lnTo>
                  <a:lnTo>
                    <a:pt x="192157" y="222438"/>
                  </a:lnTo>
                  <a:lnTo>
                    <a:pt x="166691" y="226775"/>
                  </a:lnTo>
                  <a:lnTo>
                    <a:pt x="132334" y="228059"/>
                  </a:lnTo>
                  <a:lnTo>
                    <a:pt x="99388" y="224395"/>
                  </a:lnTo>
                  <a:lnTo>
                    <a:pt x="72223" y="213901"/>
                  </a:lnTo>
                  <a:lnTo>
                    <a:pt x="52132" y="200068"/>
                  </a:lnTo>
                  <a:lnTo>
                    <a:pt x="3231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2" name="SMARTInkShape-1480"/>
            <p:cNvSpPr/>
            <p:nvPr>
              <p:custDataLst>
                <p:tags r:id="rId15"/>
              </p:custDataLst>
            </p:nvPr>
          </p:nvSpPr>
          <p:spPr>
            <a:xfrm>
              <a:off x="226102" y="4053840"/>
              <a:ext cx="244048" cy="197128"/>
            </a:xfrm>
            <a:custGeom>
              <a:avLst/>
              <a:gdLst/>
              <a:ahLst/>
              <a:cxnLst/>
              <a:rect l="0" t="0" r="0" b="0"/>
              <a:pathLst>
                <a:path w="244048" h="197128">
                  <a:moveTo>
                    <a:pt x="139658" y="0"/>
                  </a:moveTo>
                  <a:lnTo>
                    <a:pt x="139658" y="0"/>
                  </a:lnTo>
                  <a:lnTo>
                    <a:pt x="117080" y="0"/>
                  </a:lnTo>
                  <a:lnTo>
                    <a:pt x="84750" y="847"/>
                  </a:lnTo>
                  <a:lnTo>
                    <a:pt x="51422" y="6084"/>
                  </a:lnTo>
                  <a:lnTo>
                    <a:pt x="23015" y="13844"/>
                  </a:lnTo>
                  <a:lnTo>
                    <a:pt x="1322" y="32000"/>
                  </a:lnTo>
                  <a:lnTo>
                    <a:pt x="20" y="34880"/>
                  </a:lnTo>
                  <a:lnTo>
                    <a:pt x="0" y="37647"/>
                  </a:lnTo>
                  <a:lnTo>
                    <a:pt x="832" y="40338"/>
                  </a:lnTo>
                  <a:lnTo>
                    <a:pt x="14140" y="52216"/>
                  </a:lnTo>
                  <a:lnTo>
                    <a:pt x="49169" y="71400"/>
                  </a:lnTo>
                  <a:lnTo>
                    <a:pt x="74887" y="81404"/>
                  </a:lnTo>
                  <a:lnTo>
                    <a:pt x="103251" y="93753"/>
                  </a:lnTo>
                  <a:lnTo>
                    <a:pt x="132791" y="106861"/>
                  </a:lnTo>
                  <a:lnTo>
                    <a:pt x="162852" y="118331"/>
                  </a:lnTo>
                  <a:lnTo>
                    <a:pt x="200247" y="134309"/>
                  </a:lnTo>
                  <a:lnTo>
                    <a:pt x="224685" y="149768"/>
                  </a:lnTo>
                  <a:lnTo>
                    <a:pt x="244047" y="172242"/>
                  </a:lnTo>
                  <a:lnTo>
                    <a:pt x="243117" y="174095"/>
                  </a:lnTo>
                  <a:lnTo>
                    <a:pt x="229458" y="183152"/>
                  </a:lnTo>
                  <a:lnTo>
                    <a:pt x="217669" y="188081"/>
                  </a:lnTo>
                  <a:lnTo>
                    <a:pt x="187232" y="194769"/>
                  </a:lnTo>
                  <a:lnTo>
                    <a:pt x="151402" y="197127"/>
                  </a:lnTo>
                  <a:lnTo>
                    <a:pt x="114821" y="196979"/>
                  </a:lnTo>
                  <a:lnTo>
                    <a:pt x="83004" y="191949"/>
                  </a:lnTo>
                  <a:lnTo>
                    <a:pt x="58807" y="184250"/>
                  </a:lnTo>
                  <a:lnTo>
                    <a:pt x="49255" y="176151"/>
                  </a:lnTo>
                  <a:lnTo>
                    <a:pt x="44446" y="164649"/>
                  </a:lnTo>
                  <a:lnTo>
                    <a:pt x="43163" y="158026"/>
                  </a:lnTo>
                  <a:lnTo>
                    <a:pt x="48511" y="141636"/>
                  </a:lnTo>
                  <a:lnTo>
                    <a:pt x="634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3" name="SMARTInkShape-1481"/>
            <p:cNvSpPr/>
            <p:nvPr>
              <p:custDataLst>
                <p:tags r:id="rId16"/>
              </p:custDataLst>
            </p:nvPr>
          </p:nvSpPr>
          <p:spPr>
            <a:xfrm>
              <a:off x="129726" y="3977640"/>
              <a:ext cx="83635" cy="294729"/>
            </a:xfrm>
            <a:custGeom>
              <a:avLst/>
              <a:gdLst/>
              <a:ahLst/>
              <a:cxnLst/>
              <a:rect l="0" t="0" r="0" b="0"/>
              <a:pathLst>
                <a:path w="83635" h="294729">
                  <a:moveTo>
                    <a:pt x="15054" y="0"/>
                  </a:moveTo>
                  <a:lnTo>
                    <a:pt x="15054" y="0"/>
                  </a:lnTo>
                  <a:lnTo>
                    <a:pt x="10538" y="24836"/>
                  </a:lnTo>
                  <a:lnTo>
                    <a:pt x="4580" y="62685"/>
                  </a:lnTo>
                  <a:lnTo>
                    <a:pt x="1932" y="96440"/>
                  </a:lnTo>
                  <a:lnTo>
                    <a:pt x="755" y="128375"/>
                  </a:lnTo>
                  <a:lnTo>
                    <a:pt x="232" y="158656"/>
                  </a:lnTo>
                  <a:lnTo>
                    <a:pt x="0" y="186225"/>
                  </a:lnTo>
                  <a:lnTo>
                    <a:pt x="3914" y="221501"/>
                  </a:lnTo>
                  <a:lnTo>
                    <a:pt x="13669" y="257678"/>
                  </a:lnTo>
                  <a:lnTo>
                    <a:pt x="31815" y="288905"/>
                  </a:lnTo>
                  <a:lnTo>
                    <a:pt x="39719" y="293502"/>
                  </a:lnTo>
                  <a:lnTo>
                    <a:pt x="44197" y="294728"/>
                  </a:lnTo>
                  <a:lnTo>
                    <a:pt x="48030" y="294699"/>
                  </a:lnTo>
                  <a:lnTo>
                    <a:pt x="54545" y="292408"/>
                  </a:lnTo>
                  <a:lnTo>
                    <a:pt x="8363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4" name="SMARTInkShape-1482"/>
            <p:cNvSpPr/>
            <p:nvPr>
              <p:custDataLst>
                <p:tags r:id="rId17"/>
              </p:custDataLst>
            </p:nvPr>
          </p:nvSpPr>
          <p:spPr>
            <a:xfrm>
              <a:off x="281940" y="4000500"/>
              <a:ext cx="586524" cy="904614"/>
            </a:xfrm>
            <a:custGeom>
              <a:avLst/>
              <a:gdLst/>
              <a:ahLst/>
              <a:cxnLst/>
              <a:rect l="0" t="0" r="0" b="0"/>
              <a:pathLst>
                <a:path w="586524" h="904614">
                  <a:moveTo>
                    <a:pt x="381000" y="0"/>
                  </a:moveTo>
                  <a:lnTo>
                    <a:pt x="381000" y="0"/>
                  </a:lnTo>
                  <a:lnTo>
                    <a:pt x="389090" y="28316"/>
                  </a:lnTo>
                  <a:lnTo>
                    <a:pt x="394121" y="66151"/>
                  </a:lnTo>
                  <a:lnTo>
                    <a:pt x="395612" y="104173"/>
                  </a:lnTo>
                  <a:lnTo>
                    <a:pt x="400476" y="134070"/>
                  </a:lnTo>
                  <a:lnTo>
                    <a:pt x="406590" y="167960"/>
                  </a:lnTo>
                  <a:lnTo>
                    <a:pt x="409307" y="205601"/>
                  </a:lnTo>
                  <a:lnTo>
                    <a:pt x="410878" y="226813"/>
                  </a:lnTo>
                  <a:lnTo>
                    <a:pt x="412772" y="249422"/>
                  </a:lnTo>
                  <a:lnTo>
                    <a:pt x="414881" y="272962"/>
                  </a:lnTo>
                  <a:lnTo>
                    <a:pt x="417134" y="297121"/>
                  </a:lnTo>
                  <a:lnTo>
                    <a:pt x="419482" y="321694"/>
                  </a:lnTo>
                  <a:lnTo>
                    <a:pt x="421895" y="346543"/>
                  </a:lnTo>
                  <a:lnTo>
                    <a:pt x="424350" y="370728"/>
                  </a:lnTo>
                  <a:lnTo>
                    <a:pt x="426833" y="394472"/>
                  </a:lnTo>
                  <a:lnTo>
                    <a:pt x="429336" y="417922"/>
                  </a:lnTo>
                  <a:lnTo>
                    <a:pt x="431004" y="442021"/>
                  </a:lnTo>
                  <a:lnTo>
                    <a:pt x="432116" y="466554"/>
                  </a:lnTo>
                  <a:lnTo>
                    <a:pt x="432857" y="491376"/>
                  </a:lnTo>
                  <a:lnTo>
                    <a:pt x="434198" y="530784"/>
                  </a:lnTo>
                  <a:lnTo>
                    <a:pt x="435939" y="579916"/>
                  </a:lnTo>
                  <a:lnTo>
                    <a:pt x="437946" y="635530"/>
                  </a:lnTo>
                  <a:lnTo>
                    <a:pt x="440131" y="675146"/>
                  </a:lnTo>
                  <a:lnTo>
                    <a:pt x="442434" y="704098"/>
                  </a:lnTo>
                  <a:lnTo>
                    <a:pt x="444816" y="725939"/>
                  </a:lnTo>
                  <a:lnTo>
                    <a:pt x="447462" y="756979"/>
                  </a:lnTo>
                  <a:lnTo>
                    <a:pt x="449301" y="793042"/>
                  </a:lnTo>
                  <a:lnTo>
                    <a:pt x="449497" y="797162"/>
                  </a:lnTo>
                  <a:lnTo>
                    <a:pt x="449543" y="795125"/>
                  </a:lnTo>
                  <a:lnTo>
                    <a:pt x="460183" y="763410"/>
                  </a:lnTo>
                  <a:lnTo>
                    <a:pt x="467491" y="731467"/>
                  </a:lnTo>
                  <a:lnTo>
                    <a:pt x="475019" y="695192"/>
                  </a:lnTo>
                  <a:lnTo>
                    <a:pt x="482335" y="667961"/>
                  </a:lnTo>
                  <a:lnTo>
                    <a:pt x="490385" y="638925"/>
                  </a:lnTo>
                  <a:lnTo>
                    <a:pt x="496784" y="609087"/>
                  </a:lnTo>
                  <a:lnTo>
                    <a:pt x="504709" y="578892"/>
                  </a:lnTo>
                  <a:lnTo>
                    <a:pt x="513875" y="549385"/>
                  </a:lnTo>
                  <a:lnTo>
                    <a:pt x="523593" y="522160"/>
                  </a:lnTo>
                  <a:lnTo>
                    <a:pt x="533557" y="495949"/>
                  </a:lnTo>
                  <a:lnTo>
                    <a:pt x="546429" y="459650"/>
                  </a:lnTo>
                  <a:lnTo>
                    <a:pt x="555605" y="429704"/>
                  </a:lnTo>
                  <a:lnTo>
                    <a:pt x="568874" y="395943"/>
                  </a:lnTo>
                  <a:lnTo>
                    <a:pt x="578670" y="381633"/>
                  </a:lnTo>
                  <a:lnTo>
                    <a:pt x="583032" y="385233"/>
                  </a:lnTo>
                  <a:lnTo>
                    <a:pt x="585092" y="389373"/>
                  </a:lnTo>
                  <a:lnTo>
                    <a:pt x="586523" y="419669"/>
                  </a:lnTo>
                  <a:lnTo>
                    <a:pt x="585829" y="447962"/>
                  </a:lnTo>
                  <a:lnTo>
                    <a:pt x="580638" y="479487"/>
                  </a:lnTo>
                  <a:lnTo>
                    <a:pt x="576126" y="506052"/>
                  </a:lnTo>
                  <a:lnTo>
                    <a:pt x="571298" y="534792"/>
                  </a:lnTo>
                  <a:lnTo>
                    <a:pt x="566330" y="565345"/>
                  </a:lnTo>
                  <a:lnTo>
                    <a:pt x="561300" y="598680"/>
                  </a:lnTo>
                  <a:lnTo>
                    <a:pt x="553985" y="633251"/>
                  </a:lnTo>
                  <a:lnTo>
                    <a:pt x="545935" y="668372"/>
                  </a:lnTo>
                  <a:lnTo>
                    <a:pt x="539536" y="703737"/>
                  </a:lnTo>
                  <a:lnTo>
                    <a:pt x="531611" y="736952"/>
                  </a:lnTo>
                  <a:lnTo>
                    <a:pt x="522445" y="767801"/>
                  </a:lnTo>
                  <a:lnTo>
                    <a:pt x="512727" y="795623"/>
                  </a:lnTo>
                  <a:lnTo>
                    <a:pt x="500505" y="822099"/>
                  </a:lnTo>
                  <a:lnTo>
                    <a:pt x="481602" y="856290"/>
                  </a:lnTo>
                  <a:lnTo>
                    <a:pt x="460045" y="886552"/>
                  </a:lnTo>
                  <a:lnTo>
                    <a:pt x="440545" y="899470"/>
                  </a:lnTo>
                  <a:lnTo>
                    <a:pt x="422726" y="904613"/>
                  </a:lnTo>
                  <a:lnTo>
                    <a:pt x="385836" y="898206"/>
                  </a:lnTo>
                  <a:lnTo>
                    <a:pt x="367063" y="891963"/>
                  </a:lnTo>
                  <a:lnTo>
                    <a:pt x="337453" y="874167"/>
                  </a:lnTo>
                  <a:lnTo>
                    <a:pt x="306385" y="851962"/>
                  </a:lnTo>
                  <a:lnTo>
                    <a:pt x="270744" y="824309"/>
                  </a:lnTo>
                  <a:lnTo>
                    <a:pt x="245920" y="804650"/>
                  </a:lnTo>
                  <a:lnTo>
                    <a:pt x="218518" y="784625"/>
                  </a:lnTo>
                  <a:lnTo>
                    <a:pt x="191099" y="764436"/>
                  </a:lnTo>
                  <a:lnTo>
                    <a:pt x="154929" y="734876"/>
                  </a:lnTo>
                  <a:lnTo>
                    <a:pt x="127278" y="717772"/>
                  </a:lnTo>
                  <a:lnTo>
                    <a:pt x="93539" y="697187"/>
                  </a:lnTo>
                  <a:lnTo>
                    <a:pt x="60199" y="676467"/>
                  </a:lnTo>
                  <a:lnTo>
                    <a:pt x="22616" y="651627"/>
                  </a:lnTo>
                  <a:lnTo>
                    <a:pt x="6537" y="638316"/>
                  </a:lnTo>
                  <a:lnTo>
                    <a:pt x="2905" y="632805"/>
                  </a:lnTo>
                  <a:lnTo>
                    <a:pt x="1291" y="625840"/>
                  </a:lnTo>
                  <a:lnTo>
                    <a:pt x="0" y="601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5" name="SMARTInkShape-1483"/>
            <p:cNvSpPr/>
            <p:nvPr>
              <p:custDataLst>
                <p:tags r:id="rId18"/>
              </p:custDataLst>
            </p:nvPr>
          </p:nvSpPr>
          <p:spPr>
            <a:xfrm>
              <a:off x="883920" y="3437186"/>
              <a:ext cx="457201" cy="286960"/>
            </a:xfrm>
            <a:custGeom>
              <a:avLst/>
              <a:gdLst/>
              <a:ahLst/>
              <a:cxnLst/>
              <a:rect l="0" t="0" r="0" b="0"/>
              <a:pathLst>
                <a:path w="457201" h="286960">
                  <a:moveTo>
                    <a:pt x="0" y="197554"/>
                  </a:moveTo>
                  <a:lnTo>
                    <a:pt x="0" y="197554"/>
                  </a:lnTo>
                  <a:lnTo>
                    <a:pt x="28316" y="193509"/>
                  </a:lnTo>
                  <a:lnTo>
                    <a:pt x="61410" y="183710"/>
                  </a:lnTo>
                  <a:lnTo>
                    <a:pt x="93787" y="164089"/>
                  </a:lnTo>
                  <a:lnTo>
                    <a:pt x="120358" y="141072"/>
                  </a:lnTo>
                  <a:lnTo>
                    <a:pt x="142059" y="110546"/>
                  </a:lnTo>
                  <a:lnTo>
                    <a:pt x="161472" y="76947"/>
                  </a:lnTo>
                  <a:lnTo>
                    <a:pt x="178795" y="45543"/>
                  </a:lnTo>
                  <a:lnTo>
                    <a:pt x="189472" y="9095"/>
                  </a:lnTo>
                  <a:lnTo>
                    <a:pt x="190297" y="1342"/>
                  </a:lnTo>
                  <a:lnTo>
                    <a:pt x="185894" y="282"/>
                  </a:lnTo>
                  <a:lnTo>
                    <a:pt x="182350" y="0"/>
                  </a:lnTo>
                  <a:lnTo>
                    <a:pt x="173895" y="4201"/>
                  </a:lnTo>
                  <a:lnTo>
                    <a:pt x="138360" y="31545"/>
                  </a:lnTo>
                  <a:lnTo>
                    <a:pt x="106917" y="62974"/>
                  </a:lnTo>
                  <a:lnTo>
                    <a:pt x="88406" y="89381"/>
                  </a:lnTo>
                  <a:lnTo>
                    <a:pt x="81625" y="105450"/>
                  </a:lnTo>
                  <a:lnTo>
                    <a:pt x="76914" y="140081"/>
                  </a:lnTo>
                  <a:lnTo>
                    <a:pt x="81033" y="153384"/>
                  </a:lnTo>
                  <a:lnTo>
                    <a:pt x="95130" y="175154"/>
                  </a:lnTo>
                  <a:lnTo>
                    <a:pt x="126694" y="209310"/>
                  </a:lnTo>
                  <a:lnTo>
                    <a:pt x="159647" y="230577"/>
                  </a:lnTo>
                  <a:lnTo>
                    <a:pt x="192177" y="251647"/>
                  </a:lnTo>
                  <a:lnTo>
                    <a:pt x="217492" y="264211"/>
                  </a:lnTo>
                  <a:lnTo>
                    <a:pt x="244830" y="273746"/>
                  </a:lnTo>
                  <a:lnTo>
                    <a:pt x="271091" y="277984"/>
                  </a:lnTo>
                  <a:lnTo>
                    <a:pt x="296874" y="282125"/>
                  </a:lnTo>
                  <a:lnTo>
                    <a:pt x="332932" y="286959"/>
                  </a:lnTo>
                  <a:lnTo>
                    <a:pt x="365064" y="286133"/>
                  </a:lnTo>
                  <a:lnTo>
                    <a:pt x="402217" y="278269"/>
                  </a:lnTo>
                  <a:lnTo>
                    <a:pt x="433169" y="267715"/>
                  </a:lnTo>
                  <a:lnTo>
                    <a:pt x="457200" y="25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6" name="SMARTInkShape-1484"/>
            <p:cNvSpPr/>
            <p:nvPr>
              <p:custDataLst>
                <p:tags r:id="rId19"/>
              </p:custDataLst>
            </p:nvPr>
          </p:nvSpPr>
          <p:spPr>
            <a:xfrm>
              <a:off x="662940" y="3475020"/>
              <a:ext cx="160021" cy="326281"/>
            </a:xfrm>
            <a:custGeom>
              <a:avLst/>
              <a:gdLst/>
              <a:ahLst/>
              <a:cxnLst/>
              <a:rect l="0" t="0" r="0" b="0"/>
              <a:pathLst>
                <a:path w="160021" h="326281">
                  <a:moveTo>
                    <a:pt x="0" y="14940"/>
                  </a:moveTo>
                  <a:lnTo>
                    <a:pt x="0" y="14940"/>
                  </a:lnTo>
                  <a:lnTo>
                    <a:pt x="11320" y="48901"/>
                  </a:lnTo>
                  <a:lnTo>
                    <a:pt x="19064" y="76367"/>
                  </a:lnTo>
                  <a:lnTo>
                    <a:pt x="22582" y="111410"/>
                  </a:lnTo>
                  <a:lnTo>
                    <a:pt x="26405" y="139095"/>
                  </a:lnTo>
                  <a:lnTo>
                    <a:pt x="33185" y="170592"/>
                  </a:lnTo>
                  <a:lnTo>
                    <a:pt x="40995" y="202651"/>
                  </a:lnTo>
                  <a:lnTo>
                    <a:pt x="47289" y="231012"/>
                  </a:lnTo>
                  <a:lnTo>
                    <a:pt x="59637" y="266733"/>
                  </a:lnTo>
                  <a:lnTo>
                    <a:pt x="78980" y="302214"/>
                  </a:lnTo>
                  <a:lnTo>
                    <a:pt x="93205" y="319157"/>
                  </a:lnTo>
                  <a:lnTo>
                    <a:pt x="104738" y="326280"/>
                  </a:lnTo>
                  <a:lnTo>
                    <a:pt x="106232" y="325793"/>
                  </a:lnTo>
                  <a:lnTo>
                    <a:pt x="110150" y="322995"/>
                  </a:lnTo>
                  <a:lnTo>
                    <a:pt x="112456" y="316671"/>
                  </a:lnTo>
                  <a:lnTo>
                    <a:pt x="119294" y="280922"/>
                  </a:lnTo>
                  <a:lnTo>
                    <a:pt x="120753" y="258743"/>
                  </a:lnTo>
                  <a:lnTo>
                    <a:pt x="122835" y="235896"/>
                  </a:lnTo>
                  <a:lnTo>
                    <a:pt x="125917" y="205424"/>
                  </a:lnTo>
                  <a:lnTo>
                    <a:pt x="129665" y="169869"/>
                  </a:lnTo>
                  <a:lnTo>
                    <a:pt x="132163" y="141933"/>
                  </a:lnTo>
                  <a:lnTo>
                    <a:pt x="133829" y="119075"/>
                  </a:lnTo>
                  <a:lnTo>
                    <a:pt x="135679" y="83235"/>
                  </a:lnTo>
                  <a:lnTo>
                    <a:pt x="137568" y="45712"/>
                  </a:lnTo>
                  <a:lnTo>
                    <a:pt x="147708" y="11237"/>
                  </a:lnTo>
                  <a:lnTo>
                    <a:pt x="152278" y="0"/>
                  </a:lnTo>
                  <a:lnTo>
                    <a:pt x="157613" y="18009"/>
                  </a:lnTo>
                  <a:lnTo>
                    <a:pt x="160020" y="4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7" name="SMARTInkShape-1485"/>
            <p:cNvSpPr/>
            <p:nvPr>
              <p:custDataLst>
                <p:tags r:id="rId20"/>
              </p:custDataLst>
            </p:nvPr>
          </p:nvSpPr>
          <p:spPr>
            <a:xfrm>
              <a:off x="407040" y="3528060"/>
              <a:ext cx="164461" cy="298726"/>
            </a:xfrm>
            <a:custGeom>
              <a:avLst/>
              <a:gdLst/>
              <a:ahLst/>
              <a:cxnLst/>
              <a:rect l="0" t="0" r="0" b="0"/>
              <a:pathLst>
                <a:path w="164461" h="298726">
                  <a:moveTo>
                    <a:pt x="111120" y="0"/>
                  </a:moveTo>
                  <a:lnTo>
                    <a:pt x="111120" y="0"/>
                  </a:lnTo>
                  <a:lnTo>
                    <a:pt x="74713" y="24271"/>
                  </a:lnTo>
                  <a:lnTo>
                    <a:pt x="52324" y="49734"/>
                  </a:lnTo>
                  <a:lnTo>
                    <a:pt x="36728" y="78830"/>
                  </a:lnTo>
                  <a:lnTo>
                    <a:pt x="24153" y="111518"/>
                  </a:lnTo>
                  <a:lnTo>
                    <a:pt x="12919" y="143543"/>
                  </a:lnTo>
                  <a:lnTo>
                    <a:pt x="3975" y="173863"/>
                  </a:lnTo>
                  <a:lnTo>
                    <a:pt x="0" y="201450"/>
                  </a:lnTo>
                  <a:lnTo>
                    <a:pt x="1807" y="232691"/>
                  </a:lnTo>
                  <a:lnTo>
                    <a:pt x="7705" y="258034"/>
                  </a:lnTo>
                  <a:lnTo>
                    <a:pt x="14640" y="269340"/>
                  </a:lnTo>
                  <a:lnTo>
                    <a:pt x="28845" y="283496"/>
                  </a:lnTo>
                  <a:lnTo>
                    <a:pt x="36735" y="286865"/>
                  </a:lnTo>
                  <a:lnTo>
                    <a:pt x="41210" y="287763"/>
                  </a:lnTo>
                  <a:lnTo>
                    <a:pt x="45040" y="287516"/>
                  </a:lnTo>
                  <a:lnTo>
                    <a:pt x="51553" y="284982"/>
                  </a:lnTo>
                  <a:lnTo>
                    <a:pt x="59980" y="278796"/>
                  </a:lnTo>
                  <a:lnTo>
                    <a:pt x="81264" y="247785"/>
                  </a:lnTo>
                  <a:lnTo>
                    <a:pt x="93807" y="217633"/>
                  </a:lnTo>
                  <a:lnTo>
                    <a:pt x="102886" y="181888"/>
                  </a:lnTo>
                  <a:lnTo>
                    <a:pt x="110938" y="144486"/>
                  </a:lnTo>
                  <a:lnTo>
                    <a:pt x="116429" y="113366"/>
                  </a:lnTo>
                  <a:lnTo>
                    <a:pt x="118605" y="86162"/>
                  </a:lnTo>
                  <a:lnTo>
                    <a:pt x="118650" y="86228"/>
                  </a:lnTo>
                  <a:lnTo>
                    <a:pt x="122782" y="120489"/>
                  </a:lnTo>
                  <a:lnTo>
                    <a:pt x="125300" y="148401"/>
                  </a:lnTo>
                  <a:lnTo>
                    <a:pt x="130091" y="186211"/>
                  </a:lnTo>
                  <a:lnTo>
                    <a:pt x="132828" y="221497"/>
                  </a:lnTo>
                  <a:lnTo>
                    <a:pt x="137684" y="253400"/>
                  </a:lnTo>
                  <a:lnTo>
                    <a:pt x="146063" y="286745"/>
                  </a:lnTo>
                  <a:lnTo>
                    <a:pt x="147817" y="296211"/>
                  </a:lnTo>
                  <a:lnTo>
                    <a:pt x="149131" y="298227"/>
                  </a:lnTo>
                  <a:lnTo>
                    <a:pt x="150854" y="298725"/>
                  </a:lnTo>
                  <a:lnTo>
                    <a:pt x="152850" y="298210"/>
                  </a:lnTo>
                  <a:lnTo>
                    <a:pt x="157324" y="290865"/>
                  </a:lnTo>
                  <a:lnTo>
                    <a:pt x="16446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8" name="SMARTInkShape-1486"/>
            <p:cNvSpPr/>
            <p:nvPr>
              <p:custDataLst>
                <p:tags r:id="rId21"/>
              </p:custDataLst>
            </p:nvPr>
          </p:nvSpPr>
          <p:spPr>
            <a:xfrm>
              <a:off x="198120" y="3124200"/>
              <a:ext cx="160021" cy="728605"/>
            </a:xfrm>
            <a:custGeom>
              <a:avLst/>
              <a:gdLst/>
              <a:ahLst/>
              <a:cxnLst/>
              <a:rect l="0" t="0" r="0" b="0"/>
              <a:pathLst>
                <a:path w="160021" h="728605">
                  <a:moveTo>
                    <a:pt x="0" y="0"/>
                  </a:moveTo>
                  <a:lnTo>
                    <a:pt x="0" y="0"/>
                  </a:lnTo>
                  <a:lnTo>
                    <a:pt x="32267" y="30417"/>
                  </a:lnTo>
                  <a:lnTo>
                    <a:pt x="48413" y="65833"/>
                  </a:lnTo>
                  <a:lnTo>
                    <a:pt x="58488" y="93606"/>
                  </a:lnTo>
                  <a:lnTo>
                    <a:pt x="64095" y="125140"/>
                  </a:lnTo>
                  <a:lnTo>
                    <a:pt x="67433" y="160605"/>
                  </a:lnTo>
                  <a:lnTo>
                    <a:pt x="69509" y="180730"/>
                  </a:lnTo>
                  <a:lnTo>
                    <a:pt x="71739" y="201766"/>
                  </a:lnTo>
                  <a:lnTo>
                    <a:pt x="74073" y="223412"/>
                  </a:lnTo>
                  <a:lnTo>
                    <a:pt x="76475" y="245461"/>
                  </a:lnTo>
                  <a:lnTo>
                    <a:pt x="78923" y="267781"/>
                  </a:lnTo>
                  <a:lnTo>
                    <a:pt x="80556" y="289433"/>
                  </a:lnTo>
                  <a:lnTo>
                    <a:pt x="81644" y="310642"/>
                  </a:lnTo>
                  <a:lnTo>
                    <a:pt x="82369" y="331555"/>
                  </a:lnTo>
                  <a:lnTo>
                    <a:pt x="83699" y="351423"/>
                  </a:lnTo>
                  <a:lnTo>
                    <a:pt x="87435" y="389304"/>
                  </a:lnTo>
                  <a:lnTo>
                    <a:pt x="91918" y="425895"/>
                  </a:lnTo>
                  <a:lnTo>
                    <a:pt x="96732" y="461067"/>
                  </a:lnTo>
                  <a:lnTo>
                    <a:pt x="101694" y="493632"/>
                  </a:lnTo>
                  <a:lnTo>
                    <a:pt x="106722" y="527296"/>
                  </a:lnTo>
                  <a:lnTo>
                    <a:pt x="110932" y="560321"/>
                  </a:lnTo>
                  <a:lnTo>
                    <a:pt x="112803" y="589109"/>
                  </a:lnTo>
                  <a:lnTo>
                    <a:pt x="115892" y="618273"/>
                  </a:lnTo>
                  <a:lnTo>
                    <a:pt x="120088" y="646475"/>
                  </a:lnTo>
                  <a:lnTo>
                    <a:pt x="126363" y="681391"/>
                  </a:lnTo>
                  <a:lnTo>
                    <a:pt x="131170" y="716758"/>
                  </a:lnTo>
                  <a:lnTo>
                    <a:pt x="135345" y="724959"/>
                  </a:lnTo>
                  <a:lnTo>
                    <a:pt x="140022" y="728604"/>
                  </a:lnTo>
                  <a:lnTo>
                    <a:pt x="143301" y="727036"/>
                  </a:lnTo>
                  <a:lnTo>
                    <a:pt x="160020" y="70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9" name="SMARTInkShape-1487"/>
            <p:cNvSpPr/>
            <p:nvPr>
              <p:custDataLst>
                <p:tags r:id="rId22"/>
              </p:custDataLst>
            </p:nvPr>
          </p:nvSpPr>
          <p:spPr>
            <a:xfrm>
              <a:off x="-85963" y="3241756"/>
              <a:ext cx="358337" cy="603372"/>
            </a:xfrm>
            <a:custGeom>
              <a:avLst/>
              <a:gdLst/>
              <a:ahLst/>
              <a:cxnLst/>
              <a:rect l="0" t="0" r="0" b="0"/>
              <a:pathLst>
                <a:path w="358337" h="603372">
                  <a:moveTo>
                    <a:pt x="223123" y="57704"/>
                  </a:moveTo>
                  <a:lnTo>
                    <a:pt x="223123" y="57704"/>
                  </a:lnTo>
                  <a:lnTo>
                    <a:pt x="204873" y="20200"/>
                  </a:lnTo>
                  <a:lnTo>
                    <a:pt x="191305" y="7733"/>
                  </a:lnTo>
                  <a:lnTo>
                    <a:pt x="176808" y="1628"/>
                  </a:lnTo>
                  <a:lnTo>
                    <a:pt x="169387" y="0"/>
                  </a:lnTo>
                  <a:lnTo>
                    <a:pt x="152109" y="2707"/>
                  </a:lnTo>
                  <a:lnTo>
                    <a:pt x="123342" y="13751"/>
                  </a:lnTo>
                  <a:lnTo>
                    <a:pt x="103423" y="24623"/>
                  </a:lnTo>
                  <a:lnTo>
                    <a:pt x="73168" y="50630"/>
                  </a:lnTo>
                  <a:lnTo>
                    <a:pt x="43602" y="83924"/>
                  </a:lnTo>
                  <a:lnTo>
                    <a:pt x="20071" y="115614"/>
                  </a:lnTo>
                  <a:lnTo>
                    <a:pt x="7831" y="146453"/>
                  </a:lnTo>
                  <a:lnTo>
                    <a:pt x="4675" y="176193"/>
                  </a:lnTo>
                  <a:lnTo>
                    <a:pt x="6937" y="193339"/>
                  </a:lnTo>
                  <a:lnTo>
                    <a:pt x="21061" y="221317"/>
                  </a:lnTo>
                  <a:lnTo>
                    <a:pt x="49423" y="247011"/>
                  </a:lnTo>
                  <a:lnTo>
                    <a:pt x="84638" y="266665"/>
                  </a:lnTo>
                  <a:lnTo>
                    <a:pt x="113879" y="282373"/>
                  </a:lnTo>
                  <a:lnTo>
                    <a:pt x="146630" y="300644"/>
                  </a:lnTo>
                  <a:lnTo>
                    <a:pt x="180942" y="320053"/>
                  </a:lnTo>
                  <a:lnTo>
                    <a:pt x="218205" y="339968"/>
                  </a:lnTo>
                  <a:lnTo>
                    <a:pt x="237624" y="350020"/>
                  </a:lnTo>
                  <a:lnTo>
                    <a:pt x="259884" y="367728"/>
                  </a:lnTo>
                  <a:lnTo>
                    <a:pt x="284037" y="390540"/>
                  </a:lnTo>
                  <a:lnTo>
                    <a:pt x="309452" y="416755"/>
                  </a:lnTo>
                  <a:lnTo>
                    <a:pt x="339949" y="452655"/>
                  </a:lnTo>
                  <a:lnTo>
                    <a:pt x="354633" y="476231"/>
                  </a:lnTo>
                  <a:lnTo>
                    <a:pt x="358336" y="492354"/>
                  </a:lnTo>
                  <a:lnTo>
                    <a:pt x="352644" y="507422"/>
                  </a:lnTo>
                  <a:lnTo>
                    <a:pt x="335160" y="527927"/>
                  </a:lnTo>
                  <a:lnTo>
                    <a:pt x="307119" y="546985"/>
                  </a:lnTo>
                  <a:lnTo>
                    <a:pt x="279928" y="560489"/>
                  </a:lnTo>
                  <a:lnTo>
                    <a:pt x="248087" y="572135"/>
                  </a:lnTo>
                  <a:lnTo>
                    <a:pt x="214181" y="582956"/>
                  </a:lnTo>
                  <a:lnTo>
                    <a:pt x="180202" y="592563"/>
                  </a:lnTo>
                  <a:lnTo>
                    <a:pt x="148167" y="599654"/>
                  </a:lnTo>
                  <a:lnTo>
                    <a:pt x="116996" y="603371"/>
                  </a:lnTo>
                  <a:lnTo>
                    <a:pt x="87902" y="603329"/>
                  </a:lnTo>
                  <a:lnTo>
                    <a:pt x="63683" y="597666"/>
                  </a:lnTo>
                  <a:lnTo>
                    <a:pt x="35053" y="580913"/>
                  </a:lnTo>
                  <a:lnTo>
                    <a:pt x="20721" y="558071"/>
                  </a:lnTo>
                  <a:lnTo>
                    <a:pt x="9553" y="527316"/>
                  </a:lnTo>
                  <a:lnTo>
                    <a:pt x="1767" y="491069"/>
                  </a:lnTo>
                  <a:lnTo>
                    <a:pt x="199" y="470228"/>
                  </a:lnTo>
                  <a:lnTo>
                    <a:pt x="0" y="447866"/>
                  </a:lnTo>
                  <a:lnTo>
                    <a:pt x="715" y="424492"/>
                  </a:lnTo>
                  <a:lnTo>
                    <a:pt x="1861" y="386978"/>
                  </a:lnTo>
                  <a:lnTo>
                    <a:pt x="2143" y="37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1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SMARTInkShape-Group239"/>
          <p:cNvGrpSpPr/>
          <p:nvPr/>
        </p:nvGrpSpPr>
        <p:grpSpPr>
          <a:xfrm>
            <a:off x="485880" y="304800"/>
            <a:ext cx="3718579" cy="687286"/>
            <a:chOff x="485880" y="304800"/>
            <a:chExt cx="3718579" cy="687286"/>
          </a:xfrm>
        </p:grpSpPr>
        <p:sp>
          <p:nvSpPr>
            <p:cNvPr id="4" name="SMARTInkShape-1292"/>
            <p:cNvSpPr/>
            <p:nvPr>
              <p:custDataLst>
                <p:tags r:id="rId116"/>
              </p:custDataLst>
            </p:nvPr>
          </p:nvSpPr>
          <p:spPr>
            <a:xfrm>
              <a:off x="485880" y="333454"/>
              <a:ext cx="881620" cy="658632"/>
            </a:xfrm>
            <a:custGeom>
              <a:avLst/>
              <a:gdLst/>
              <a:ahLst/>
              <a:cxnLst/>
              <a:rect l="0" t="0" r="0" b="0"/>
              <a:pathLst>
                <a:path w="881620" h="658632">
                  <a:moveTo>
                    <a:pt x="9420" y="344726"/>
                  </a:moveTo>
                  <a:lnTo>
                    <a:pt x="9420" y="344726"/>
                  </a:lnTo>
                  <a:lnTo>
                    <a:pt x="9420" y="374077"/>
                  </a:lnTo>
                  <a:lnTo>
                    <a:pt x="9420" y="397313"/>
                  </a:lnTo>
                  <a:lnTo>
                    <a:pt x="10267" y="419578"/>
                  </a:lnTo>
                  <a:lnTo>
                    <a:pt x="11678" y="441194"/>
                  </a:lnTo>
                  <a:lnTo>
                    <a:pt x="13465" y="462378"/>
                  </a:lnTo>
                  <a:lnTo>
                    <a:pt x="16350" y="484121"/>
                  </a:lnTo>
                  <a:lnTo>
                    <a:pt x="19967" y="506236"/>
                  </a:lnTo>
                  <a:lnTo>
                    <a:pt x="24071" y="528599"/>
                  </a:lnTo>
                  <a:lnTo>
                    <a:pt x="35405" y="562479"/>
                  </a:lnTo>
                  <a:lnTo>
                    <a:pt x="49755" y="588825"/>
                  </a:lnTo>
                  <a:lnTo>
                    <a:pt x="76029" y="621851"/>
                  </a:lnTo>
                  <a:lnTo>
                    <a:pt x="101122" y="646406"/>
                  </a:lnTo>
                  <a:lnTo>
                    <a:pt x="125397" y="658103"/>
                  </a:lnTo>
                  <a:lnTo>
                    <a:pt x="128225" y="658631"/>
                  </a:lnTo>
                  <a:lnTo>
                    <a:pt x="129263" y="658136"/>
                  </a:lnTo>
                  <a:lnTo>
                    <a:pt x="129955" y="656959"/>
                  </a:lnTo>
                  <a:lnTo>
                    <a:pt x="130930" y="649565"/>
                  </a:lnTo>
                  <a:lnTo>
                    <a:pt x="129001" y="620653"/>
                  </a:lnTo>
                  <a:lnTo>
                    <a:pt x="124374" y="596054"/>
                  </a:lnTo>
                  <a:lnTo>
                    <a:pt x="116673" y="562543"/>
                  </a:lnTo>
                  <a:lnTo>
                    <a:pt x="112248" y="542430"/>
                  </a:lnTo>
                  <a:lnTo>
                    <a:pt x="107606" y="520556"/>
                  </a:lnTo>
                  <a:lnTo>
                    <a:pt x="102817" y="497506"/>
                  </a:lnTo>
                  <a:lnTo>
                    <a:pt x="97085" y="471979"/>
                  </a:lnTo>
                  <a:lnTo>
                    <a:pt x="90723" y="444801"/>
                  </a:lnTo>
                  <a:lnTo>
                    <a:pt x="83942" y="416523"/>
                  </a:lnTo>
                  <a:lnTo>
                    <a:pt x="76881" y="387511"/>
                  </a:lnTo>
                  <a:lnTo>
                    <a:pt x="69634" y="358009"/>
                  </a:lnTo>
                  <a:lnTo>
                    <a:pt x="62263" y="328181"/>
                  </a:lnTo>
                  <a:lnTo>
                    <a:pt x="54809" y="300676"/>
                  </a:lnTo>
                  <a:lnTo>
                    <a:pt x="47299" y="274720"/>
                  </a:lnTo>
                  <a:lnTo>
                    <a:pt x="39753" y="249795"/>
                  </a:lnTo>
                  <a:lnTo>
                    <a:pt x="33029" y="226405"/>
                  </a:lnTo>
                  <a:lnTo>
                    <a:pt x="26852" y="204039"/>
                  </a:lnTo>
                  <a:lnTo>
                    <a:pt x="21042" y="182355"/>
                  </a:lnTo>
                  <a:lnTo>
                    <a:pt x="16321" y="156045"/>
                  </a:lnTo>
                  <a:lnTo>
                    <a:pt x="12327" y="126652"/>
                  </a:lnTo>
                  <a:lnTo>
                    <a:pt x="8818" y="95203"/>
                  </a:lnTo>
                  <a:lnTo>
                    <a:pt x="7325" y="72544"/>
                  </a:lnTo>
                  <a:lnTo>
                    <a:pt x="7925" y="42852"/>
                  </a:lnTo>
                  <a:lnTo>
                    <a:pt x="13271" y="24011"/>
                  </a:lnTo>
                  <a:lnTo>
                    <a:pt x="21292" y="10839"/>
                  </a:lnTo>
                  <a:lnTo>
                    <a:pt x="30501" y="2163"/>
                  </a:lnTo>
                  <a:lnTo>
                    <a:pt x="44754" y="0"/>
                  </a:lnTo>
                  <a:lnTo>
                    <a:pt x="61530" y="2708"/>
                  </a:lnTo>
                  <a:lnTo>
                    <a:pt x="77453" y="9556"/>
                  </a:lnTo>
                  <a:lnTo>
                    <a:pt x="100698" y="31021"/>
                  </a:lnTo>
                  <a:lnTo>
                    <a:pt x="123672" y="66921"/>
                  </a:lnTo>
                  <a:lnTo>
                    <a:pt x="134423" y="95104"/>
                  </a:lnTo>
                  <a:lnTo>
                    <a:pt x="141177" y="124563"/>
                  </a:lnTo>
                  <a:lnTo>
                    <a:pt x="144178" y="154589"/>
                  </a:lnTo>
                  <a:lnTo>
                    <a:pt x="140997" y="184867"/>
                  </a:lnTo>
                  <a:lnTo>
                    <a:pt x="133092" y="215258"/>
                  </a:lnTo>
                  <a:lnTo>
                    <a:pt x="121112" y="245698"/>
                  </a:lnTo>
                  <a:lnTo>
                    <a:pt x="105063" y="276160"/>
                  </a:lnTo>
                  <a:lnTo>
                    <a:pt x="86641" y="306632"/>
                  </a:lnTo>
                  <a:lnTo>
                    <a:pt x="67165" y="337109"/>
                  </a:lnTo>
                  <a:lnTo>
                    <a:pt x="47220" y="365329"/>
                  </a:lnTo>
                  <a:lnTo>
                    <a:pt x="28760" y="392830"/>
                  </a:lnTo>
                  <a:lnTo>
                    <a:pt x="14911" y="421985"/>
                  </a:lnTo>
                  <a:lnTo>
                    <a:pt x="5369" y="449619"/>
                  </a:lnTo>
                  <a:lnTo>
                    <a:pt x="0" y="476012"/>
                  </a:lnTo>
                  <a:lnTo>
                    <a:pt x="2584" y="513824"/>
                  </a:lnTo>
                  <a:lnTo>
                    <a:pt x="14544" y="546006"/>
                  </a:lnTo>
                  <a:lnTo>
                    <a:pt x="26937" y="563724"/>
                  </a:lnTo>
                  <a:lnTo>
                    <a:pt x="52240" y="583934"/>
                  </a:lnTo>
                  <a:lnTo>
                    <a:pt x="71349" y="590740"/>
                  </a:lnTo>
                  <a:lnTo>
                    <a:pt x="91977" y="592919"/>
                  </a:lnTo>
                  <a:lnTo>
                    <a:pt x="128238" y="588539"/>
                  </a:lnTo>
                  <a:lnTo>
                    <a:pt x="156208" y="581216"/>
                  </a:lnTo>
                  <a:lnTo>
                    <a:pt x="183315" y="570059"/>
                  </a:lnTo>
                  <a:lnTo>
                    <a:pt x="209473" y="555787"/>
                  </a:lnTo>
                  <a:lnTo>
                    <a:pt x="247154" y="527866"/>
                  </a:lnTo>
                  <a:lnTo>
                    <a:pt x="279297" y="492311"/>
                  </a:lnTo>
                  <a:lnTo>
                    <a:pt x="297005" y="464506"/>
                  </a:lnTo>
                  <a:lnTo>
                    <a:pt x="308827" y="435215"/>
                  </a:lnTo>
                  <a:lnTo>
                    <a:pt x="316056" y="405263"/>
                  </a:lnTo>
                  <a:lnTo>
                    <a:pt x="319269" y="375018"/>
                  </a:lnTo>
                  <a:lnTo>
                    <a:pt x="317033" y="337521"/>
                  </a:lnTo>
                  <a:lnTo>
                    <a:pt x="314402" y="329762"/>
                  </a:lnTo>
                  <a:lnTo>
                    <a:pt x="310955" y="324590"/>
                  </a:lnTo>
                  <a:lnTo>
                    <a:pt x="303456" y="318844"/>
                  </a:lnTo>
                  <a:lnTo>
                    <a:pt x="297300" y="316289"/>
                  </a:lnTo>
                  <a:lnTo>
                    <a:pt x="293627" y="317302"/>
                  </a:lnTo>
                  <a:lnTo>
                    <a:pt x="285029" y="322942"/>
                  </a:lnTo>
                  <a:lnTo>
                    <a:pt x="270670" y="339683"/>
                  </a:lnTo>
                  <a:lnTo>
                    <a:pt x="259735" y="368820"/>
                  </a:lnTo>
                  <a:lnTo>
                    <a:pt x="255884" y="387035"/>
                  </a:lnTo>
                  <a:lnTo>
                    <a:pt x="251622" y="410185"/>
                  </a:lnTo>
                  <a:lnTo>
                    <a:pt x="247088" y="436626"/>
                  </a:lnTo>
                  <a:lnTo>
                    <a:pt x="244065" y="458486"/>
                  </a:lnTo>
                  <a:lnTo>
                    <a:pt x="240707" y="494064"/>
                  </a:lnTo>
                  <a:lnTo>
                    <a:pt x="241472" y="521729"/>
                  </a:lnTo>
                  <a:lnTo>
                    <a:pt x="248921" y="556345"/>
                  </a:lnTo>
                  <a:lnTo>
                    <a:pt x="258105" y="575939"/>
                  </a:lnTo>
                  <a:lnTo>
                    <a:pt x="270653" y="590292"/>
                  </a:lnTo>
                  <a:lnTo>
                    <a:pt x="296043" y="603847"/>
                  </a:lnTo>
                  <a:lnTo>
                    <a:pt x="320970" y="609180"/>
                  </a:lnTo>
                  <a:lnTo>
                    <a:pt x="341209" y="603655"/>
                  </a:lnTo>
                  <a:lnTo>
                    <a:pt x="364315" y="591039"/>
                  </a:lnTo>
                  <a:lnTo>
                    <a:pt x="401970" y="558442"/>
                  </a:lnTo>
                  <a:lnTo>
                    <a:pt x="430267" y="528329"/>
                  </a:lnTo>
                  <a:lnTo>
                    <a:pt x="455261" y="492932"/>
                  </a:lnTo>
                  <a:lnTo>
                    <a:pt x="466667" y="474010"/>
                  </a:lnTo>
                  <a:lnTo>
                    <a:pt x="477658" y="453775"/>
                  </a:lnTo>
                  <a:lnTo>
                    <a:pt x="488372" y="432666"/>
                  </a:lnTo>
                  <a:lnTo>
                    <a:pt x="498901" y="410972"/>
                  </a:lnTo>
                  <a:lnTo>
                    <a:pt x="507614" y="388044"/>
                  </a:lnTo>
                  <a:lnTo>
                    <a:pt x="515116" y="364291"/>
                  </a:lnTo>
                  <a:lnTo>
                    <a:pt x="521811" y="339989"/>
                  </a:lnTo>
                  <a:lnTo>
                    <a:pt x="531233" y="305787"/>
                  </a:lnTo>
                  <a:lnTo>
                    <a:pt x="534025" y="295653"/>
                  </a:lnTo>
                  <a:lnTo>
                    <a:pt x="526761" y="268379"/>
                  </a:lnTo>
                  <a:lnTo>
                    <a:pt x="522801" y="262501"/>
                  </a:lnTo>
                  <a:lnTo>
                    <a:pt x="518467" y="260276"/>
                  </a:lnTo>
                  <a:lnTo>
                    <a:pt x="513885" y="260486"/>
                  </a:lnTo>
                  <a:lnTo>
                    <a:pt x="510830" y="261473"/>
                  </a:lnTo>
                  <a:lnTo>
                    <a:pt x="508793" y="262977"/>
                  </a:lnTo>
                  <a:lnTo>
                    <a:pt x="507436" y="264827"/>
                  </a:lnTo>
                  <a:lnTo>
                    <a:pt x="502297" y="286380"/>
                  </a:lnTo>
                  <a:lnTo>
                    <a:pt x="494638" y="321069"/>
                  </a:lnTo>
                  <a:lnTo>
                    <a:pt x="485298" y="364514"/>
                  </a:lnTo>
                  <a:lnTo>
                    <a:pt x="479072" y="398558"/>
                  </a:lnTo>
                  <a:lnTo>
                    <a:pt x="474922" y="426334"/>
                  </a:lnTo>
                  <a:lnTo>
                    <a:pt x="472154" y="449931"/>
                  </a:lnTo>
                  <a:lnTo>
                    <a:pt x="471337" y="487440"/>
                  </a:lnTo>
                  <a:lnTo>
                    <a:pt x="474643" y="517374"/>
                  </a:lnTo>
                  <a:lnTo>
                    <a:pt x="486025" y="551573"/>
                  </a:lnTo>
                  <a:lnTo>
                    <a:pt x="495282" y="566763"/>
                  </a:lnTo>
                  <a:lnTo>
                    <a:pt x="509556" y="576900"/>
                  </a:lnTo>
                  <a:lnTo>
                    <a:pt x="518104" y="580789"/>
                  </a:lnTo>
                  <a:lnTo>
                    <a:pt x="538891" y="582852"/>
                  </a:lnTo>
                  <a:lnTo>
                    <a:pt x="562240" y="579253"/>
                  </a:lnTo>
                  <a:lnTo>
                    <a:pt x="586729" y="569187"/>
                  </a:lnTo>
                  <a:lnTo>
                    <a:pt x="616240" y="551731"/>
                  </a:lnTo>
                  <a:lnTo>
                    <a:pt x="648264" y="529015"/>
                  </a:lnTo>
                  <a:lnTo>
                    <a:pt x="679431" y="501986"/>
                  </a:lnTo>
                  <a:lnTo>
                    <a:pt x="710216" y="470781"/>
                  </a:lnTo>
                  <a:lnTo>
                    <a:pt x="738291" y="437157"/>
                  </a:lnTo>
                  <a:lnTo>
                    <a:pt x="759236" y="402458"/>
                  </a:lnTo>
                  <a:lnTo>
                    <a:pt x="774754" y="371796"/>
                  </a:lnTo>
                  <a:lnTo>
                    <a:pt x="788495" y="337507"/>
                  </a:lnTo>
                  <a:lnTo>
                    <a:pt x="790862" y="324584"/>
                  </a:lnTo>
                  <a:lnTo>
                    <a:pt x="790308" y="321138"/>
                  </a:lnTo>
                  <a:lnTo>
                    <a:pt x="789092" y="318841"/>
                  </a:lnTo>
                  <a:lnTo>
                    <a:pt x="787435" y="317309"/>
                  </a:lnTo>
                  <a:lnTo>
                    <a:pt x="783335" y="315607"/>
                  </a:lnTo>
                  <a:lnTo>
                    <a:pt x="776433" y="317109"/>
                  </a:lnTo>
                  <a:lnTo>
                    <a:pt x="772222" y="318695"/>
                  </a:lnTo>
                  <a:lnTo>
                    <a:pt x="758205" y="333062"/>
                  </a:lnTo>
                  <a:lnTo>
                    <a:pt x="743327" y="361496"/>
                  </a:lnTo>
                  <a:lnTo>
                    <a:pt x="733252" y="386893"/>
                  </a:lnTo>
                  <a:lnTo>
                    <a:pt x="723977" y="415113"/>
                  </a:lnTo>
                  <a:lnTo>
                    <a:pt x="717032" y="444589"/>
                  </a:lnTo>
                  <a:lnTo>
                    <a:pt x="711123" y="472365"/>
                  </a:lnTo>
                  <a:lnTo>
                    <a:pt x="707552" y="509545"/>
                  </a:lnTo>
                  <a:lnTo>
                    <a:pt x="710861" y="529739"/>
                  </a:lnTo>
                  <a:lnTo>
                    <a:pt x="717976" y="544358"/>
                  </a:lnTo>
                  <a:lnTo>
                    <a:pt x="729040" y="554243"/>
                  </a:lnTo>
                  <a:lnTo>
                    <a:pt x="743271" y="560611"/>
                  </a:lnTo>
                  <a:lnTo>
                    <a:pt x="760885" y="563442"/>
                  </a:lnTo>
                  <a:lnTo>
                    <a:pt x="793887" y="556945"/>
                  </a:lnTo>
                  <a:lnTo>
                    <a:pt x="826431" y="540250"/>
                  </a:lnTo>
                  <a:lnTo>
                    <a:pt x="853477" y="515172"/>
                  </a:lnTo>
                  <a:lnTo>
                    <a:pt x="873533" y="482247"/>
                  </a:lnTo>
                  <a:lnTo>
                    <a:pt x="880304" y="455800"/>
                  </a:lnTo>
                  <a:lnTo>
                    <a:pt x="881619" y="427112"/>
                  </a:lnTo>
                  <a:lnTo>
                    <a:pt x="876560" y="397429"/>
                  </a:lnTo>
                  <a:lnTo>
                    <a:pt x="868667" y="367303"/>
                  </a:lnTo>
                  <a:lnTo>
                    <a:pt x="857821" y="339520"/>
                  </a:lnTo>
                  <a:lnTo>
                    <a:pt x="841711" y="318706"/>
                  </a:lnTo>
                  <a:lnTo>
                    <a:pt x="809557" y="296753"/>
                  </a:lnTo>
                  <a:lnTo>
                    <a:pt x="773218" y="283569"/>
                  </a:lnTo>
                  <a:lnTo>
                    <a:pt x="739686" y="282390"/>
                  </a:lnTo>
                  <a:lnTo>
                    <a:pt x="702810" y="290206"/>
                  </a:lnTo>
                  <a:lnTo>
                    <a:pt x="695220" y="29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93"/>
            <p:cNvSpPr/>
            <p:nvPr>
              <p:custDataLst>
                <p:tags r:id="rId117"/>
              </p:custDataLst>
            </p:nvPr>
          </p:nvSpPr>
          <p:spPr>
            <a:xfrm>
              <a:off x="1408509" y="631142"/>
              <a:ext cx="290752" cy="228539"/>
            </a:xfrm>
            <a:custGeom>
              <a:avLst/>
              <a:gdLst/>
              <a:ahLst/>
              <a:cxnLst/>
              <a:rect l="0" t="0" r="0" b="0"/>
              <a:pathLst>
                <a:path w="290752" h="228539">
                  <a:moveTo>
                    <a:pt x="8811" y="100378"/>
                  </a:moveTo>
                  <a:lnTo>
                    <a:pt x="8811" y="100378"/>
                  </a:lnTo>
                  <a:lnTo>
                    <a:pt x="15584" y="127471"/>
                  </a:lnTo>
                  <a:lnTo>
                    <a:pt x="20946" y="148920"/>
                  </a:lnTo>
                  <a:lnTo>
                    <a:pt x="20131" y="181783"/>
                  </a:lnTo>
                  <a:lnTo>
                    <a:pt x="16358" y="195288"/>
                  </a:lnTo>
                  <a:lnTo>
                    <a:pt x="12149" y="196672"/>
                  </a:lnTo>
                  <a:lnTo>
                    <a:pt x="2956" y="177888"/>
                  </a:lnTo>
                  <a:lnTo>
                    <a:pt x="0" y="150914"/>
                  </a:lnTo>
                  <a:lnTo>
                    <a:pt x="3202" y="121992"/>
                  </a:lnTo>
                  <a:lnTo>
                    <a:pt x="13091" y="92204"/>
                  </a:lnTo>
                  <a:lnTo>
                    <a:pt x="25953" y="64290"/>
                  </a:lnTo>
                  <a:lnTo>
                    <a:pt x="41830" y="39465"/>
                  </a:lnTo>
                  <a:lnTo>
                    <a:pt x="73722" y="12903"/>
                  </a:lnTo>
                  <a:lnTo>
                    <a:pt x="94669" y="2798"/>
                  </a:lnTo>
                  <a:lnTo>
                    <a:pt x="117526" y="0"/>
                  </a:lnTo>
                  <a:lnTo>
                    <a:pt x="129548" y="439"/>
                  </a:lnTo>
                  <a:lnTo>
                    <a:pt x="149678" y="7701"/>
                  </a:lnTo>
                  <a:lnTo>
                    <a:pt x="187343" y="33059"/>
                  </a:lnTo>
                  <a:lnTo>
                    <a:pt x="209217" y="63122"/>
                  </a:lnTo>
                  <a:lnTo>
                    <a:pt x="218333" y="98841"/>
                  </a:lnTo>
                  <a:lnTo>
                    <a:pt x="221034" y="132190"/>
                  </a:lnTo>
                  <a:lnTo>
                    <a:pt x="221834" y="163520"/>
                  </a:lnTo>
                  <a:lnTo>
                    <a:pt x="216021" y="198364"/>
                  </a:lnTo>
                  <a:lnTo>
                    <a:pt x="207335" y="228538"/>
                  </a:lnTo>
                  <a:lnTo>
                    <a:pt x="228078" y="198096"/>
                  </a:lnTo>
                  <a:lnTo>
                    <a:pt x="245963" y="171748"/>
                  </a:lnTo>
                  <a:lnTo>
                    <a:pt x="268023" y="140283"/>
                  </a:lnTo>
                  <a:lnTo>
                    <a:pt x="290751" y="10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94"/>
            <p:cNvSpPr/>
            <p:nvPr>
              <p:custDataLst>
                <p:tags r:id="rId118"/>
              </p:custDataLst>
            </p:nvPr>
          </p:nvSpPr>
          <p:spPr>
            <a:xfrm>
              <a:off x="1726262" y="563880"/>
              <a:ext cx="262496" cy="310456"/>
            </a:xfrm>
            <a:custGeom>
              <a:avLst/>
              <a:gdLst/>
              <a:ahLst/>
              <a:cxnLst/>
              <a:rect l="0" t="0" r="0" b="0"/>
              <a:pathLst>
                <a:path w="262496" h="310456">
                  <a:moveTo>
                    <a:pt x="163498" y="0"/>
                  </a:moveTo>
                  <a:lnTo>
                    <a:pt x="163498" y="0"/>
                  </a:lnTo>
                  <a:lnTo>
                    <a:pt x="138663" y="9031"/>
                  </a:lnTo>
                  <a:lnTo>
                    <a:pt x="101660" y="23487"/>
                  </a:lnTo>
                  <a:lnTo>
                    <a:pt x="71103" y="38379"/>
                  </a:lnTo>
                  <a:lnTo>
                    <a:pt x="34145" y="61043"/>
                  </a:lnTo>
                  <a:lnTo>
                    <a:pt x="9836" y="83845"/>
                  </a:lnTo>
                  <a:lnTo>
                    <a:pt x="2071" y="96813"/>
                  </a:lnTo>
                  <a:lnTo>
                    <a:pt x="0" y="102642"/>
                  </a:lnTo>
                  <a:lnTo>
                    <a:pt x="313" y="107375"/>
                  </a:lnTo>
                  <a:lnTo>
                    <a:pt x="2214" y="111376"/>
                  </a:lnTo>
                  <a:lnTo>
                    <a:pt x="5176" y="114891"/>
                  </a:lnTo>
                  <a:lnTo>
                    <a:pt x="25524" y="127928"/>
                  </a:lnTo>
                  <a:lnTo>
                    <a:pt x="50247" y="135315"/>
                  </a:lnTo>
                  <a:lnTo>
                    <a:pt x="80144" y="142266"/>
                  </a:lnTo>
                  <a:lnTo>
                    <a:pt x="110365" y="151001"/>
                  </a:lnTo>
                  <a:lnTo>
                    <a:pt x="142988" y="162785"/>
                  </a:lnTo>
                  <a:lnTo>
                    <a:pt x="175549" y="176489"/>
                  </a:lnTo>
                  <a:lnTo>
                    <a:pt x="204132" y="191046"/>
                  </a:lnTo>
                  <a:lnTo>
                    <a:pt x="235933" y="217567"/>
                  </a:lnTo>
                  <a:lnTo>
                    <a:pt x="257397" y="242829"/>
                  </a:lnTo>
                  <a:lnTo>
                    <a:pt x="260811" y="249939"/>
                  </a:lnTo>
                  <a:lnTo>
                    <a:pt x="262495" y="278865"/>
                  </a:lnTo>
                  <a:lnTo>
                    <a:pt x="259976" y="284124"/>
                  </a:lnTo>
                  <a:lnTo>
                    <a:pt x="250404" y="294481"/>
                  </a:lnTo>
                  <a:lnTo>
                    <a:pt x="230734" y="305788"/>
                  </a:lnTo>
                  <a:lnTo>
                    <a:pt x="200729" y="310455"/>
                  </a:lnTo>
                  <a:lnTo>
                    <a:pt x="169073" y="303747"/>
                  </a:lnTo>
                  <a:lnTo>
                    <a:pt x="134200" y="286990"/>
                  </a:lnTo>
                  <a:lnTo>
                    <a:pt x="105146" y="257848"/>
                  </a:lnTo>
                  <a:lnTo>
                    <a:pt x="95230" y="232286"/>
                  </a:lnTo>
                  <a:lnTo>
                    <a:pt x="92517" y="203145"/>
                  </a:lnTo>
                  <a:lnTo>
                    <a:pt x="96955" y="170438"/>
                  </a:lnTo>
                  <a:lnTo>
                    <a:pt x="102538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95"/>
            <p:cNvSpPr/>
            <p:nvPr>
              <p:custDataLst>
                <p:tags r:id="rId119"/>
              </p:custDataLst>
            </p:nvPr>
          </p:nvSpPr>
          <p:spPr>
            <a:xfrm>
              <a:off x="1976805" y="373380"/>
              <a:ext cx="453976" cy="421014"/>
            </a:xfrm>
            <a:custGeom>
              <a:avLst/>
              <a:gdLst/>
              <a:ahLst/>
              <a:cxnLst/>
              <a:rect l="0" t="0" r="0" b="0"/>
              <a:pathLst>
                <a:path w="453976" h="421014">
                  <a:moveTo>
                    <a:pt x="65355" y="0"/>
                  </a:moveTo>
                  <a:lnTo>
                    <a:pt x="65355" y="0"/>
                  </a:lnTo>
                  <a:lnTo>
                    <a:pt x="85581" y="28316"/>
                  </a:lnTo>
                  <a:lnTo>
                    <a:pt x="102285" y="58023"/>
                  </a:lnTo>
                  <a:lnTo>
                    <a:pt x="118174" y="90135"/>
                  </a:lnTo>
                  <a:lnTo>
                    <a:pt x="133704" y="121340"/>
                  </a:lnTo>
                  <a:lnTo>
                    <a:pt x="149072" y="154400"/>
                  </a:lnTo>
                  <a:lnTo>
                    <a:pt x="162676" y="188849"/>
                  </a:lnTo>
                  <a:lnTo>
                    <a:pt x="171544" y="223915"/>
                  </a:lnTo>
                  <a:lnTo>
                    <a:pt x="180566" y="259256"/>
                  </a:lnTo>
                  <a:lnTo>
                    <a:pt x="190220" y="292178"/>
                  </a:lnTo>
                  <a:lnTo>
                    <a:pt x="200155" y="318099"/>
                  </a:lnTo>
                  <a:lnTo>
                    <a:pt x="211223" y="355777"/>
                  </a:lnTo>
                  <a:lnTo>
                    <a:pt x="211228" y="393421"/>
                  </a:lnTo>
                  <a:lnTo>
                    <a:pt x="210620" y="406558"/>
                  </a:lnTo>
                  <a:lnTo>
                    <a:pt x="208765" y="411586"/>
                  </a:lnTo>
                  <a:lnTo>
                    <a:pt x="202188" y="419429"/>
                  </a:lnTo>
                  <a:lnTo>
                    <a:pt x="198064" y="421013"/>
                  </a:lnTo>
                  <a:lnTo>
                    <a:pt x="188966" y="420515"/>
                  </a:lnTo>
                  <a:lnTo>
                    <a:pt x="170278" y="411429"/>
                  </a:lnTo>
                  <a:lnTo>
                    <a:pt x="134278" y="380175"/>
                  </a:lnTo>
                  <a:lnTo>
                    <a:pt x="101205" y="345384"/>
                  </a:lnTo>
                  <a:lnTo>
                    <a:pt x="82982" y="317757"/>
                  </a:lnTo>
                  <a:lnTo>
                    <a:pt x="54397" y="281734"/>
                  </a:lnTo>
                  <a:lnTo>
                    <a:pt x="21328" y="247844"/>
                  </a:lnTo>
                  <a:lnTo>
                    <a:pt x="343" y="237751"/>
                  </a:lnTo>
                  <a:lnTo>
                    <a:pt x="0" y="237240"/>
                  </a:lnTo>
                  <a:lnTo>
                    <a:pt x="618" y="236900"/>
                  </a:lnTo>
                  <a:lnTo>
                    <a:pt x="28582" y="231856"/>
                  </a:lnTo>
                  <a:lnTo>
                    <a:pt x="57187" y="235397"/>
                  </a:lnTo>
                  <a:lnTo>
                    <a:pt x="92944" y="242656"/>
                  </a:lnTo>
                  <a:lnTo>
                    <a:pt x="120797" y="250651"/>
                  </a:lnTo>
                  <a:lnTo>
                    <a:pt x="152367" y="262107"/>
                  </a:lnTo>
                  <a:lnTo>
                    <a:pt x="185307" y="276512"/>
                  </a:lnTo>
                  <a:lnTo>
                    <a:pt x="216880" y="294203"/>
                  </a:lnTo>
                  <a:lnTo>
                    <a:pt x="245589" y="311097"/>
                  </a:lnTo>
                  <a:lnTo>
                    <a:pt x="283293" y="332630"/>
                  </a:lnTo>
                  <a:lnTo>
                    <a:pt x="318484" y="354248"/>
                  </a:lnTo>
                  <a:lnTo>
                    <a:pt x="331476" y="365261"/>
                  </a:lnTo>
                  <a:lnTo>
                    <a:pt x="327838" y="365612"/>
                  </a:lnTo>
                  <a:lnTo>
                    <a:pt x="326704" y="364815"/>
                  </a:lnTo>
                  <a:lnTo>
                    <a:pt x="314021" y="331480"/>
                  </a:lnTo>
                  <a:lnTo>
                    <a:pt x="300747" y="301416"/>
                  </a:lnTo>
                  <a:lnTo>
                    <a:pt x="288347" y="265697"/>
                  </a:lnTo>
                  <a:lnTo>
                    <a:pt x="281569" y="230561"/>
                  </a:lnTo>
                  <a:lnTo>
                    <a:pt x="281677" y="209151"/>
                  </a:lnTo>
                  <a:lnTo>
                    <a:pt x="291258" y="179752"/>
                  </a:lnTo>
                  <a:lnTo>
                    <a:pt x="314588" y="148246"/>
                  </a:lnTo>
                  <a:lnTo>
                    <a:pt x="346824" y="127183"/>
                  </a:lnTo>
                  <a:lnTo>
                    <a:pt x="376695" y="111814"/>
                  </a:lnTo>
                  <a:lnTo>
                    <a:pt x="411134" y="96536"/>
                  </a:lnTo>
                  <a:lnTo>
                    <a:pt x="4539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96"/>
            <p:cNvSpPr/>
            <p:nvPr>
              <p:custDataLst>
                <p:tags r:id="rId120"/>
              </p:custDataLst>
            </p:nvPr>
          </p:nvSpPr>
          <p:spPr>
            <a:xfrm>
              <a:off x="2472455" y="507699"/>
              <a:ext cx="346946" cy="244463"/>
            </a:xfrm>
            <a:custGeom>
              <a:avLst/>
              <a:gdLst/>
              <a:ahLst/>
              <a:cxnLst/>
              <a:rect l="0" t="0" r="0" b="0"/>
              <a:pathLst>
                <a:path w="346946" h="244463">
                  <a:moveTo>
                    <a:pt x="4045" y="40941"/>
                  </a:moveTo>
                  <a:lnTo>
                    <a:pt x="4045" y="40941"/>
                  </a:lnTo>
                  <a:lnTo>
                    <a:pt x="0" y="69257"/>
                  </a:lnTo>
                  <a:lnTo>
                    <a:pt x="1529" y="99002"/>
                  </a:lnTo>
                  <a:lnTo>
                    <a:pt x="7345" y="127947"/>
                  </a:lnTo>
                  <a:lnTo>
                    <a:pt x="10385" y="157973"/>
                  </a:lnTo>
                  <a:lnTo>
                    <a:pt x="19376" y="184273"/>
                  </a:lnTo>
                  <a:lnTo>
                    <a:pt x="32765" y="204107"/>
                  </a:lnTo>
                  <a:lnTo>
                    <a:pt x="47456" y="216663"/>
                  </a:lnTo>
                  <a:lnTo>
                    <a:pt x="58488" y="221700"/>
                  </a:lnTo>
                  <a:lnTo>
                    <a:pt x="66624" y="220620"/>
                  </a:lnTo>
                  <a:lnTo>
                    <a:pt x="71165" y="219147"/>
                  </a:lnTo>
                  <a:lnTo>
                    <a:pt x="89690" y="204938"/>
                  </a:lnTo>
                  <a:lnTo>
                    <a:pt x="111266" y="176551"/>
                  </a:lnTo>
                  <a:lnTo>
                    <a:pt x="129700" y="141329"/>
                  </a:lnTo>
                  <a:lnTo>
                    <a:pt x="140607" y="112087"/>
                  </a:lnTo>
                  <a:lnTo>
                    <a:pt x="150253" y="80181"/>
                  </a:lnTo>
                  <a:lnTo>
                    <a:pt x="157362" y="49068"/>
                  </a:lnTo>
                  <a:lnTo>
                    <a:pt x="166124" y="15127"/>
                  </a:lnTo>
                  <a:lnTo>
                    <a:pt x="170037" y="1119"/>
                  </a:lnTo>
                  <a:lnTo>
                    <a:pt x="171433" y="0"/>
                  </a:lnTo>
                  <a:lnTo>
                    <a:pt x="173211" y="100"/>
                  </a:lnTo>
                  <a:lnTo>
                    <a:pt x="175242" y="1014"/>
                  </a:lnTo>
                  <a:lnTo>
                    <a:pt x="176597" y="3316"/>
                  </a:lnTo>
                  <a:lnTo>
                    <a:pt x="182994" y="31983"/>
                  </a:lnTo>
                  <a:lnTo>
                    <a:pt x="189805" y="67920"/>
                  </a:lnTo>
                  <a:lnTo>
                    <a:pt x="192439" y="93854"/>
                  </a:lnTo>
                  <a:lnTo>
                    <a:pt x="196178" y="129997"/>
                  </a:lnTo>
                  <a:lnTo>
                    <a:pt x="202649" y="162154"/>
                  </a:lnTo>
                  <a:lnTo>
                    <a:pt x="209928" y="193132"/>
                  </a:lnTo>
                  <a:lnTo>
                    <a:pt x="215776" y="211875"/>
                  </a:lnTo>
                  <a:lnTo>
                    <a:pt x="224018" y="225849"/>
                  </a:lnTo>
                  <a:lnTo>
                    <a:pt x="238180" y="239192"/>
                  </a:lnTo>
                  <a:lnTo>
                    <a:pt x="250345" y="243352"/>
                  </a:lnTo>
                  <a:lnTo>
                    <a:pt x="257145" y="244462"/>
                  </a:lnTo>
                  <a:lnTo>
                    <a:pt x="282896" y="237933"/>
                  </a:lnTo>
                  <a:lnTo>
                    <a:pt x="320065" y="217184"/>
                  </a:lnTo>
                  <a:lnTo>
                    <a:pt x="346945" y="20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97"/>
            <p:cNvSpPr/>
            <p:nvPr>
              <p:custDataLst>
                <p:tags r:id="rId121"/>
              </p:custDataLst>
            </p:nvPr>
          </p:nvSpPr>
          <p:spPr>
            <a:xfrm>
              <a:off x="2890471" y="518160"/>
              <a:ext cx="256590" cy="232492"/>
            </a:xfrm>
            <a:custGeom>
              <a:avLst/>
              <a:gdLst/>
              <a:ahLst/>
              <a:cxnLst/>
              <a:rect l="0" t="0" r="0" b="0"/>
              <a:pathLst>
                <a:path w="256590" h="232492">
                  <a:moveTo>
                    <a:pt x="66089" y="0"/>
                  </a:moveTo>
                  <a:lnTo>
                    <a:pt x="66089" y="0"/>
                  </a:lnTo>
                  <a:lnTo>
                    <a:pt x="37365" y="35654"/>
                  </a:lnTo>
                  <a:lnTo>
                    <a:pt x="14963" y="71054"/>
                  </a:lnTo>
                  <a:lnTo>
                    <a:pt x="3056" y="103368"/>
                  </a:lnTo>
                  <a:lnTo>
                    <a:pt x="0" y="133545"/>
                  </a:lnTo>
                  <a:lnTo>
                    <a:pt x="4926" y="158949"/>
                  </a:lnTo>
                  <a:lnTo>
                    <a:pt x="12377" y="174784"/>
                  </a:lnTo>
                  <a:lnTo>
                    <a:pt x="30136" y="193934"/>
                  </a:lnTo>
                  <a:lnTo>
                    <a:pt x="59575" y="210332"/>
                  </a:lnTo>
                  <a:lnTo>
                    <a:pt x="95110" y="225915"/>
                  </a:lnTo>
                  <a:lnTo>
                    <a:pt x="122167" y="231640"/>
                  </a:lnTo>
                  <a:lnTo>
                    <a:pt x="151126" y="232491"/>
                  </a:lnTo>
                  <a:lnTo>
                    <a:pt x="180930" y="227225"/>
                  </a:lnTo>
                  <a:lnTo>
                    <a:pt x="211109" y="216982"/>
                  </a:lnTo>
                  <a:lnTo>
                    <a:pt x="247605" y="201846"/>
                  </a:lnTo>
                  <a:lnTo>
                    <a:pt x="256589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98"/>
            <p:cNvSpPr/>
            <p:nvPr>
              <p:custDataLst>
                <p:tags r:id="rId122"/>
              </p:custDataLst>
            </p:nvPr>
          </p:nvSpPr>
          <p:spPr>
            <a:xfrm>
              <a:off x="3200400" y="304800"/>
              <a:ext cx="82534" cy="466877"/>
            </a:xfrm>
            <a:custGeom>
              <a:avLst/>
              <a:gdLst/>
              <a:ahLst/>
              <a:cxnLst/>
              <a:rect l="0" t="0" r="0" b="0"/>
              <a:pathLst>
                <a:path w="82534" h="466877">
                  <a:moveTo>
                    <a:pt x="0" y="0"/>
                  </a:moveTo>
                  <a:lnTo>
                    <a:pt x="0" y="0"/>
                  </a:lnTo>
                  <a:lnTo>
                    <a:pt x="8091" y="32361"/>
                  </a:lnTo>
                  <a:lnTo>
                    <a:pt x="14320" y="64054"/>
                  </a:lnTo>
                  <a:lnTo>
                    <a:pt x="19911" y="97895"/>
                  </a:lnTo>
                  <a:lnTo>
                    <a:pt x="25218" y="132691"/>
                  </a:lnTo>
                  <a:lnTo>
                    <a:pt x="32657" y="170169"/>
                  </a:lnTo>
                  <a:lnTo>
                    <a:pt x="37011" y="189646"/>
                  </a:lnTo>
                  <a:lnTo>
                    <a:pt x="44107" y="227092"/>
                  </a:lnTo>
                  <a:lnTo>
                    <a:pt x="50083" y="263490"/>
                  </a:lnTo>
                  <a:lnTo>
                    <a:pt x="55561" y="299422"/>
                  </a:lnTo>
                  <a:lnTo>
                    <a:pt x="63076" y="332890"/>
                  </a:lnTo>
                  <a:lnTo>
                    <a:pt x="70367" y="364698"/>
                  </a:lnTo>
                  <a:lnTo>
                    <a:pt x="73608" y="395768"/>
                  </a:lnTo>
                  <a:lnTo>
                    <a:pt x="79477" y="429685"/>
                  </a:lnTo>
                  <a:lnTo>
                    <a:pt x="82533" y="451775"/>
                  </a:lnTo>
                  <a:lnTo>
                    <a:pt x="80990" y="461280"/>
                  </a:lnTo>
                  <a:lnTo>
                    <a:pt x="79393" y="465000"/>
                  </a:lnTo>
                  <a:lnTo>
                    <a:pt x="77482" y="466633"/>
                  </a:lnTo>
                  <a:lnTo>
                    <a:pt x="75361" y="466876"/>
                  </a:lnTo>
                  <a:lnTo>
                    <a:pt x="73101" y="466190"/>
                  </a:lnTo>
                  <a:lnTo>
                    <a:pt x="68331" y="458656"/>
                  </a:lnTo>
                  <a:lnTo>
                    <a:pt x="60960" y="44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99"/>
            <p:cNvSpPr/>
            <p:nvPr>
              <p:custDataLst>
                <p:tags r:id="rId123"/>
              </p:custDataLst>
            </p:nvPr>
          </p:nvSpPr>
          <p:spPr>
            <a:xfrm>
              <a:off x="3078480" y="511316"/>
              <a:ext cx="365095" cy="247508"/>
            </a:xfrm>
            <a:custGeom>
              <a:avLst/>
              <a:gdLst/>
              <a:ahLst/>
              <a:cxnLst/>
              <a:rect l="0" t="0" r="0" b="0"/>
              <a:pathLst>
                <a:path w="365095" h="247508">
                  <a:moveTo>
                    <a:pt x="0" y="44944"/>
                  </a:moveTo>
                  <a:lnTo>
                    <a:pt x="0" y="44944"/>
                  </a:lnTo>
                  <a:lnTo>
                    <a:pt x="36500" y="23150"/>
                  </a:lnTo>
                  <a:lnTo>
                    <a:pt x="63636" y="14656"/>
                  </a:lnTo>
                  <a:lnTo>
                    <a:pt x="94887" y="8058"/>
                  </a:lnTo>
                  <a:lnTo>
                    <a:pt x="128532" y="3150"/>
                  </a:lnTo>
                  <a:lnTo>
                    <a:pt x="163241" y="969"/>
                  </a:lnTo>
                  <a:lnTo>
                    <a:pt x="200681" y="0"/>
                  </a:lnTo>
                  <a:lnTo>
                    <a:pt x="238204" y="1262"/>
                  </a:lnTo>
                  <a:lnTo>
                    <a:pt x="271816" y="7468"/>
                  </a:lnTo>
                  <a:lnTo>
                    <a:pt x="299172" y="18128"/>
                  </a:lnTo>
                  <a:lnTo>
                    <a:pt x="320925" y="32179"/>
                  </a:lnTo>
                  <a:lnTo>
                    <a:pt x="348688" y="68795"/>
                  </a:lnTo>
                  <a:lnTo>
                    <a:pt x="358173" y="88564"/>
                  </a:lnTo>
                  <a:lnTo>
                    <a:pt x="363512" y="118734"/>
                  </a:lnTo>
                  <a:lnTo>
                    <a:pt x="365094" y="149123"/>
                  </a:lnTo>
                  <a:lnTo>
                    <a:pt x="364716" y="178729"/>
                  </a:lnTo>
                  <a:lnTo>
                    <a:pt x="359690" y="211917"/>
                  </a:lnTo>
                  <a:lnTo>
                    <a:pt x="356341" y="232989"/>
                  </a:lnTo>
                  <a:lnTo>
                    <a:pt x="351670" y="247189"/>
                  </a:lnTo>
                  <a:lnTo>
                    <a:pt x="350440" y="247507"/>
                  </a:lnTo>
                  <a:lnTo>
                    <a:pt x="342900" y="243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00"/>
            <p:cNvSpPr/>
            <p:nvPr>
              <p:custDataLst>
                <p:tags r:id="rId124"/>
              </p:custDataLst>
            </p:nvPr>
          </p:nvSpPr>
          <p:spPr>
            <a:xfrm>
              <a:off x="3482340" y="43434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01"/>
            <p:cNvSpPr/>
            <p:nvPr>
              <p:custDataLst>
                <p:tags r:id="rId125"/>
              </p:custDataLst>
            </p:nvPr>
          </p:nvSpPr>
          <p:spPr>
            <a:xfrm>
              <a:off x="3571175" y="510540"/>
              <a:ext cx="187310" cy="204807"/>
            </a:xfrm>
            <a:custGeom>
              <a:avLst/>
              <a:gdLst/>
              <a:ahLst/>
              <a:cxnLst/>
              <a:rect l="0" t="0" r="0" b="0"/>
              <a:pathLst>
                <a:path w="187310" h="204807">
                  <a:moveTo>
                    <a:pt x="48325" y="15240"/>
                  </a:moveTo>
                  <a:lnTo>
                    <a:pt x="48325" y="15240"/>
                  </a:lnTo>
                  <a:lnTo>
                    <a:pt x="28099" y="47601"/>
                  </a:lnTo>
                  <a:lnTo>
                    <a:pt x="11476" y="79862"/>
                  </a:lnTo>
                  <a:lnTo>
                    <a:pt x="1188" y="109552"/>
                  </a:lnTo>
                  <a:lnTo>
                    <a:pt x="0" y="127430"/>
                  </a:lnTo>
                  <a:lnTo>
                    <a:pt x="3140" y="143842"/>
                  </a:lnTo>
                  <a:lnTo>
                    <a:pt x="14429" y="166515"/>
                  </a:lnTo>
                  <a:lnTo>
                    <a:pt x="23664" y="178711"/>
                  </a:lnTo>
                  <a:lnTo>
                    <a:pt x="46474" y="195097"/>
                  </a:lnTo>
                  <a:lnTo>
                    <a:pt x="78727" y="202587"/>
                  </a:lnTo>
                  <a:lnTo>
                    <a:pt x="111049" y="204806"/>
                  </a:lnTo>
                  <a:lnTo>
                    <a:pt x="142075" y="201418"/>
                  </a:lnTo>
                  <a:lnTo>
                    <a:pt x="158007" y="192812"/>
                  </a:lnTo>
                  <a:lnTo>
                    <a:pt x="169887" y="180521"/>
                  </a:lnTo>
                  <a:lnTo>
                    <a:pt x="181334" y="158474"/>
                  </a:lnTo>
                  <a:lnTo>
                    <a:pt x="187309" y="140424"/>
                  </a:lnTo>
                  <a:lnTo>
                    <a:pt x="186013" y="121113"/>
                  </a:lnTo>
                  <a:lnTo>
                    <a:pt x="178022" y="88943"/>
                  </a:lnTo>
                  <a:lnTo>
                    <a:pt x="175430" y="77075"/>
                  </a:lnTo>
                  <a:lnTo>
                    <a:pt x="163518" y="57116"/>
                  </a:lnTo>
                  <a:lnTo>
                    <a:pt x="145242" y="40625"/>
                  </a:lnTo>
                  <a:lnTo>
                    <a:pt x="107239" y="21821"/>
                  </a:lnTo>
                  <a:lnTo>
                    <a:pt x="81564" y="10827"/>
                  </a:lnTo>
                  <a:lnTo>
                    <a:pt x="56043" y="4812"/>
                  </a:lnTo>
                  <a:lnTo>
                    <a:pt x="24647" y="1426"/>
                  </a:lnTo>
                  <a:lnTo>
                    <a:pt x="6960" y="282"/>
                  </a:lnTo>
                  <a:lnTo>
                    <a:pt x="25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02"/>
            <p:cNvSpPr/>
            <p:nvPr>
              <p:custDataLst>
                <p:tags r:id="rId126"/>
              </p:custDataLst>
            </p:nvPr>
          </p:nvSpPr>
          <p:spPr>
            <a:xfrm>
              <a:off x="3787140" y="478730"/>
              <a:ext cx="417319" cy="397571"/>
            </a:xfrm>
            <a:custGeom>
              <a:avLst/>
              <a:gdLst/>
              <a:ahLst/>
              <a:cxnLst/>
              <a:rect l="0" t="0" r="0" b="0"/>
              <a:pathLst>
                <a:path w="417319" h="397571">
                  <a:moveTo>
                    <a:pt x="0" y="115630"/>
                  </a:moveTo>
                  <a:lnTo>
                    <a:pt x="0" y="115630"/>
                  </a:lnTo>
                  <a:lnTo>
                    <a:pt x="16181" y="143946"/>
                  </a:lnTo>
                  <a:lnTo>
                    <a:pt x="45906" y="181431"/>
                  </a:lnTo>
                  <a:lnTo>
                    <a:pt x="75754" y="211450"/>
                  </a:lnTo>
                  <a:lnTo>
                    <a:pt x="80235" y="221999"/>
                  </a:lnTo>
                  <a:lnTo>
                    <a:pt x="83073" y="231485"/>
                  </a:lnTo>
                  <a:lnTo>
                    <a:pt x="90171" y="243201"/>
                  </a:lnTo>
                  <a:lnTo>
                    <a:pt x="85242" y="207981"/>
                  </a:lnTo>
                  <a:lnTo>
                    <a:pt x="84101" y="172725"/>
                  </a:lnTo>
                  <a:lnTo>
                    <a:pt x="83903" y="139132"/>
                  </a:lnTo>
                  <a:lnTo>
                    <a:pt x="91935" y="106413"/>
                  </a:lnTo>
                  <a:lnTo>
                    <a:pt x="113129" y="71224"/>
                  </a:lnTo>
                  <a:lnTo>
                    <a:pt x="136813" y="38032"/>
                  </a:lnTo>
                  <a:lnTo>
                    <a:pt x="163962" y="14839"/>
                  </a:lnTo>
                  <a:lnTo>
                    <a:pt x="201546" y="1287"/>
                  </a:lnTo>
                  <a:lnTo>
                    <a:pt x="236765" y="0"/>
                  </a:lnTo>
                  <a:lnTo>
                    <a:pt x="272694" y="13072"/>
                  </a:lnTo>
                  <a:lnTo>
                    <a:pt x="306106" y="37076"/>
                  </a:lnTo>
                  <a:lnTo>
                    <a:pt x="337454" y="65638"/>
                  </a:lnTo>
                  <a:lnTo>
                    <a:pt x="364146" y="99595"/>
                  </a:lnTo>
                  <a:lnTo>
                    <a:pt x="388142" y="136467"/>
                  </a:lnTo>
                  <a:lnTo>
                    <a:pt x="403248" y="170158"/>
                  </a:lnTo>
                  <a:lnTo>
                    <a:pt x="413087" y="205635"/>
                  </a:lnTo>
                  <a:lnTo>
                    <a:pt x="417318" y="238912"/>
                  </a:lnTo>
                  <a:lnTo>
                    <a:pt x="414527" y="270221"/>
                  </a:lnTo>
                  <a:lnTo>
                    <a:pt x="408338" y="300947"/>
                  </a:lnTo>
                  <a:lnTo>
                    <a:pt x="393051" y="331499"/>
                  </a:lnTo>
                  <a:lnTo>
                    <a:pt x="365977" y="366081"/>
                  </a:lnTo>
                  <a:lnTo>
                    <a:pt x="342900" y="39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40"/>
          <p:cNvGrpSpPr/>
          <p:nvPr/>
        </p:nvGrpSpPr>
        <p:grpSpPr>
          <a:xfrm>
            <a:off x="438649" y="1441001"/>
            <a:ext cx="2550110" cy="649253"/>
            <a:chOff x="438649" y="1441001"/>
            <a:chExt cx="2550110" cy="649253"/>
          </a:xfrm>
        </p:grpSpPr>
        <p:sp>
          <p:nvSpPr>
            <p:cNvPr id="16" name="SMARTInkShape-1303"/>
            <p:cNvSpPr/>
            <p:nvPr>
              <p:custDataLst>
                <p:tags r:id="rId109"/>
              </p:custDataLst>
            </p:nvPr>
          </p:nvSpPr>
          <p:spPr>
            <a:xfrm>
              <a:off x="1735927" y="1645920"/>
              <a:ext cx="260514" cy="308605"/>
            </a:xfrm>
            <a:custGeom>
              <a:avLst/>
              <a:gdLst/>
              <a:ahLst/>
              <a:cxnLst/>
              <a:rect l="0" t="0" r="0" b="0"/>
              <a:pathLst>
                <a:path w="260514" h="308605">
                  <a:moveTo>
                    <a:pt x="130973" y="0"/>
                  </a:moveTo>
                  <a:lnTo>
                    <a:pt x="130973" y="0"/>
                  </a:lnTo>
                  <a:lnTo>
                    <a:pt x="98612" y="24271"/>
                  </a:lnTo>
                  <a:lnTo>
                    <a:pt x="62306" y="59591"/>
                  </a:lnTo>
                  <a:lnTo>
                    <a:pt x="34145" y="96867"/>
                  </a:lnTo>
                  <a:lnTo>
                    <a:pt x="13759" y="134723"/>
                  </a:lnTo>
                  <a:lnTo>
                    <a:pt x="1040" y="172751"/>
                  </a:lnTo>
                  <a:lnTo>
                    <a:pt x="0" y="206784"/>
                  </a:lnTo>
                  <a:lnTo>
                    <a:pt x="9099" y="238317"/>
                  </a:lnTo>
                  <a:lnTo>
                    <a:pt x="22519" y="265064"/>
                  </a:lnTo>
                  <a:lnTo>
                    <a:pt x="41265" y="285030"/>
                  </a:lnTo>
                  <a:lnTo>
                    <a:pt x="70996" y="301670"/>
                  </a:lnTo>
                  <a:lnTo>
                    <a:pt x="96697" y="307642"/>
                  </a:lnTo>
                  <a:lnTo>
                    <a:pt x="125052" y="308604"/>
                  </a:lnTo>
                  <a:lnTo>
                    <a:pt x="154588" y="303386"/>
                  </a:lnTo>
                  <a:lnTo>
                    <a:pt x="182391" y="290907"/>
                  </a:lnTo>
                  <a:lnTo>
                    <a:pt x="208859" y="272379"/>
                  </a:lnTo>
                  <a:lnTo>
                    <a:pt x="243326" y="238467"/>
                  </a:lnTo>
                  <a:lnTo>
                    <a:pt x="260513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04"/>
            <p:cNvSpPr/>
            <p:nvPr>
              <p:custDataLst>
                <p:tags r:id="rId110"/>
              </p:custDataLst>
            </p:nvPr>
          </p:nvSpPr>
          <p:spPr>
            <a:xfrm>
              <a:off x="1973580" y="1625896"/>
              <a:ext cx="411481" cy="261780"/>
            </a:xfrm>
            <a:custGeom>
              <a:avLst/>
              <a:gdLst/>
              <a:ahLst/>
              <a:cxnLst/>
              <a:rect l="0" t="0" r="0" b="0"/>
              <a:pathLst>
                <a:path w="411481" h="261780">
                  <a:moveTo>
                    <a:pt x="0" y="149564"/>
                  </a:moveTo>
                  <a:lnTo>
                    <a:pt x="0" y="149564"/>
                  </a:lnTo>
                  <a:lnTo>
                    <a:pt x="27093" y="145048"/>
                  </a:lnTo>
                  <a:lnTo>
                    <a:pt x="48542" y="141474"/>
                  </a:lnTo>
                  <a:lnTo>
                    <a:pt x="73002" y="137397"/>
                  </a:lnTo>
                  <a:lnTo>
                    <a:pt x="99468" y="132986"/>
                  </a:lnTo>
                  <a:lnTo>
                    <a:pt x="127272" y="128352"/>
                  </a:lnTo>
                  <a:lnTo>
                    <a:pt x="154275" y="119336"/>
                  </a:lnTo>
                  <a:lnTo>
                    <a:pt x="180743" y="107399"/>
                  </a:lnTo>
                  <a:lnTo>
                    <a:pt x="206855" y="93514"/>
                  </a:lnTo>
                  <a:lnTo>
                    <a:pt x="238127" y="71313"/>
                  </a:lnTo>
                  <a:lnTo>
                    <a:pt x="247651" y="61836"/>
                  </a:lnTo>
                  <a:lnTo>
                    <a:pt x="253154" y="52132"/>
                  </a:lnTo>
                  <a:lnTo>
                    <a:pt x="257011" y="32319"/>
                  </a:lnTo>
                  <a:lnTo>
                    <a:pt x="255903" y="18997"/>
                  </a:lnTo>
                  <a:lnTo>
                    <a:pt x="254422" y="14260"/>
                  </a:lnTo>
                  <a:lnTo>
                    <a:pt x="248261" y="6737"/>
                  </a:lnTo>
                  <a:lnTo>
                    <a:pt x="244247" y="3546"/>
                  </a:lnTo>
                  <a:lnTo>
                    <a:pt x="230756" y="0"/>
                  </a:lnTo>
                  <a:lnTo>
                    <a:pt x="212625" y="118"/>
                  </a:lnTo>
                  <a:lnTo>
                    <a:pt x="190456" y="5815"/>
                  </a:lnTo>
                  <a:lnTo>
                    <a:pt x="171844" y="16478"/>
                  </a:lnTo>
                  <a:lnTo>
                    <a:pt x="148429" y="32053"/>
                  </a:lnTo>
                  <a:lnTo>
                    <a:pt x="121813" y="50904"/>
                  </a:lnTo>
                  <a:lnTo>
                    <a:pt x="89981" y="80879"/>
                  </a:lnTo>
                  <a:lnTo>
                    <a:pt x="67301" y="116795"/>
                  </a:lnTo>
                  <a:lnTo>
                    <a:pt x="60392" y="137540"/>
                  </a:lnTo>
                  <a:lnTo>
                    <a:pt x="60143" y="155227"/>
                  </a:lnTo>
                  <a:lnTo>
                    <a:pt x="68808" y="179464"/>
                  </a:lnTo>
                  <a:lnTo>
                    <a:pt x="99074" y="210409"/>
                  </a:lnTo>
                  <a:lnTo>
                    <a:pt x="129450" y="232503"/>
                  </a:lnTo>
                  <a:lnTo>
                    <a:pt x="155747" y="244564"/>
                  </a:lnTo>
                  <a:lnTo>
                    <a:pt x="186626" y="253311"/>
                  </a:lnTo>
                  <a:lnTo>
                    <a:pt x="220951" y="259174"/>
                  </a:lnTo>
                  <a:lnTo>
                    <a:pt x="258785" y="261779"/>
                  </a:lnTo>
                  <a:lnTo>
                    <a:pt x="278357" y="260781"/>
                  </a:lnTo>
                  <a:lnTo>
                    <a:pt x="298178" y="258422"/>
                  </a:lnTo>
                  <a:lnTo>
                    <a:pt x="318165" y="255156"/>
                  </a:lnTo>
                  <a:lnTo>
                    <a:pt x="356178" y="240238"/>
                  </a:lnTo>
                  <a:lnTo>
                    <a:pt x="386901" y="223730"/>
                  </a:lnTo>
                  <a:lnTo>
                    <a:pt x="411480" y="210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05"/>
            <p:cNvSpPr/>
            <p:nvPr>
              <p:custDataLst>
                <p:tags r:id="rId111"/>
              </p:custDataLst>
            </p:nvPr>
          </p:nvSpPr>
          <p:spPr>
            <a:xfrm>
              <a:off x="2328261" y="1631739"/>
              <a:ext cx="326249" cy="219891"/>
            </a:xfrm>
            <a:custGeom>
              <a:avLst/>
              <a:gdLst/>
              <a:ahLst/>
              <a:cxnLst/>
              <a:rect l="0" t="0" r="0" b="0"/>
              <a:pathLst>
                <a:path w="326249" h="219891">
                  <a:moveTo>
                    <a:pt x="224439" y="6561"/>
                  </a:moveTo>
                  <a:lnTo>
                    <a:pt x="224439" y="6561"/>
                  </a:lnTo>
                  <a:lnTo>
                    <a:pt x="187938" y="1324"/>
                  </a:lnTo>
                  <a:lnTo>
                    <a:pt x="160803" y="0"/>
                  </a:lnTo>
                  <a:lnTo>
                    <a:pt x="131810" y="1670"/>
                  </a:lnTo>
                  <a:lnTo>
                    <a:pt x="101991" y="6080"/>
                  </a:lnTo>
                  <a:lnTo>
                    <a:pt x="71804" y="13685"/>
                  </a:lnTo>
                  <a:lnTo>
                    <a:pt x="34340" y="27487"/>
                  </a:lnTo>
                  <a:lnTo>
                    <a:pt x="9881" y="42300"/>
                  </a:lnTo>
                  <a:lnTo>
                    <a:pt x="2080" y="50103"/>
                  </a:lnTo>
                  <a:lnTo>
                    <a:pt x="0" y="53369"/>
                  </a:lnTo>
                  <a:lnTo>
                    <a:pt x="306" y="57240"/>
                  </a:lnTo>
                  <a:lnTo>
                    <a:pt x="5162" y="66056"/>
                  </a:lnTo>
                  <a:lnTo>
                    <a:pt x="15223" y="73361"/>
                  </a:lnTo>
                  <a:lnTo>
                    <a:pt x="44198" y="84491"/>
                  </a:lnTo>
                  <a:lnTo>
                    <a:pt x="74059" y="92843"/>
                  </a:lnTo>
                  <a:lnTo>
                    <a:pt x="107086" y="99378"/>
                  </a:lnTo>
                  <a:lnTo>
                    <a:pt x="125883" y="103152"/>
                  </a:lnTo>
                  <a:lnTo>
                    <a:pt x="146035" y="107362"/>
                  </a:lnTo>
                  <a:lnTo>
                    <a:pt x="167090" y="111861"/>
                  </a:lnTo>
                  <a:lnTo>
                    <a:pt x="187052" y="116554"/>
                  </a:lnTo>
                  <a:lnTo>
                    <a:pt x="225038" y="126285"/>
                  </a:lnTo>
                  <a:lnTo>
                    <a:pt x="259419" y="138511"/>
                  </a:lnTo>
                  <a:lnTo>
                    <a:pt x="289092" y="150719"/>
                  </a:lnTo>
                  <a:lnTo>
                    <a:pt x="317538" y="163198"/>
                  </a:lnTo>
                  <a:lnTo>
                    <a:pt x="325083" y="172415"/>
                  </a:lnTo>
                  <a:lnTo>
                    <a:pt x="326248" y="176397"/>
                  </a:lnTo>
                  <a:lnTo>
                    <a:pt x="326179" y="179898"/>
                  </a:lnTo>
                  <a:lnTo>
                    <a:pt x="325286" y="183079"/>
                  </a:lnTo>
                  <a:lnTo>
                    <a:pt x="319777" y="188871"/>
                  </a:lnTo>
                  <a:lnTo>
                    <a:pt x="309991" y="194268"/>
                  </a:lnTo>
                  <a:lnTo>
                    <a:pt x="273856" y="204631"/>
                  </a:lnTo>
                  <a:lnTo>
                    <a:pt x="236259" y="210029"/>
                  </a:lnTo>
                  <a:lnTo>
                    <a:pt x="206833" y="212138"/>
                  </a:lnTo>
                  <a:lnTo>
                    <a:pt x="173998" y="215897"/>
                  </a:lnTo>
                  <a:lnTo>
                    <a:pt x="144165" y="218133"/>
                  </a:lnTo>
                  <a:lnTo>
                    <a:pt x="117642" y="219126"/>
                  </a:lnTo>
                  <a:lnTo>
                    <a:pt x="85363" y="219685"/>
                  </a:lnTo>
                  <a:lnTo>
                    <a:pt x="60895" y="219890"/>
                  </a:lnTo>
                  <a:lnTo>
                    <a:pt x="61223" y="218207"/>
                  </a:lnTo>
                  <a:lnTo>
                    <a:pt x="72039" y="204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06"/>
            <p:cNvSpPr/>
            <p:nvPr>
              <p:custDataLst>
                <p:tags r:id="rId112"/>
              </p:custDataLst>
            </p:nvPr>
          </p:nvSpPr>
          <p:spPr>
            <a:xfrm>
              <a:off x="2706396" y="1605635"/>
              <a:ext cx="282363" cy="272300"/>
            </a:xfrm>
            <a:custGeom>
              <a:avLst/>
              <a:gdLst/>
              <a:ahLst/>
              <a:cxnLst/>
              <a:rect l="0" t="0" r="0" b="0"/>
              <a:pathLst>
                <a:path w="282363" h="272300">
                  <a:moveTo>
                    <a:pt x="151104" y="9805"/>
                  </a:moveTo>
                  <a:lnTo>
                    <a:pt x="151104" y="9805"/>
                  </a:lnTo>
                  <a:lnTo>
                    <a:pt x="118742" y="1715"/>
                  </a:lnTo>
                  <a:lnTo>
                    <a:pt x="91565" y="0"/>
                  </a:lnTo>
                  <a:lnTo>
                    <a:pt x="65376" y="2061"/>
                  </a:lnTo>
                  <a:lnTo>
                    <a:pt x="29371" y="7981"/>
                  </a:lnTo>
                  <a:lnTo>
                    <a:pt x="13463" y="12663"/>
                  </a:lnTo>
                  <a:lnTo>
                    <a:pt x="8544" y="15944"/>
                  </a:lnTo>
                  <a:lnTo>
                    <a:pt x="5263" y="19824"/>
                  </a:lnTo>
                  <a:lnTo>
                    <a:pt x="1620" y="28651"/>
                  </a:lnTo>
                  <a:lnTo>
                    <a:pt x="0" y="38219"/>
                  </a:lnTo>
                  <a:lnTo>
                    <a:pt x="2108" y="43141"/>
                  </a:lnTo>
                  <a:lnTo>
                    <a:pt x="11224" y="53126"/>
                  </a:lnTo>
                  <a:lnTo>
                    <a:pt x="42771" y="68267"/>
                  </a:lnTo>
                  <a:lnTo>
                    <a:pt x="69936" y="78403"/>
                  </a:lnTo>
                  <a:lnTo>
                    <a:pt x="100637" y="89400"/>
                  </a:lnTo>
                  <a:lnTo>
                    <a:pt x="136858" y="102754"/>
                  </a:lnTo>
                  <a:lnTo>
                    <a:pt x="173277" y="117156"/>
                  </a:lnTo>
                  <a:lnTo>
                    <a:pt x="207525" y="132870"/>
                  </a:lnTo>
                  <a:lnTo>
                    <a:pt x="236858" y="151143"/>
                  </a:lnTo>
                  <a:lnTo>
                    <a:pt x="271085" y="183539"/>
                  </a:lnTo>
                  <a:lnTo>
                    <a:pt x="280064" y="195958"/>
                  </a:lnTo>
                  <a:lnTo>
                    <a:pt x="282362" y="209379"/>
                  </a:lnTo>
                  <a:lnTo>
                    <a:pt x="278895" y="228958"/>
                  </a:lnTo>
                  <a:lnTo>
                    <a:pt x="276938" y="234647"/>
                  </a:lnTo>
                  <a:lnTo>
                    <a:pt x="267990" y="243226"/>
                  </a:lnTo>
                  <a:lnTo>
                    <a:pt x="232568" y="262746"/>
                  </a:lnTo>
                  <a:lnTo>
                    <a:pt x="198854" y="267913"/>
                  </a:lnTo>
                  <a:lnTo>
                    <a:pt x="171480" y="272122"/>
                  </a:lnTo>
                  <a:lnTo>
                    <a:pt x="142380" y="272299"/>
                  </a:lnTo>
                  <a:lnTo>
                    <a:pt x="113360" y="270402"/>
                  </a:lnTo>
                  <a:lnTo>
                    <a:pt x="86351" y="269559"/>
                  </a:lnTo>
                  <a:lnTo>
                    <a:pt x="51391" y="265039"/>
                  </a:lnTo>
                  <a:lnTo>
                    <a:pt x="36796" y="258427"/>
                  </a:lnTo>
                  <a:lnTo>
                    <a:pt x="27487" y="248997"/>
                  </a:lnTo>
                  <a:lnTo>
                    <a:pt x="13944" y="223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07"/>
            <p:cNvSpPr/>
            <p:nvPr>
              <p:custDataLst>
                <p:tags r:id="rId113"/>
              </p:custDataLst>
            </p:nvPr>
          </p:nvSpPr>
          <p:spPr>
            <a:xfrm>
              <a:off x="438649" y="1441001"/>
              <a:ext cx="551009" cy="649253"/>
            </a:xfrm>
            <a:custGeom>
              <a:avLst/>
              <a:gdLst/>
              <a:ahLst/>
              <a:cxnLst/>
              <a:rect l="0" t="0" r="0" b="0"/>
              <a:pathLst>
                <a:path w="551009" h="649253">
                  <a:moveTo>
                    <a:pt x="445271" y="75379"/>
                  </a:moveTo>
                  <a:lnTo>
                    <a:pt x="445271" y="75379"/>
                  </a:lnTo>
                  <a:lnTo>
                    <a:pt x="436240" y="52801"/>
                  </a:lnTo>
                  <a:lnTo>
                    <a:pt x="429090" y="34927"/>
                  </a:lnTo>
                  <a:lnTo>
                    <a:pt x="414164" y="21318"/>
                  </a:lnTo>
                  <a:lnTo>
                    <a:pt x="394053" y="10551"/>
                  </a:lnTo>
                  <a:lnTo>
                    <a:pt x="370485" y="1681"/>
                  </a:lnTo>
                  <a:lnTo>
                    <a:pt x="342074" y="0"/>
                  </a:lnTo>
                  <a:lnTo>
                    <a:pt x="310433" y="3113"/>
                  </a:lnTo>
                  <a:lnTo>
                    <a:pt x="276639" y="9422"/>
                  </a:lnTo>
                  <a:lnTo>
                    <a:pt x="246490" y="17861"/>
                  </a:lnTo>
                  <a:lnTo>
                    <a:pt x="218770" y="27720"/>
                  </a:lnTo>
                  <a:lnTo>
                    <a:pt x="192670" y="38526"/>
                  </a:lnTo>
                  <a:lnTo>
                    <a:pt x="167651" y="50811"/>
                  </a:lnTo>
                  <a:lnTo>
                    <a:pt x="143351" y="64080"/>
                  </a:lnTo>
                  <a:lnTo>
                    <a:pt x="119531" y="78006"/>
                  </a:lnTo>
                  <a:lnTo>
                    <a:pt x="97724" y="90677"/>
                  </a:lnTo>
                  <a:lnTo>
                    <a:pt x="77260" y="102511"/>
                  </a:lnTo>
                  <a:lnTo>
                    <a:pt x="42950" y="124691"/>
                  </a:lnTo>
                  <a:lnTo>
                    <a:pt x="22058" y="145838"/>
                  </a:lnTo>
                  <a:lnTo>
                    <a:pt x="11643" y="164267"/>
                  </a:lnTo>
                  <a:lnTo>
                    <a:pt x="8866" y="172738"/>
                  </a:lnTo>
                  <a:lnTo>
                    <a:pt x="8707" y="180078"/>
                  </a:lnTo>
                  <a:lnTo>
                    <a:pt x="13047" y="192750"/>
                  </a:lnTo>
                  <a:lnTo>
                    <a:pt x="33101" y="213449"/>
                  </a:lnTo>
                  <a:lnTo>
                    <a:pt x="64537" y="231623"/>
                  </a:lnTo>
                  <a:lnTo>
                    <a:pt x="92893" y="244728"/>
                  </a:lnTo>
                  <a:lnTo>
                    <a:pt x="126946" y="259018"/>
                  </a:lnTo>
                  <a:lnTo>
                    <a:pt x="146694" y="266385"/>
                  </a:lnTo>
                  <a:lnTo>
                    <a:pt x="167480" y="273836"/>
                  </a:lnTo>
                  <a:lnTo>
                    <a:pt x="190650" y="282191"/>
                  </a:lnTo>
                  <a:lnTo>
                    <a:pt x="215410" y="291147"/>
                  </a:lnTo>
                  <a:lnTo>
                    <a:pt x="241230" y="300504"/>
                  </a:lnTo>
                  <a:lnTo>
                    <a:pt x="267757" y="310129"/>
                  </a:lnTo>
                  <a:lnTo>
                    <a:pt x="294755" y="319932"/>
                  </a:lnTo>
                  <a:lnTo>
                    <a:pt x="322067" y="329855"/>
                  </a:lnTo>
                  <a:lnTo>
                    <a:pt x="348742" y="339856"/>
                  </a:lnTo>
                  <a:lnTo>
                    <a:pt x="374992" y="349910"/>
                  </a:lnTo>
                  <a:lnTo>
                    <a:pt x="400958" y="360000"/>
                  </a:lnTo>
                  <a:lnTo>
                    <a:pt x="425042" y="370113"/>
                  </a:lnTo>
                  <a:lnTo>
                    <a:pt x="447872" y="380242"/>
                  </a:lnTo>
                  <a:lnTo>
                    <a:pt x="469865" y="390381"/>
                  </a:lnTo>
                  <a:lnTo>
                    <a:pt x="503333" y="410678"/>
                  </a:lnTo>
                  <a:lnTo>
                    <a:pt x="536699" y="441145"/>
                  </a:lnTo>
                  <a:lnTo>
                    <a:pt x="548559" y="460615"/>
                  </a:lnTo>
                  <a:lnTo>
                    <a:pt x="551008" y="477735"/>
                  </a:lnTo>
                  <a:lnTo>
                    <a:pt x="547936" y="485856"/>
                  </a:lnTo>
                  <a:lnTo>
                    <a:pt x="535491" y="501653"/>
                  </a:lnTo>
                  <a:lnTo>
                    <a:pt x="505399" y="524827"/>
                  </a:lnTo>
                  <a:lnTo>
                    <a:pt x="472841" y="542398"/>
                  </a:lnTo>
                  <a:lnTo>
                    <a:pt x="453491" y="551825"/>
                  </a:lnTo>
                  <a:lnTo>
                    <a:pt x="431278" y="560650"/>
                  </a:lnTo>
                  <a:lnTo>
                    <a:pt x="407155" y="569073"/>
                  </a:lnTo>
                  <a:lnTo>
                    <a:pt x="381760" y="577228"/>
                  </a:lnTo>
                  <a:lnTo>
                    <a:pt x="354671" y="585205"/>
                  </a:lnTo>
                  <a:lnTo>
                    <a:pt x="326451" y="593063"/>
                  </a:lnTo>
                  <a:lnTo>
                    <a:pt x="297477" y="600842"/>
                  </a:lnTo>
                  <a:lnTo>
                    <a:pt x="269695" y="607721"/>
                  </a:lnTo>
                  <a:lnTo>
                    <a:pt x="242707" y="614000"/>
                  </a:lnTo>
                  <a:lnTo>
                    <a:pt x="216248" y="619880"/>
                  </a:lnTo>
                  <a:lnTo>
                    <a:pt x="190989" y="625493"/>
                  </a:lnTo>
                  <a:lnTo>
                    <a:pt x="166530" y="630928"/>
                  </a:lnTo>
                  <a:lnTo>
                    <a:pt x="142604" y="636245"/>
                  </a:lnTo>
                  <a:lnTo>
                    <a:pt x="121573" y="640637"/>
                  </a:lnTo>
                  <a:lnTo>
                    <a:pt x="84658" y="647773"/>
                  </a:lnTo>
                  <a:lnTo>
                    <a:pt x="53577" y="649252"/>
                  </a:lnTo>
                  <a:lnTo>
                    <a:pt x="28191" y="646240"/>
                  </a:lnTo>
                  <a:lnTo>
                    <a:pt x="11264" y="639257"/>
                  </a:lnTo>
                  <a:lnTo>
                    <a:pt x="6073" y="633331"/>
                  </a:lnTo>
                  <a:lnTo>
                    <a:pt x="305" y="617716"/>
                  </a:lnTo>
                  <a:lnTo>
                    <a:pt x="0" y="592713"/>
                  </a:lnTo>
                  <a:lnTo>
                    <a:pt x="3311" y="54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08"/>
            <p:cNvSpPr/>
            <p:nvPr>
              <p:custDataLst>
                <p:tags r:id="rId114"/>
              </p:custDataLst>
            </p:nvPr>
          </p:nvSpPr>
          <p:spPr>
            <a:xfrm>
              <a:off x="914400" y="1661160"/>
              <a:ext cx="533401" cy="332781"/>
            </a:xfrm>
            <a:custGeom>
              <a:avLst/>
              <a:gdLst/>
              <a:ahLst/>
              <a:cxnLst/>
              <a:rect l="0" t="0" r="0" b="0"/>
              <a:pathLst>
                <a:path w="533401" h="332781">
                  <a:moveTo>
                    <a:pt x="0" y="0"/>
                  </a:moveTo>
                  <a:lnTo>
                    <a:pt x="0" y="0"/>
                  </a:lnTo>
                  <a:lnTo>
                    <a:pt x="9031" y="31609"/>
                  </a:lnTo>
                  <a:lnTo>
                    <a:pt x="16181" y="56633"/>
                  </a:lnTo>
                  <a:lnTo>
                    <a:pt x="23487" y="84322"/>
                  </a:lnTo>
                  <a:lnTo>
                    <a:pt x="30898" y="113788"/>
                  </a:lnTo>
                  <a:lnTo>
                    <a:pt x="38379" y="144439"/>
                  </a:lnTo>
                  <a:lnTo>
                    <a:pt x="45059" y="169106"/>
                  </a:lnTo>
                  <a:lnTo>
                    <a:pt x="51206" y="189784"/>
                  </a:lnTo>
                  <a:lnTo>
                    <a:pt x="63398" y="224048"/>
                  </a:lnTo>
                  <a:lnTo>
                    <a:pt x="77284" y="253388"/>
                  </a:lnTo>
                  <a:lnTo>
                    <a:pt x="95336" y="285616"/>
                  </a:lnTo>
                  <a:lnTo>
                    <a:pt x="119500" y="311251"/>
                  </a:lnTo>
                  <a:lnTo>
                    <a:pt x="144063" y="326843"/>
                  </a:lnTo>
                  <a:lnTo>
                    <a:pt x="171472" y="332780"/>
                  </a:lnTo>
                  <a:lnTo>
                    <a:pt x="201043" y="330494"/>
                  </a:lnTo>
                  <a:lnTo>
                    <a:pt x="231254" y="320410"/>
                  </a:lnTo>
                  <a:lnTo>
                    <a:pt x="261654" y="294561"/>
                  </a:lnTo>
                  <a:lnTo>
                    <a:pt x="288065" y="260092"/>
                  </a:lnTo>
                  <a:lnTo>
                    <a:pt x="304136" y="231025"/>
                  </a:lnTo>
                  <a:lnTo>
                    <a:pt x="318898" y="197504"/>
                  </a:lnTo>
                  <a:lnTo>
                    <a:pt x="331103" y="160029"/>
                  </a:lnTo>
                  <a:lnTo>
                    <a:pt x="339915" y="123053"/>
                  </a:lnTo>
                  <a:lnTo>
                    <a:pt x="346654" y="88557"/>
                  </a:lnTo>
                  <a:lnTo>
                    <a:pt x="352470" y="59114"/>
                  </a:lnTo>
                  <a:lnTo>
                    <a:pt x="352415" y="26829"/>
                  </a:lnTo>
                  <a:lnTo>
                    <a:pt x="350686" y="9306"/>
                  </a:lnTo>
                  <a:lnTo>
                    <a:pt x="350530" y="46727"/>
                  </a:lnTo>
                  <a:lnTo>
                    <a:pt x="350523" y="81390"/>
                  </a:lnTo>
                  <a:lnTo>
                    <a:pt x="350521" y="108987"/>
                  </a:lnTo>
                  <a:lnTo>
                    <a:pt x="350520" y="138185"/>
                  </a:lnTo>
                  <a:lnTo>
                    <a:pt x="351367" y="167249"/>
                  </a:lnTo>
                  <a:lnTo>
                    <a:pt x="354565" y="194277"/>
                  </a:lnTo>
                  <a:lnTo>
                    <a:pt x="361067" y="220401"/>
                  </a:lnTo>
                  <a:lnTo>
                    <a:pt x="374247" y="254393"/>
                  </a:lnTo>
                  <a:lnTo>
                    <a:pt x="393872" y="288634"/>
                  </a:lnTo>
                  <a:lnTo>
                    <a:pt x="406194" y="299873"/>
                  </a:lnTo>
                  <a:lnTo>
                    <a:pt x="429669" y="310960"/>
                  </a:lnTo>
                  <a:lnTo>
                    <a:pt x="438846" y="313987"/>
                  </a:lnTo>
                  <a:lnTo>
                    <a:pt x="448351" y="313464"/>
                  </a:lnTo>
                  <a:lnTo>
                    <a:pt x="467943" y="306111"/>
                  </a:lnTo>
                  <a:lnTo>
                    <a:pt x="492455" y="289860"/>
                  </a:lnTo>
                  <a:lnTo>
                    <a:pt x="529805" y="261782"/>
                  </a:lnTo>
                  <a:lnTo>
                    <a:pt x="533400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09"/>
            <p:cNvSpPr/>
            <p:nvPr>
              <p:custDataLst>
                <p:tags r:id="rId115"/>
              </p:custDataLst>
            </p:nvPr>
          </p:nvSpPr>
          <p:spPr>
            <a:xfrm>
              <a:off x="1503523" y="1661160"/>
              <a:ext cx="340518" cy="295367"/>
            </a:xfrm>
            <a:custGeom>
              <a:avLst/>
              <a:gdLst/>
              <a:ahLst/>
              <a:cxnLst/>
              <a:rect l="0" t="0" r="0" b="0"/>
              <a:pathLst>
                <a:path w="340518" h="295367">
                  <a:moveTo>
                    <a:pt x="50957" y="0"/>
                  </a:moveTo>
                  <a:lnTo>
                    <a:pt x="50957" y="0"/>
                  </a:lnTo>
                  <a:lnTo>
                    <a:pt x="30637" y="27093"/>
                  </a:lnTo>
                  <a:lnTo>
                    <a:pt x="14550" y="48542"/>
                  </a:lnTo>
                  <a:lnTo>
                    <a:pt x="5519" y="82315"/>
                  </a:lnTo>
                  <a:lnTo>
                    <a:pt x="1192" y="124303"/>
                  </a:lnTo>
                  <a:lnTo>
                    <a:pt x="0" y="171769"/>
                  </a:lnTo>
                  <a:lnTo>
                    <a:pt x="5979" y="206799"/>
                  </a:lnTo>
                  <a:lnTo>
                    <a:pt x="16739" y="233539"/>
                  </a:lnTo>
                  <a:lnTo>
                    <a:pt x="44215" y="269742"/>
                  </a:lnTo>
                  <a:lnTo>
                    <a:pt x="70538" y="288654"/>
                  </a:lnTo>
                  <a:lnTo>
                    <a:pt x="100864" y="295366"/>
                  </a:lnTo>
                  <a:lnTo>
                    <a:pt x="133251" y="293834"/>
                  </a:lnTo>
                  <a:lnTo>
                    <a:pt x="164579" y="284686"/>
                  </a:lnTo>
                  <a:lnTo>
                    <a:pt x="199951" y="267638"/>
                  </a:lnTo>
                  <a:lnTo>
                    <a:pt x="236557" y="245104"/>
                  </a:lnTo>
                  <a:lnTo>
                    <a:pt x="269759" y="218155"/>
                  </a:lnTo>
                  <a:lnTo>
                    <a:pt x="299191" y="182471"/>
                  </a:lnTo>
                  <a:lnTo>
                    <a:pt x="322150" y="148832"/>
                  </a:lnTo>
                  <a:lnTo>
                    <a:pt x="340517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41"/>
          <p:cNvGrpSpPr/>
          <p:nvPr/>
        </p:nvGrpSpPr>
        <p:grpSpPr>
          <a:xfrm>
            <a:off x="3185160" y="1043940"/>
            <a:ext cx="59351" cy="708661"/>
            <a:chOff x="3185160" y="1043940"/>
            <a:chExt cx="59351" cy="708661"/>
          </a:xfrm>
        </p:grpSpPr>
        <p:sp>
          <p:nvSpPr>
            <p:cNvPr id="24" name="SMARTInkShape-1310"/>
            <p:cNvSpPr/>
            <p:nvPr>
              <p:custDataLst>
                <p:tags r:id="rId107"/>
              </p:custDataLst>
            </p:nvPr>
          </p:nvSpPr>
          <p:spPr>
            <a:xfrm>
              <a:off x="3185160" y="1043940"/>
              <a:ext cx="59351" cy="487681"/>
            </a:xfrm>
            <a:custGeom>
              <a:avLst/>
              <a:gdLst/>
              <a:ahLst/>
              <a:cxnLst/>
              <a:rect l="0" t="0" r="0" b="0"/>
              <a:pathLst>
                <a:path w="59351" h="487681">
                  <a:moveTo>
                    <a:pt x="0" y="0"/>
                  </a:moveTo>
                  <a:lnTo>
                    <a:pt x="0" y="0"/>
                  </a:lnTo>
                  <a:lnTo>
                    <a:pt x="9031" y="22578"/>
                  </a:lnTo>
                  <a:lnTo>
                    <a:pt x="21794" y="56601"/>
                  </a:lnTo>
                  <a:lnTo>
                    <a:pt x="30289" y="85834"/>
                  </a:lnTo>
                  <a:lnTo>
                    <a:pt x="35432" y="111409"/>
                  </a:lnTo>
                  <a:lnTo>
                    <a:pt x="41402" y="144546"/>
                  </a:lnTo>
                  <a:lnTo>
                    <a:pt x="47921" y="182724"/>
                  </a:lnTo>
                  <a:lnTo>
                    <a:pt x="52267" y="213256"/>
                  </a:lnTo>
                  <a:lnTo>
                    <a:pt x="55165" y="238691"/>
                  </a:lnTo>
                  <a:lnTo>
                    <a:pt x="57096" y="260727"/>
                  </a:lnTo>
                  <a:lnTo>
                    <a:pt x="58384" y="281345"/>
                  </a:lnTo>
                  <a:lnTo>
                    <a:pt x="59243" y="301017"/>
                  </a:lnTo>
                  <a:lnTo>
                    <a:pt x="59350" y="338678"/>
                  </a:lnTo>
                  <a:lnTo>
                    <a:pt x="56575" y="375173"/>
                  </a:lnTo>
                  <a:lnTo>
                    <a:pt x="52520" y="408890"/>
                  </a:lnTo>
                  <a:lnTo>
                    <a:pt x="47896" y="439116"/>
                  </a:lnTo>
                  <a:lnTo>
                    <a:pt x="38100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11"/>
            <p:cNvSpPr/>
            <p:nvPr>
              <p:custDataLst>
                <p:tags r:id="rId108"/>
              </p:custDataLst>
            </p:nvPr>
          </p:nvSpPr>
          <p:spPr>
            <a:xfrm>
              <a:off x="3215640" y="17526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42"/>
          <p:cNvGrpSpPr/>
          <p:nvPr/>
        </p:nvGrpSpPr>
        <p:grpSpPr>
          <a:xfrm>
            <a:off x="3810000" y="1127760"/>
            <a:ext cx="601981" cy="588715"/>
            <a:chOff x="3810000" y="1127760"/>
            <a:chExt cx="601981" cy="588715"/>
          </a:xfrm>
        </p:grpSpPr>
        <p:sp>
          <p:nvSpPr>
            <p:cNvPr id="27" name="SMARTInkShape-1312"/>
            <p:cNvSpPr/>
            <p:nvPr>
              <p:custDataLst>
                <p:tags r:id="rId104"/>
              </p:custDataLst>
            </p:nvPr>
          </p:nvSpPr>
          <p:spPr>
            <a:xfrm>
              <a:off x="4015740" y="1211580"/>
              <a:ext cx="95056" cy="504895"/>
            </a:xfrm>
            <a:custGeom>
              <a:avLst/>
              <a:gdLst/>
              <a:ahLst/>
              <a:cxnLst/>
              <a:rect l="0" t="0" r="0" b="0"/>
              <a:pathLst>
                <a:path w="95056" h="504895">
                  <a:moveTo>
                    <a:pt x="38100" y="0"/>
                  </a:moveTo>
                  <a:lnTo>
                    <a:pt x="38100" y="0"/>
                  </a:lnTo>
                  <a:lnTo>
                    <a:pt x="50235" y="32362"/>
                  </a:lnTo>
                  <a:lnTo>
                    <a:pt x="60709" y="64054"/>
                  </a:lnTo>
                  <a:lnTo>
                    <a:pt x="69315" y="98742"/>
                  </a:lnTo>
                  <a:lnTo>
                    <a:pt x="73140" y="136736"/>
                  </a:lnTo>
                  <a:lnTo>
                    <a:pt x="77098" y="173943"/>
                  </a:lnTo>
                  <a:lnTo>
                    <a:pt x="81679" y="210235"/>
                  </a:lnTo>
                  <a:lnTo>
                    <a:pt x="86538" y="246120"/>
                  </a:lnTo>
                  <a:lnTo>
                    <a:pt x="89261" y="281824"/>
                  </a:lnTo>
                  <a:lnTo>
                    <a:pt x="91318" y="316602"/>
                  </a:lnTo>
                  <a:lnTo>
                    <a:pt x="95055" y="348992"/>
                  </a:lnTo>
                  <a:lnTo>
                    <a:pt x="95022" y="378063"/>
                  </a:lnTo>
                  <a:lnTo>
                    <a:pt x="92185" y="405095"/>
                  </a:lnTo>
                  <a:lnTo>
                    <a:pt x="88103" y="431220"/>
                  </a:lnTo>
                  <a:lnTo>
                    <a:pt x="76998" y="465683"/>
                  </a:lnTo>
                  <a:lnTo>
                    <a:pt x="65548" y="482419"/>
                  </a:lnTo>
                  <a:lnTo>
                    <a:pt x="51993" y="494655"/>
                  </a:lnTo>
                  <a:lnTo>
                    <a:pt x="37501" y="502916"/>
                  </a:lnTo>
                  <a:lnTo>
                    <a:pt x="22593" y="504894"/>
                  </a:lnTo>
                  <a:lnTo>
                    <a:pt x="0" y="50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13"/>
            <p:cNvSpPr/>
            <p:nvPr>
              <p:custDataLst>
                <p:tags r:id="rId105"/>
              </p:custDataLst>
            </p:nvPr>
          </p:nvSpPr>
          <p:spPr>
            <a:xfrm>
              <a:off x="3810000" y="1350652"/>
              <a:ext cx="464290" cy="270313"/>
            </a:xfrm>
            <a:custGeom>
              <a:avLst/>
              <a:gdLst/>
              <a:ahLst/>
              <a:cxnLst/>
              <a:rect l="0" t="0" r="0" b="0"/>
              <a:pathLst>
                <a:path w="464290" h="270313">
                  <a:moveTo>
                    <a:pt x="0" y="127628"/>
                  </a:moveTo>
                  <a:lnTo>
                    <a:pt x="0" y="127628"/>
                  </a:lnTo>
                  <a:lnTo>
                    <a:pt x="28316" y="107402"/>
                  </a:lnTo>
                  <a:lnTo>
                    <a:pt x="66151" y="86734"/>
                  </a:lnTo>
                  <a:lnTo>
                    <a:pt x="96005" y="75304"/>
                  </a:lnTo>
                  <a:lnTo>
                    <a:pt x="129029" y="65426"/>
                  </a:lnTo>
                  <a:lnTo>
                    <a:pt x="163462" y="58214"/>
                  </a:lnTo>
                  <a:lnTo>
                    <a:pt x="198520" y="52186"/>
                  </a:lnTo>
                  <a:lnTo>
                    <a:pt x="233011" y="46685"/>
                  </a:lnTo>
                  <a:lnTo>
                    <a:pt x="265274" y="41418"/>
                  </a:lnTo>
                  <a:lnTo>
                    <a:pt x="296545" y="36255"/>
                  </a:lnTo>
                  <a:lnTo>
                    <a:pt x="325685" y="30291"/>
                  </a:lnTo>
                  <a:lnTo>
                    <a:pt x="361130" y="18260"/>
                  </a:lnTo>
                  <a:lnTo>
                    <a:pt x="398931" y="6180"/>
                  </a:lnTo>
                  <a:lnTo>
                    <a:pt x="417640" y="486"/>
                  </a:lnTo>
                  <a:lnTo>
                    <a:pt x="427765" y="0"/>
                  </a:lnTo>
                  <a:lnTo>
                    <a:pt x="435087" y="2607"/>
                  </a:lnTo>
                  <a:lnTo>
                    <a:pt x="441163" y="8845"/>
                  </a:lnTo>
                  <a:lnTo>
                    <a:pt x="449344" y="24135"/>
                  </a:lnTo>
                  <a:lnTo>
                    <a:pt x="453708" y="38451"/>
                  </a:lnTo>
                  <a:lnTo>
                    <a:pt x="458768" y="75237"/>
                  </a:lnTo>
                  <a:lnTo>
                    <a:pt x="463027" y="107307"/>
                  </a:lnTo>
                  <a:lnTo>
                    <a:pt x="464289" y="141362"/>
                  </a:lnTo>
                  <a:lnTo>
                    <a:pt x="462405" y="172902"/>
                  </a:lnTo>
                  <a:lnTo>
                    <a:pt x="458229" y="209855"/>
                  </a:lnTo>
                  <a:lnTo>
                    <a:pt x="455077" y="247080"/>
                  </a:lnTo>
                  <a:lnTo>
                    <a:pt x="448951" y="261799"/>
                  </a:lnTo>
                  <a:lnTo>
                    <a:pt x="444220" y="267693"/>
                  </a:lnTo>
                  <a:lnTo>
                    <a:pt x="439296" y="270312"/>
                  </a:lnTo>
                  <a:lnTo>
                    <a:pt x="436797" y="270164"/>
                  </a:lnTo>
                  <a:lnTo>
                    <a:pt x="431764" y="267742"/>
                  </a:lnTo>
                  <a:lnTo>
                    <a:pt x="419100" y="241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14"/>
            <p:cNvSpPr/>
            <p:nvPr>
              <p:custDataLst>
                <p:tags r:id="rId106"/>
              </p:custDataLst>
            </p:nvPr>
          </p:nvSpPr>
          <p:spPr>
            <a:xfrm>
              <a:off x="4358640" y="1127760"/>
              <a:ext cx="53341" cy="566086"/>
            </a:xfrm>
            <a:custGeom>
              <a:avLst/>
              <a:gdLst/>
              <a:ahLst/>
              <a:cxnLst/>
              <a:rect l="0" t="0" r="0" b="0"/>
              <a:pathLst>
                <a:path w="53341" h="566086">
                  <a:moveTo>
                    <a:pt x="0" y="0"/>
                  </a:moveTo>
                  <a:lnTo>
                    <a:pt x="0" y="0"/>
                  </a:lnTo>
                  <a:lnTo>
                    <a:pt x="24271" y="32362"/>
                  </a:lnTo>
                  <a:lnTo>
                    <a:pt x="36187" y="61796"/>
                  </a:lnTo>
                  <a:lnTo>
                    <a:pt x="41483" y="91812"/>
                  </a:lnTo>
                  <a:lnTo>
                    <a:pt x="43837" y="122085"/>
                  </a:lnTo>
                  <a:lnTo>
                    <a:pt x="44883" y="152473"/>
                  </a:lnTo>
                  <a:lnTo>
                    <a:pt x="45348" y="182913"/>
                  </a:lnTo>
                  <a:lnTo>
                    <a:pt x="45555" y="213375"/>
                  </a:lnTo>
                  <a:lnTo>
                    <a:pt x="43389" y="246104"/>
                  </a:lnTo>
                  <a:lnTo>
                    <a:pt x="39604" y="280406"/>
                  </a:lnTo>
                  <a:lnTo>
                    <a:pt x="35100" y="315407"/>
                  </a:lnTo>
                  <a:lnTo>
                    <a:pt x="32533" y="346203"/>
                  </a:lnTo>
                  <a:lnTo>
                    <a:pt x="31393" y="374848"/>
                  </a:lnTo>
                  <a:lnTo>
                    <a:pt x="30886" y="404512"/>
                  </a:lnTo>
                  <a:lnTo>
                    <a:pt x="30600" y="441683"/>
                  </a:lnTo>
                  <a:lnTo>
                    <a:pt x="30515" y="478191"/>
                  </a:lnTo>
                  <a:lnTo>
                    <a:pt x="35724" y="516285"/>
                  </a:lnTo>
                  <a:lnTo>
                    <a:pt x="41832" y="551968"/>
                  </a:lnTo>
                  <a:lnTo>
                    <a:pt x="44952" y="565917"/>
                  </a:lnTo>
                  <a:lnTo>
                    <a:pt x="45208" y="566085"/>
                  </a:lnTo>
                  <a:lnTo>
                    <a:pt x="50937" y="529191"/>
                  </a:lnTo>
                  <a:lnTo>
                    <a:pt x="53340" y="51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315"/>
          <p:cNvSpPr/>
          <p:nvPr>
            <p:custDataLst>
              <p:tags r:id="rId1"/>
            </p:custDataLst>
          </p:nvPr>
        </p:nvSpPr>
        <p:spPr>
          <a:xfrm>
            <a:off x="4632960" y="1165860"/>
            <a:ext cx="76201" cy="523247"/>
          </a:xfrm>
          <a:custGeom>
            <a:avLst/>
            <a:gdLst/>
            <a:ahLst/>
            <a:cxnLst/>
            <a:rect l="0" t="0" r="0" b="0"/>
            <a:pathLst>
              <a:path w="76201" h="523247">
                <a:moveTo>
                  <a:pt x="0" y="0"/>
                </a:moveTo>
                <a:lnTo>
                  <a:pt x="0" y="0"/>
                </a:lnTo>
                <a:lnTo>
                  <a:pt x="12135" y="36407"/>
                </a:lnTo>
                <a:lnTo>
                  <a:pt x="20351" y="70085"/>
                </a:lnTo>
                <a:lnTo>
                  <a:pt x="25978" y="105656"/>
                </a:lnTo>
                <a:lnTo>
                  <a:pt x="27480" y="124624"/>
                </a:lnTo>
                <a:lnTo>
                  <a:pt x="28480" y="144043"/>
                </a:lnTo>
                <a:lnTo>
                  <a:pt x="29993" y="180695"/>
                </a:lnTo>
                <a:lnTo>
                  <a:pt x="31848" y="228837"/>
                </a:lnTo>
                <a:lnTo>
                  <a:pt x="33932" y="284638"/>
                </a:lnTo>
                <a:lnTo>
                  <a:pt x="35322" y="326072"/>
                </a:lnTo>
                <a:lnTo>
                  <a:pt x="36248" y="357928"/>
                </a:lnTo>
                <a:lnTo>
                  <a:pt x="36865" y="383399"/>
                </a:lnTo>
                <a:lnTo>
                  <a:pt x="37277" y="404612"/>
                </a:lnTo>
                <a:lnTo>
                  <a:pt x="37734" y="439472"/>
                </a:lnTo>
                <a:lnTo>
                  <a:pt x="33946" y="474807"/>
                </a:lnTo>
                <a:lnTo>
                  <a:pt x="32011" y="507809"/>
                </a:lnTo>
                <a:lnTo>
                  <a:pt x="34830" y="517228"/>
                </a:lnTo>
                <a:lnTo>
                  <a:pt x="36766" y="520079"/>
                </a:lnTo>
                <a:lnTo>
                  <a:pt x="41176" y="523246"/>
                </a:lnTo>
                <a:lnTo>
                  <a:pt x="43537" y="523244"/>
                </a:lnTo>
                <a:lnTo>
                  <a:pt x="48419" y="520984"/>
                </a:lnTo>
                <a:lnTo>
                  <a:pt x="76200" y="495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1316"/>
          <p:cNvSpPr/>
          <p:nvPr>
            <p:custDataLst>
              <p:tags r:id="rId2"/>
            </p:custDataLst>
          </p:nvPr>
        </p:nvSpPr>
        <p:spPr>
          <a:xfrm>
            <a:off x="5388182" y="1143000"/>
            <a:ext cx="52499" cy="413426"/>
          </a:xfrm>
          <a:custGeom>
            <a:avLst/>
            <a:gdLst/>
            <a:ahLst/>
            <a:cxnLst/>
            <a:rect l="0" t="0" r="0" b="0"/>
            <a:pathLst>
              <a:path w="52499" h="413426">
                <a:moveTo>
                  <a:pt x="37258" y="0"/>
                </a:moveTo>
                <a:lnTo>
                  <a:pt x="37258" y="0"/>
                </a:lnTo>
                <a:lnTo>
                  <a:pt x="37258" y="31609"/>
                </a:lnTo>
                <a:lnTo>
                  <a:pt x="37258" y="56633"/>
                </a:lnTo>
                <a:lnTo>
                  <a:pt x="37258" y="80088"/>
                </a:lnTo>
                <a:lnTo>
                  <a:pt x="37258" y="102499"/>
                </a:lnTo>
                <a:lnTo>
                  <a:pt x="37258" y="124213"/>
                </a:lnTo>
                <a:lnTo>
                  <a:pt x="37258" y="144615"/>
                </a:lnTo>
                <a:lnTo>
                  <a:pt x="37258" y="164143"/>
                </a:lnTo>
                <a:lnTo>
                  <a:pt x="37258" y="201646"/>
                </a:lnTo>
                <a:lnTo>
                  <a:pt x="37258" y="238069"/>
                </a:lnTo>
                <a:lnTo>
                  <a:pt x="37258" y="274013"/>
                </a:lnTo>
                <a:lnTo>
                  <a:pt x="36411" y="308050"/>
                </a:lnTo>
                <a:lnTo>
                  <a:pt x="33213" y="337289"/>
                </a:lnTo>
                <a:lnTo>
                  <a:pt x="22607" y="373505"/>
                </a:lnTo>
                <a:lnTo>
                  <a:pt x="1997" y="411411"/>
                </a:lnTo>
                <a:lnTo>
                  <a:pt x="1051" y="413127"/>
                </a:lnTo>
                <a:lnTo>
                  <a:pt x="420" y="413425"/>
                </a:lnTo>
                <a:lnTo>
                  <a:pt x="0" y="412776"/>
                </a:lnTo>
                <a:lnTo>
                  <a:pt x="32579" y="378246"/>
                </a:lnTo>
                <a:lnTo>
                  <a:pt x="52498" y="358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245"/>
          <p:cNvGrpSpPr/>
          <p:nvPr/>
        </p:nvGrpSpPr>
        <p:grpSpPr>
          <a:xfrm>
            <a:off x="5633403" y="990630"/>
            <a:ext cx="1155863" cy="509863"/>
            <a:chOff x="5633403" y="990630"/>
            <a:chExt cx="1155863" cy="509863"/>
          </a:xfrm>
        </p:grpSpPr>
        <p:sp>
          <p:nvSpPr>
            <p:cNvPr id="33" name="SMARTInkShape-1317"/>
            <p:cNvSpPr/>
            <p:nvPr>
              <p:custDataLst>
                <p:tags r:id="rId101"/>
              </p:custDataLst>
            </p:nvPr>
          </p:nvSpPr>
          <p:spPr>
            <a:xfrm>
              <a:off x="5633403" y="1079123"/>
              <a:ext cx="279718" cy="421370"/>
            </a:xfrm>
            <a:custGeom>
              <a:avLst/>
              <a:gdLst/>
              <a:ahLst/>
              <a:cxnLst/>
              <a:rect l="0" t="0" r="0" b="0"/>
              <a:pathLst>
                <a:path w="279718" h="421370">
                  <a:moveTo>
                    <a:pt x="203517" y="86737"/>
                  </a:moveTo>
                  <a:lnTo>
                    <a:pt x="203517" y="86737"/>
                  </a:lnTo>
                  <a:lnTo>
                    <a:pt x="187336" y="50330"/>
                  </a:lnTo>
                  <a:lnTo>
                    <a:pt x="172618" y="30198"/>
                  </a:lnTo>
                  <a:lnTo>
                    <a:pt x="156765" y="18429"/>
                  </a:lnTo>
                  <a:lnTo>
                    <a:pt x="127952" y="7043"/>
                  </a:lnTo>
                  <a:lnTo>
                    <a:pt x="93827" y="0"/>
                  </a:lnTo>
                  <a:lnTo>
                    <a:pt x="61890" y="2523"/>
                  </a:lnTo>
                  <a:lnTo>
                    <a:pt x="25274" y="10961"/>
                  </a:lnTo>
                  <a:lnTo>
                    <a:pt x="13384" y="16652"/>
                  </a:lnTo>
                  <a:lnTo>
                    <a:pt x="5278" y="24826"/>
                  </a:lnTo>
                  <a:lnTo>
                    <a:pt x="1110" y="34103"/>
                  </a:lnTo>
                  <a:lnTo>
                    <a:pt x="0" y="38948"/>
                  </a:lnTo>
                  <a:lnTo>
                    <a:pt x="3280" y="51104"/>
                  </a:lnTo>
                  <a:lnTo>
                    <a:pt x="23230" y="83650"/>
                  </a:lnTo>
                  <a:lnTo>
                    <a:pt x="52356" y="112727"/>
                  </a:lnTo>
                  <a:lnTo>
                    <a:pt x="77915" y="137235"/>
                  </a:lnTo>
                  <a:lnTo>
                    <a:pt x="105360" y="164214"/>
                  </a:lnTo>
                  <a:lnTo>
                    <a:pt x="131670" y="190316"/>
                  </a:lnTo>
                  <a:lnTo>
                    <a:pt x="159732" y="216027"/>
                  </a:lnTo>
                  <a:lnTo>
                    <a:pt x="197317" y="252045"/>
                  </a:lnTo>
                  <a:lnTo>
                    <a:pt x="224540" y="284166"/>
                  </a:lnTo>
                  <a:lnTo>
                    <a:pt x="244177" y="315132"/>
                  </a:lnTo>
                  <a:lnTo>
                    <a:pt x="248404" y="325361"/>
                  </a:lnTo>
                  <a:lnTo>
                    <a:pt x="249528" y="334719"/>
                  </a:lnTo>
                  <a:lnTo>
                    <a:pt x="241424" y="370248"/>
                  </a:lnTo>
                  <a:lnTo>
                    <a:pt x="238949" y="379884"/>
                  </a:lnTo>
                  <a:lnTo>
                    <a:pt x="229425" y="395107"/>
                  </a:lnTo>
                  <a:lnTo>
                    <a:pt x="216725" y="406670"/>
                  </a:lnTo>
                  <a:lnTo>
                    <a:pt x="202613" y="414632"/>
                  </a:lnTo>
                  <a:lnTo>
                    <a:pt x="180389" y="419829"/>
                  </a:lnTo>
                  <a:lnTo>
                    <a:pt x="157718" y="421369"/>
                  </a:lnTo>
                  <a:lnTo>
                    <a:pt x="142522" y="417213"/>
                  </a:lnTo>
                  <a:lnTo>
                    <a:pt x="121945" y="405354"/>
                  </a:lnTo>
                  <a:lnTo>
                    <a:pt x="105122" y="388857"/>
                  </a:lnTo>
                  <a:lnTo>
                    <a:pt x="91672" y="367883"/>
                  </a:lnTo>
                  <a:lnTo>
                    <a:pt x="88313" y="360528"/>
                  </a:lnTo>
                  <a:lnTo>
                    <a:pt x="90308" y="340384"/>
                  </a:lnTo>
                  <a:lnTo>
                    <a:pt x="95871" y="311715"/>
                  </a:lnTo>
                  <a:lnTo>
                    <a:pt x="103813" y="277363"/>
                  </a:lnTo>
                  <a:lnTo>
                    <a:pt x="111647" y="251074"/>
                  </a:lnTo>
                  <a:lnTo>
                    <a:pt x="119411" y="230162"/>
                  </a:lnTo>
                  <a:lnTo>
                    <a:pt x="134810" y="197895"/>
                  </a:lnTo>
                  <a:lnTo>
                    <a:pt x="157759" y="161536"/>
                  </a:lnTo>
                  <a:lnTo>
                    <a:pt x="188270" y="126065"/>
                  </a:lnTo>
                  <a:lnTo>
                    <a:pt x="214711" y="94600"/>
                  </a:lnTo>
                  <a:lnTo>
                    <a:pt x="236240" y="70855"/>
                  </a:lnTo>
                  <a:lnTo>
                    <a:pt x="256799" y="52618"/>
                  </a:lnTo>
                  <a:lnTo>
                    <a:pt x="279717" y="18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18"/>
            <p:cNvSpPr/>
            <p:nvPr>
              <p:custDataLst>
                <p:tags r:id="rId102"/>
              </p:custDataLst>
            </p:nvPr>
          </p:nvSpPr>
          <p:spPr>
            <a:xfrm>
              <a:off x="6012180" y="990630"/>
              <a:ext cx="300209" cy="431361"/>
            </a:xfrm>
            <a:custGeom>
              <a:avLst/>
              <a:gdLst/>
              <a:ahLst/>
              <a:cxnLst/>
              <a:rect l="0" t="0" r="0" b="0"/>
              <a:pathLst>
                <a:path w="300209" h="431361">
                  <a:moveTo>
                    <a:pt x="0" y="45690"/>
                  </a:moveTo>
                  <a:lnTo>
                    <a:pt x="0" y="45690"/>
                  </a:lnTo>
                  <a:lnTo>
                    <a:pt x="24836" y="34401"/>
                  </a:lnTo>
                  <a:lnTo>
                    <a:pt x="60144" y="18659"/>
                  </a:lnTo>
                  <a:lnTo>
                    <a:pt x="95150" y="5884"/>
                  </a:lnTo>
                  <a:lnTo>
                    <a:pt x="126594" y="1722"/>
                  </a:lnTo>
                  <a:lnTo>
                    <a:pt x="157360" y="489"/>
                  </a:lnTo>
                  <a:lnTo>
                    <a:pt x="187078" y="124"/>
                  </a:lnTo>
                  <a:lnTo>
                    <a:pt x="220304" y="0"/>
                  </a:lnTo>
                  <a:lnTo>
                    <a:pt x="243640" y="2237"/>
                  </a:lnTo>
                  <a:lnTo>
                    <a:pt x="278996" y="9378"/>
                  </a:lnTo>
                  <a:lnTo>
                    <a:pt x="291518" y="18103"/>
                  </a:lnTo>
                  <a:lnTo>
                    <a:pt x="299548" y="33565"/>
                  </a:lnTo>
                  <a:lnTo>
                    <a:pt x="300208" y="47074"/>
                  </a:lnTo>
                  <a:lnTo>
                    <a:pt x="293733" y="80489"/>
                  </a:lnTo>
                  <a:lnTo>
                    <a:pt x="286751" y="113762"/>
                  </a:lnTo>
                  <a:lnTo>
                    <a:pt x="279563" y="140291"/>
                  </a:lnTo>
                  <a:lnTo>
                    <a:pt x="271570" y="168168"/>
                  </a:lnTo>
                  <a:lnTo>
                    <a:pt x="265196" y="194669"/>
                  </a:lnTo>
                  <a:lnTo>
                    <a:pt x="257283" y="220558"/>
                  </a:lnTo>
                  <a:lnTo>
                    <a:pt x="248968" y="246176"/>
                  </a:lnTo>
                  <a:lnTo>
                    <a:pt x="239527" y="283552"/>
                  </a:lnTo>
                  <a:lnTo>
                    <a:pt x="231368" y="316451"/>
                  </a:lnTo>
                  <a:lnTo>
                    <a:pt x="223588" y="346801"/>
                  </a:lnTo>
                  <a:lnTo>
                    <a:pt x="213374" y="380241"/>
                  </a:lnTo>
                  <a:lnTo>
                    <a:pt x="198121" y="418337"/>
                  </a:lnTo>
                  <a:lnTo>
                    <a:pt x="193040" y="427211"/>
                  </a:lnTo>
                  <a:lnTo>
                    <a:pt x="187961" y="431155"/>
                  </a:lnTo>
                  <a:lnTo>
                    <a:pt x="186266" y="431360"/>
                  </a:lnTo>
                  <a:lnTo>
                    <a:pt x="185138" y="430650"/>
                  </a:lnTo>
                  <a:lnTo>
                    <a:pt x="184386" y="429330"/>
                  </a:lnTo>
                  <a:lnTo>
                    <a:pt x="185806" y="423348"/>
                  </a:lnTo>
                  <a:lnTo>
                    <a:pt x="190500" y="41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19"/>
            <p:cNvSpPr/>
            <p:nvPr>
              <p:custDataLst>
                <p:tags r:id="rId103"/>
              </p:custDataLst>
            </p:nvPr>
          </p:nvSpPr>
          <p:spPr>
            <a:xfrm>
              <a:off x="6393180" y="1006305"/>
              <a:ext cx="396086" cy="372916"/>
            </a:xfrm>
            <a:custGeom>
              <a:avLst/>
              <a:gdLst/>
              <a:ahLst/>
              <a:cxnLst/>
              <a:rect l="0" t="0" r="0" b="0"/>
              <a:pathLst>
                <a:path w="396086" h="372916">
                  <a:moveTo>
                    <a:pt x="0" y="37635"/>
                  </a:moveTo>
                  <a:lnTo>
                    <a:pt x="0" y="37635"/>
                  </a:lnTo>
                  <a:lnTo>
                    <a:pt x="24836" y="26346"/>
                  </a:lnTo>
                  <a:lnTo>
                    <a:pt x="60990" y="11451"/>
                  </a:lnTo>
                  <a:lnTo>
                    <a:pt x="88349" y="4831"/>
                  </a:lnTo>
                  <a:lnTo>
                    <a:pt x="122791" y="1104"/>
                  </a:lnTo>
                  <a:lnTo>
                    <a:pt x="154445" y="0"/>
                  </a:lnTo>
                  <a:lnTo>
                    <a:pt x="189319" y="3718"/>
                  </a:lnTo>
                  <a:lnTo>
                    <a:pt x="222417" y="10182"/>
                  </a:lnTo>
                  <a:lnTo>
                    <a:pt x="257718" y="13414"/>
                  </a:lnTo>
                  <a:lnTo>
                    <a:pt x="290944" y="18417"/>
                  </a:lnTo>
                  <a:lnTo>
                    <a:pt x="326428" y="20763"/>
                  </a:lnTo>
                  <a:lnTo>
                    <a:pt x="357897" y="16209"/>
                  </a:lnTo>
                  <a:lnTo>
                    <a:pt x="395714" y="14782"/>
                  </a:lnTo>
                  <a:lnTo>
                    <a:pt x="396085" y="22868"/>
                  </a:lnTo>
                  <a:lnTo>
                    <a:pt x="387931" y="56198"/>
                  </a:lnTo>
                  <a:lnTo>
                    <a:pt x="382369" y="94172"/>
                  </a:lnTo>
                  <a:lnTo>
                    <a:pt x="377360" y="124190"/>
                  </a:lnTo>
                  <a:lnTo>
                    <a:pt x="370514" y="154533"/>
                  </a:lnTo>
                  <a:lnTo>
                    <a:pt x="367169" y="184972"/>
                  </a:lnTo>
                  <a:lnTo>
                    <a:pt x="360802" y="219515"/>
                  </a:lnTo>
                  <a:lnTo>
                    <a:pt x="356408" y="250797"/>
                  </a:lnTo>
                  <a:lnTo>
                    <a:pt x="351683" y="281436"/>
                  </a:lnTo>
                  <a:lnTo>
                    <a:pt x="344666" y="311947"/>
                  </a:lnTo>
                  <a:lnTo>
                    <a:pt x="332638" y="346009"/>
                  </a:lnTo>
                  <a:lnTo>
                    <a:pt x="320040" y="37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320"/>
          <p:cNvSpPr/>
          <p:nvPr>
            <p:custDataLst>
              <p:tags r:id="rId3"/>
            </p:custDataLst>
          </p:nvPr>
        </p:nvSpPr>
        <p:spPr>
          <a:xfrm>
            <a:off x="1249680" y="2508529"/>
            <a:ext cx="304801" cy="44172"/>
          </a:xfrm>
          <a:custGeom>
            <a:avLst/>
            <a:gdLst/>
            <a:ahLst/>
            <a:cxnLst/>
            <a:rect l="0" t="0" r="0" b="0"/>
            <a:pathLst>
              <a:path w="304801" h="44172">
                <a:moveTo>
                  <a:pt x="0" y="44171"/>
                </a:moveTo>
                <a:lnTo>
                  <a:pt x="0" y="44171"/>
                </a:lnTo>
                <a:lnTo>
                  <a:pt x="28316" y="32035"/>
                </a:lnTo>
                <a:lnTo>
                  <a:pt x="55765" y="23820"/>
                </a:lnTo>
                <a:lnTo>
                  <a:pt x="84898" y="17346"/>
                </a:lnTo>
                <a:lnTo>
                  <a:pt x="114779" y="11647"/>
                </a:lnTo>
                <a:lnTo>
                  <a:pt x="149508" y="6291"/>
                </a:lnTo>
                <a:lnTo>
                  <a:pt x="186675" y="1936"/>
                </a:lnTo>
                <a:lnTo>
                  <a:pt x="222949" y="0"/>
                </a:lnTo>
                <a:lnTo>
                  <a:pt x="256568" y="1397"/>
                </a:lnTo>
                <a:lnTo>
                  <a:pt x="290509" y="4686"/>
                </a:lnTo>
                <a:lnTo>
                  <a:pt x="304800" y="60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247"/>
          <p:cNvGrpSpPr/>
          <p:nvPr/>
        </p:nvGrpSpPr>
        <p:grpSpPr>
          <a:xfrm>
            <a:off x="1882140" y="2218059"/>
            <a:ext cx="683059" cy="519667"/>
            <a:chOff x="1882140" y="2218059"/>
            <a:chExt cx="683059" cy="519667"/>
          </a:xfrm>
        </p:grpSpPr>
        <p:sp>
          <p:nvSpPr>
            <p:cNvPr id="38" name="SMARTInkShape-1321"/>
            <p:cNvSpPr/>
            <p:nvPr>
              <p:custDataLst>
                <p:tags r:id="rId99"/>
              </p:custDataLst>
            </p:nvPr>
          </p:nvSpPr>
          <p:spPr>
            <a:xfrm>
              <a:off x="1882140" y="2308860"/>
              <a:ext cx="45721" cy="428866"/>
            </a:xfrm>
            <a:custGeom>
              <a:avLst/>
              <a:gdLst/>
              <a:ahLst/>
              <a:cxnLst/>
              <a:rect l="0" t="0" r="0" b="0"/>
              <a:pathLst>
                <a:path w="45721" h="428866">
                  <a:moveTo>
                    <a:pt x="0" y="0"/>
                  </a:moveTo>
                  <a:lnTo>
                    <a:pt x="0" y="0"/>
                  </a:lnTo>
                  <a:lnTo>
                    <a:pt x="0" y="32361"/>
                  </a:lnTo>
                  <a:lnTo>
                    <a:pt x="0" y="61796"/>
                  </a:lnTo>
                  <a:lnTo>
                    <a:pt x="0" y="92658"/>
                  </a:lnTo>
                  <a:lnTo>
                    <a:pt x="0" y="126130"/>
                  </a:lnTo>
                  <a:lnTo>
                    <a:pt x="2258" y="158505"/>
                  </a:lnTo>
                  <a:lnTo>
                    <a:pt x="6561" y="196410"/>
                  </a:lnTo>
                  <a:lnTo>
                    <a:pt x="9951" y="219137"/>
                  </a:lnTo>
                  <a:lnTo>
                    <a:pt x="14254" y="245151"/>
                  </a:lnTo>
                  <a:lnTo>
                    <a:pt x="19662" y="277734"/>
                  </a:lnTo>
                  <a:lnTo>
                    <a:pt x="25672" y="313937"/>
                  </a:lnTo>
                  <a:lnTo>
                    <a:pt x="31540" y="348399"/>
                  </a:lnTo>
                  <a:lnTo>
                    <a:pt x="38289" y="385702"/>
                  </a:lnTo>
                  <a:lnTo>
                    <a:pt x="43518" y="422657"/>
                  </a:lnTo>
                  <a:lnTo>
                    <a:pt x="44741" y="428865"/>
                  </a:lnTo>
                  <a:lnTo>
                    <a:pt x="45720" y="42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22"/>
            <p:cNvSpPr/>
            <p:nvPr>
              <p:custDataLst>
                <p:tags r:id="rId100"/>
              </p:custDataLst>
            </p:nvPr>
          </p:nvSpPr>
          <p:spPr>
            <a:xfrm>
              <a:off x="2072640" y="2218059"/>
              <a:ext cx="492559" cy="469814"/>
            </a:xfrm>
            <a:custGeom>
              <a:avLst/>
              <a:gdLst/>
              <a:ahLst/>
              <a:cxnLst/>
              <a:rect l="0" t="0" r="0" b="0"/>
              <a:pathLst>
                <a:path w="492559" h="469814">
                  <a:moveTo>
                    <a:pt x="0" y="98421"/>
                  </a:moveTo>
                  <a:lnTo>
                    <a:pt x="0" y="98421"/>
                  </a:lnTo>
                  <a:lnTo>
                    <a:pt x="20226" y="70104"/>
                  </a:lnTo>
                  <a:lnTo>
                    <a:pt x="48985" y="40360"/>
                  </a:lnTo>
                  <a:lnTo>
                    <a:pt x="83000" y="19505"/>
                  </a:lnTo>
                  <a:lnTo>
                    <a:pt x="119890" y="6646"/>
                  </a:lnTo>
                  <a:lnTo>
                    <a:pt x="149522" y="2599"/>
                  </a:lnTo>
                  <a:lnTo>
                    <a:pt x="180754" y="800"/>
                  </a:lnTo>
                  <a:lnTo>
                    <a:pt x="208746" y="0"/>
                  </a:lnTo>
                  <a:lnTo>
                    <a:pt x="235298" y="1903"/>
                  </a:lnTo>
                  <a:lnTo>
                    <a:pt x="271790" y="9992"/>
                  </a:lnTo>
                  <a:lnTo>
                    <a:pt x="290975" y="19326"/>
                  </a:lnTo>
                  <a:lnTo>
                    <a:pt x="302325" y="31941"/>
                  </a:lnTo>
                  <a:lnTo>
                    <a:pt x="307933" y="43757"/>
                  </a:lnTo>
                  <a:lnTo>
                    <a:pt x="309429" y="49278"/>
                  </a:lnTo>
                  <a:lnTo>
                    <a:pt x="304317" y="66702"/>
                  </a:lnTo>
                  <a:lnTo>
                    <a:pt x="287159" y="95796"/>
                  </a:lnTo>
                  <a:lnTo>
                    <a:pt x="254561" y="128382"/>
                  </a:lnTo>
                  <a:lnTo>
                    <a:pt x="225473" y="147562"/>
                  </a:lnTo>
                  <a:lnTo>
                    <a:pt x="195406" y="163969"/>
                  </a:lnTo>
                  <a:lnTo>
                    <a:pt x="161003" y="183600"/>
                  </a:lnTo>
                  <a:lnTo>
                    <a:pt x="128044" y="197413"/>
                  </a:lnTo>
                  <a:lnTo>
                    <a:pt x="94343" y="214056"/>
                  </a:lnTo>
                  <a:lnTo>
                    <a:pt x="76957" y="220095"/>
                  </a:lnTo>
                  <a:lnTo>
                    <a:pt x="105569" y="205668"/>
                  </a:lnTo>
                  <a:lnTo>
                    <a:pt x="137301" y="195862"/>
                  </a:lnTo>
                  <a:lnTo>
                    <a:pt x="163469" y="190270"/>
                  </a:lnTo>
                  <a:lnTo>
                    <a:pt x="192880" y="185810"/>
                  </a:lnTo>
                  <a:lnTo>
                    <a:pt x="225707" y="183827"/>
                  </a:lnTo>
                  <a:lnTo>
                    <a:pt x="262310" y="185204"/>
                  </a:lnTo>
                  <a:lnTo>
                    <a:pt x="300309" y="189484"/>
                  </a:lnTo>
                  <a:lnTo>
                    <a:pt x="336952" y="197031"/>
                  </a:lnTo>
                  <a:lnTo>
                    <a:pt x="372994" y="208288"/>
                  </a:lnTo>
                  <a:lnTo>
                    <a:pt x="407076" y="222604"/>
                  </a:lnTo>
                  <a:lnTo>
                    <a:pt x="436333" y="240255"/>
                  </a:lnTo>
                  <a:lnTo>
                    <a:pt x="468515" y="265188"/>
                  </a:lnTo>
                  <a:lnTo>
                    <a:pt x="486046" y="288662"/>
                  </a:lnTo>
                  <a:lnTo>
                    <a:pt x="492558" y="307659"/>
                  </a:lnTo>
                  <a:lnTo>
                    <a:pt x="490443" y="328057"/>
                  </a:lnTo>
                  <a:lnTo>
                    <a:pt x="480408" y="350188"/>
                  </a:lnTo>
                  <a:lnTo>
                    <a:pt x="462666" y="372832"/>
                  </a:lnTo>
                  <a:lnTo>
                    <a:pt x="433231" y="391582"/>
                  </a:lnTo>
                  <a:lnTo>
                    <a:pt x="397699" y="411908"/>
                  </a:lnTo>
                  <a:lnTo>
                    <a:pt x="360360" y="425927"/>
                  </a:lnTo>
                  <a:lnTo>
                    <a:pt x="332880" y="437019"/>
                  </a:lnTo>
                  <a:lnTo>
                    <a:pt x="304580" y="448722"/>
                  </a:lnTo>
                  <a:lnTo>
                    <a:pt x="277891" y="456746"/>
                  </a:lnTo>
                  <a:lnTo>
                    <a:pt x="251918" y="463135"/>
                  </a:lnTo>
                  <a:lnTo>
                    <a:pt x="220269" y="469233"/>
                  </a:lnTo>
                  <a:lnTo>
                    <a:pt x="207118" y="469813"/>
                  </a:lnTo>
                  <a:lnTo>
                    <a:pt x="198450" y="467249"/>
                  </a:lnTo>
                  <a:lnTo>
                    <a:pt x="196646" y="464532"/>
                  </a:lnTo>
                  <a:lnTo>
                    <a:pt x="196291" y="461029"/>
                  </a:lnTo>
                  <a:lnTo>
                    <a:pt x="198120" y="44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1323"/>
          <p:cNvSpPr/>
          <p:nvPr>
            <p:custDataLst>
              <p:tags r:id="rId4"/>
            </p:custDataLst>
          </p:nvPr>
        </p:nvSpPr>
        <p:spPr>
          <a:xfrm>
            <a:off x="3055620" y="2506980"/>
            <a:ext cx="68581" cy="312993"/>
          </a:xfrm>
          <a:custGeom>
            <a:avLst/>
            <a:gdLst/>
            <a:ahLst/>
            <a:cxnLst/>
            <a:rect l="0" t="0" r="0" b="0"/>
            <a:pathLst>
              <a:path w="68581" h="312993">
                <a:moveTo>
                  <a:pt x="0" y="0"/>
                </a:moveTo>
                <a:lnTo>
                  <a:pt x="0" y="0"/>
                </a:lnTo>
                <a:lnTo>
                  <a:pt x="9031" y="36125"/>
                </a:lnTo>
                <a:lnTo>
                  <a:pt x="16181" y="64723"/>
                </a:lnTo>
                <a:lnTo>
                  <a:pt x="20947" y="88869"/>
                </a:lnTo>
                <a:lnTo>
                  <a:pt x="24125" y="110046"/>
                </a:lnTo>
                <a:lnTo>
                  <a:pt x="28503" y="145429"/>
                </a:lnTo>
                <a:lnTo>
                  <a:pt x="33270" y="172444"/>
                </a:lnTo>
                <a:lnTo>
                  <a:pt x="38211" y="197997"/>
                </a:lnTo>
                <a:lnTo>
                  <a:pt x="43495" y="233926"/>
                </a:lnTo>
                <a:lnTo>
                  <a:pt x="47318" y="263763"/>
                </a:lnTo>
                <a:lnTo>
                  <a:pt x="52547" y="298330"/>
                </a:lnTo>
                <a:lnTo>
                  <a:pt x="53183" y="312992"/>
                </a:lnTo>
                <a:lnTo>
                  <a:pt x="53235" y="312801"/>
                </a:lnTo>
                <a:lnTo>
                  <a:pt x="68399" y="289881"/>
                </a:lnTo>
                <a:lnTo>
                  <a:pt x="68580" y="2895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Shape-1324"/>
          <p:cNvSpPr/>
          <p:nvPr>
            <p:custDataLst>
              <p:tags r:id="rId5"/>
            </p:custDataLst>
          </p:nvPr>
        </p:nvSpPr>
        <p:spPr>
          <a:xfrm>
            <a:off x="3710940" y="2057400"/>
            <a:ext cx="38101" cy="412485"/>
          </a:xfrm>
          <a:custGeom>
            <a:avLst/>
            <a:gdLst/>
            <a:ahLst/>
            <a:cxnLst/>
            <a:rect l="0" t="0" r="0" b="0"/>
            <a:pathLst>
              <a:path w="38101" h="412485">
                <a:moveTo>
                  <a:pt x="0" y="0"/>
                </a:moveTo>
                <a:lnTo>
                  <a:pt x="0" y="0"/>
                </a:lnTo>
                <a:lnTo>
                  <a:pt x="4045" y="28316"/>
                </a:lnTo>
                <a:lnTo>
                  <a:pt x="8289" y="55765"/>
                </a:lnTo>
                <a:lnTo>
                  <a:pt x="12151" y="84898"/>
                </a:lnTo>
                <a:lnTo>
                  <a:pt x="13867" y="114779"/>
                </a:lnTo>
                <a:lnTo>
                  <a:pt x="14629" y="147251"/>
                </a:lnTo>
                <a:lnTo>
                  <a:pt x="14969" y="181438"/>
                </a:lnTo>
                <a:lnTo>
                  <a:pt x="15120" y="216388"/>
                </a:lnTo>
                <a:lnTo>
                  <a:pt x="15186" y="249419"/>
                </a:lnTo>
                <a:lnTo>
                  <a:pt x="15216" y="281033"/>
                </a:lnTo>
                <a:lnTo>
                  <a:pt x="15229" y="312017"/>
                </a:lnTo>
                <a:lnTo>
                  <a:pt x="15235" y="340463"/>
                </a:lnTo>
                <a:lnTo>
                  <a:pt x="15238" y="375762"/>
                </a:lnTo>
                <a:lnTo>
                  <a:pt x="19285" y="410445"/>
                </a:lnTo>
                <a:lnTo>
                  <a:pt x="22170" y="412484"/>
                </a:lnTo>
                <a:lnTo>
                  <a:pt x="25786" y="410456"/>
                </a:lnTo>
                <a:lnTo>
                  <a:pt x="38100" y="396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250"/>
          <p:cNvGrpSpPr/>
          <p:nvPr/>
        </p:nvGrpSpPr>
        <p:grpSpPr>
          <a:xfrm>
            <a:off x="3954780" y="1988820"/>
            <a:ext cx="335281" cy="548641"/>
            <a:chOff x="3954780" y="1988820"/>
            <a:chExt cx="335281" cy="548641"/>
          </a:xfrm>
        </p:grpSpPr>
        <p:sp>
          <p:nvSpPr>
            <p:cNvPr id="43" name="SMARTInkShape-1325"/>
            <p:cNvSpPr/>
            <p:nvPr>
              <p:custDataLst>
                <p:tags r:id="rId97"/>
              </p:custDataLst>
            </p:nvPr>
          </p:nvSpPr>
          <p:spPr>
            <a:xfrm>
              <a:off x="3954780" y="2118360"/>
              <a:ext cx="266701" cy="192227"/>
            </a:xfrm>
            <a:custGeom>
              <a:avLst/>
              <a:gdLst/>
              <a:ahLst/>
              <a:cxnLst/>
              <a:rect l="0" t="0" r="0" b="0"/>
              <a:pathLst>
                <a:path w="266701" h="192227">
                  <a:moveTo>
                    <a:pt x="0" y="0"/>
                  </a:moveTo>
                  <a:lnTo>
                    <a:pt x="0" y="0"/>
                  </a:lnTo>
                  <a:lnTo>
                    <a:pt x="0" y="27093"/>
                  </a:lnTo>
                  <a:lnTo>
                    <a:pt x="0" y="48542"/>
                  </a:lnTo>
                  <a:lnTo>
                    <a:pt x="2258" y="81406"/>
                  </a:lnTo>
                  <a:lnTo>
                    <a:pt x="10546" y="116689"/>
                  </a:lnTo>
                  <a:lnTo>
                    <a:pt x="25985" y="143230"/>
                  </a:lnTo>
                  <a:lnTo>
                    <a:pt x="53957" y="174954"/>
                  </a:lnTo>
                  <a:lnTo>
                    <a:pt x="80428" y="189939"/>
                  </a:lnTo>
                  <a:lnTo>
                    <a:pt x="102068" y="192226"/>
                  </a:lnTo>
                  <a:lnTo>
                    <a:pt x="138051" y="186496"/>
                  </a:lnTo>
                  <a:lnTo>
                    <a:pt x="173266" y="171816"/>
                  </a:lnTo>
                  <a:lnTo>
                    <a:pt x="207407" y="146864"/>
                  </a:lnTo>
                  <a:lnTo>
                    <a:pt x="239818" y="110402"/>
                  </a:lnTo>
                  <a:lnTo>
                    <a:pt x="263160" y="74087"/>
                  </a:lnTo>
                  <a:lnTo>
                    <a:pt x="26670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26"/>
            <p:cNvSpPr/>
            <p:nvPr>
              <p:custDataLst>
                <p:tags r:id="rId98"/>
              </p:custDataLst>
            </p:nvPr>
          </p:nvSpPr>
          <p:spPr>
            <a:xfrm>
              <a:off x="4221942" y="1988820"/>
              <a:ext cx="68119" cy="548641"/>
            </a:xfrm>
            <a:custGeom>
              <a:avLst/>
              <a:gdLst/>
              <a:ahLst/>
              <a:cxnLst/>
              <a:rect l="0" t="0" r="0" b="0"/>
              <a:pathLst>
                <a:path w="68119" h="548641">
                  <a:moveTo>
                    <a:pt x="30018" y="0"/>
                  </a:moveTo>
                  <a:lnTo>
                    <a:pt x="30018" y="0"/>
                  </a:lnTo>
                  <a:lnTo>
                    <a:pt x="25503" y="27093"/>
                  </a:lnTo>
                  <a:lnTo>
                    <a:pt x="21927" y="48542"/>
                  </a:lnTo>
                  <a:lnTo>
                    <a:pt x="15698" y="85921"/>
                  </a:lnTo>
                  <a:lnTo>
                    <a:pt x="10107" y="120314"/>
                  </a:lnTo>
                  <a:lnTo>
                    <a:pt x="4800" y="155355"/>
                  </a:lnTo>
                  <a:lnTo>
                    <a:pt x="1877" y="188427"/>
                  </a:lnTo>
                  <a:lnTo>
                    <a:pt x="577" y="220059"/>
                  </a:lnTo>
                  <a:lnTo>
                    <a:pt x="0" y="251050"/>
                  </a:lnTo>
                  <a:lnTo>
                    <a:pt x="2001" y="281758"/>
                  </a:lnTo>
                  <a:lnTo>
                    <a:pt x="4866" y="312339"/>
                  </a:lnTo>
                  <a:lnTo>
                    <a:pt x="6139" y="342864"/>
                  </a:lnTo>
                  <a:lnTo>
                    <a:pt x="8963" y="373364"/>
                  </a:lnTo>
                  <a:lnTo>
                    <a:pt x="12193" y="403853"/>
                  </a:lnTo>
                  <a:lnTo>
                    <a:pt x="13629" y="434337"/>
                  </a:lnTo>
                  <a:lnTo>
                    <a:pt x="22528" y="471969"/>
                  </a:lnTo>
                  <a:lnTo>
                    <a:pt x="27799" y="504568"/>
                  </a:lnTo>
                  <a:lnTo>
                    <a:pt x="33406" y="527585"/>
                  </a:lnTo>
                  <a:lnTo>
                    <a:pt x="40273" y="537307"/>
                  </a:lnTo>
                  <a:lnTo>
                    <a:pt x="48969" y="543603"/>
                  </a:lnTo>
                  <a:lnTo>
                    <a:pt x="68118" y="54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327"/>
          <p:cNvSpPr/>
          <p:nvPr>
            <p:custDataLst>
              <p:tags r:id="rId6"/>
            </p:custDataLst>
          </p:nvPr>
        </p:nvSpPr>
        <p:spPr>
          <a:xfrm>
            <a:off x="4907280" y="2331720"/>
            <a:ext cx="114301" cy="281941"/>
          </a:xfrm>
          <a:custGeom>
            <a:avLst/>
            <a:gdLst/>
            <a:ahLst/>
            <a:cxnLst/>
            <a:rect l="0" t="0" r="0" b="0"/>
            <a:pathLst>
              <a:path w="114301" h="281941">
                <a:moveTo>
                  <a:pt x="0" y="0"/>
                </a:moveTo>
                <a:lnTo>
                  <a:pt x="0" y="0"/>
                </a:lnTo>
                <a:lnTo>
                  <a:pt x="9031" y="22578"/>
                </a:lnTo>
                <a:lnTo>
                  <a:pt x="22641" y="58295"/>
                </a:lnTo>
                <a:lnTo>
                  <a:pt x="34333" y="93924"/>
                </a:lnTo>
                <a:lnTo>
                  <a:pt x="42917" y="129515"/>
                </a:lnTo>
                <a:lnTo>
                  <a:pt x="50401" y="163396"/>
                </a:lnTo>
                <a:lnTo>
                  <a:pt x="59371" y="192565"/>
                </a:lnTo>
                <a:lnTo>
                  <a:pt x="77987" y="228742"/>
                </a:lnTo>
                <a:lnTo>
                  <a:pt x="95713" y="263529"/>
                </a:lnTo>
                <a:lnTo>
                  <a:pt x="114300" y="2819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1328"/>
          <p:cNvSpPr/>
          <p:nvPr>
            <p:custDataLst>
              <p:tags r:id="rId7"/>
            </p:custDataLst>
          </p:nvPr>
        </p:nvSpPr>
        <p:spPr>
          <a:xfrm>
            <a:off x="5699861" y="2034540"/>
            <a:ext cx="38000" cy="420388"/>
          </a:xfrm>
          <a:custGeom>
            <a:avLst/>
            <a:gdLst/>
            <a:ahLst/>
            <a:cxnLst/>
            <a:rect l="0" t="0" r="0" b="0"/>
            <a:pathLst>
              <a:path w="38000" h="420388">
                <a:moveTo>
                  <a:pt x="15139" y="0"/>
                </a:moveTo>
                <a:lnTo>
                  <a:pt x="15139" y="0"/>
                </a:lnTo>
                <a:lnTo>
                  <a:pt x="15139" y="15240"/>
                </a:lnTo>
                <a:lnTo>
                  <a:pt x="15139" y="40640"/>
                </a:lnTo>
                <a:lnTo>
                  <a:pt x="15139" y="72813"/>
                </a:lnTo>
                <a:lnTo>
                  <a:pt x="14293" y="101035"/>
                </a:lnTo>
                <a:lnTo>
                  <a:pt x="12881" y="126624"/>
                </a:lnTo>
                <a:lnTo>
                  <a:pt x="11094" y="150456"/>
                </a:lnTo>
                <a:lnTo>
                  <a:pt x="9902" y="173117"/>
                </a:lnTo>
                <a:lnTo>
                  <a:pt x="9107" y="194998"/>
                </a:lnTo>
                <a:lnTo>
                  <a:pt x="8578" y="216359"/>
                </a:lnTo>
                <a:lnTo>
                  <a:pt x="7378" y="236526"/>
                </a:lnTo>
                <a:lnTo>
                  <a:pt x="5731" y="255897"/>
                </a:lnTo>
                <a:lnTo>
                  <a:pt x="2492" y="292379"/>
                </a:lnTo>
                <a:lnTo>
                  <a:pt x="1051" y="325526"/>
                </a:lnTo>
                <a:lnTo>
                  <a:pt x="411" y="354934"/>
                </a:lnTo>
                <a:lnTo>
                  <a:pt x="51" y="390775"/>
                </a:lnTo>
                <a:lnTo>
                  <a:pt x="0" y="400217"/>
                </a:lnTo>
                <a:lnTo>
                  <a:pt x="1660" y="407358"/>
                </a:lnTo>
                <a:lnTo>
                  <a:pt x="8020" y="417550"/>
                </a:lnTo>
                <a:lnTo>
                  <a:pt x="10393" y="419760"/>
                </a:lnTo>
                <a:lnTo>
                  <a:pt x="11975" y="420387"/>
                </a:lnTo>
                <a:lnTo>
                  <a:pt x="13029" y="419957"/>
                </a:lnTo>
                <a:lnTo>
                  <a:pt x="37999" y="396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253"/>
          <p:cNvGrpSpPr/>
          <p:nvPr/>
        </p:nvGrpSpPr>
        <p:grpSpPr>
          <a:xfrm>
            <a:off x="5953777" y="1859280"/>
            <a:ext cx="683244" cy="528812"/>
            <a:chOff x="5953777" y="1859280"/>
            <a:chExt cx="683244" cy="528812"/>
          </a:xfrm>
        </p:grpSpPr>
        <p:sp>
          <p:nvSpPr>
            <p:cNvPr id="48" name="SMARTInkShape-1329"/>
            <p:cNvSpPr/>
            <p:nvPr>
              <p:custDataLst>
                <p:tags r:id="rId95"/>
              </p:custDataLst>
            </p:nvPr>
          </p:nvSpPr>
          <p:spPr>
            <a:xfrm>
              <a:off x="5953777" y="2004060"/>
              <a:ext cx="503848" cy="384032"/>
            </a:xfrm>
            <a:custGeom>
              <a:avLst/>
              <a:gdLst/>
              <a:ahLst/>
              <a:cxnLst/>
              <a:rect l="0" t="0" r="0" b="0"/>
              <a:pathLst>
                <a:path w="503848" h="384032">
                  <a:moveTo>
                    <a:pt x="157463" y="0"/>
                  </a:moveTo>
                  <a:lnTo>
                    <a:pt x="157463" y="0"/>
                  </a:lnTo>
                  <a:lnTo>
                    <a:pt x="121056" y="0"/>
                  </a:lnTo>
                  <a:lnTo>
                    <a:pt x="94152" y="2258"/>
                  </a:lnTo>
                  <a:lnTo>
                    <a:pt x="59964" y="8289"/>
                  </a:lnTo>
                  <a:lnTo>
                    <a:pt x="22117" y="17912"/>
                  </a:lnTo>
                  <a:lnTo>
                    <a:pt x="6071" y="25439"/>
                  </a:lnTo>
                  <a:lnTo>
                    <a:pt x="1278" y="30497"/>
                  </a:lnTo>
                  <a:lnTo>
                    <a:pt x="0" y="33032"/>
                  </a:lnTo>
                  <a:lnTo>
                    <a:pt x="837" y="40363"/>
                  </a:lnTo>
                  <a:lnTo>
                    <a:pt x="2246" y="44689"/>
                  </a:lnTo>
                  <a:lnTo>
                    <a:pt x="8326" y="51753"/>
                  </a:lnTo>
                  <a:lnTo>
                    <a:pt x="28044" y="62747"/>
                  </a:lnTo>
                  <a:lnTo>
                    <a:pt x="62955" y="76729"/>
                  </a:lnTo>
                  <a:lnTo>
                    <a:pt x="92599" y="86595"/>
                  </a:lnTo>
                  <a:lnTo>
                    <a:pt x="128353" y="96625"/>
                  </a:lnTo>
                  <a:lnTo>
                    <a:pt x="148215" y="102516"/>
                  </a:lnTo>
                  <a:lnTo>
                    <a:pt x="169078" y="108984"/>
                  </a:lnTo>
                  <a:lnTo>
                    <a:pt x="190606" y="115836"/>
                  </a:lnTo>
                  <a:lnTo>
                    <a:pt x="212578" y="122944"/>
                  </a:lnTo>
                  <a:lnTo>
                    <a:pt x="234847" y="130223"/>
                  </a:lnTo>
                  <a:lnTo>
                    <a:pt x="257312" y="137615"/>
                  </a:lnTo>
                  <a:lnTo>
                    <a:pt x="279909" y="145083"/>
                  </a:lnTo>
                  <a:lnTo>
                    <a:pt x="302593" y="152602"/>
                  </a:lnTo>
                  <a:lnTo>
                    <a:pt x="325336" y="160155"/>
                  </a:lnTo>
                  <a:lnTo>
                    <a:pt x="346426" y="169423"/>
                  </a:lnTo>
                  <a:lnTo>
                    <a:pt x="366411" y="179835"/>
                  </a:lnTo>
                  <a:lnTo>
                    <a:pt x="402729" y="201847"/>
                  </a:lnTo>
                  <a:lnTo>
                    <a:pt x="432981" y="222919"/>
                  </a:lnTo>
                  <a:lnTo>
                    <a:pt x="469767" y="253822"/>
                  </a:lnTo>
                  <a:lnTo>
                    <a:pt x="494026" y="284427"/>
                  </a:lnTo>
                  <a:lnTo>
                    <a:pt x="503847" y="306854"/>
                  </a:lnTo>
                  <a:lnTo>
                    <a:pt x="501630" y="320953"/>
                  </a:lnTo>
                  <a:lnTo>
                    <a:pt x="494152" y="334839"/>
                  </a:lnTo>
                  <a:lnTo>
                    <a:pt x="482363" y="346655"/>
                  </a:lnTo>
                  <a:lnTo>
                    <a:pt x="448336" y="362066"/>
                  </a:lnTo>
                  <a:lnTo>
                    <a:pt x="425038" y="370918"/>
                  </a:lnTo>
                  <a:lnTo>
                    <a:pt x="404427" y="376819"/>
                  </a:lnTo>
                  <a:lnTo>
                    <a:pt x="367978" y="383375"/>
                  </a:lnTo>
                  <a:lnTo>
                    <a:pt x="332587" y="384031"/>
                  </a:lnTo>
                  <a:lnTo>
                    <a:pt x="299642" y="382347"/>
                  </a:lnTo>
                  <a:lnTo>
                    <a:pt x="262056" y="380552"/>
                  </a:lnTo>
                  <a:lnTo>
                    <a:pt x="229469" y="374188"/>
                  </a:lnTo>
                  <a:lnTo>
                    <a:pt x="199213" y="361107"/>
                  </a:lnTo>
                  <a:lnTo>
                    <a:pt x="174631" y="340675"/>
                  </a:lnTo>
                  <a:lnTo>
                    <a:pt x="14984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30"/>
            <p:cNvSpPr/>
            <p:nvPr>
              <p:custDataLst>
                <p:tags r:id="rId96"/>
              </p:custDataLst>
            </p:nvPr>
          </p:nvSpPr>
          <p:spPr>
            <a:xfrm>
              <a:off x="6050280" y="1859280"/>
              <a:ext cx="586741" cy="129541"/>
            </a:xfrm>
            <a:custGeom>
              <a:avLst/>
              <a:gdLst/>
              <a:ahLst/>
              <a:cxnLst/>
              <a:rect l="0" t="0" r="0" b="0"/>
              <a:pathLst>
                <a:path w="586741" h="129541">
                  <a:moveTo>
                    <a:pt x="0" y="129540"/>
                  </a:moveTo>
                  <a:lnTo>
                    <a:pt x="0" y="129540"/>
                  </a:lnTo>
                  <a:lnTo>
                    <a:pt x="28316" y="105269"/>
                  </a:lnTo>
                  <a:lnTo>
                    <a:pt x="58023" y="88837"/>
                  </a:lnTo>
                  <a:lnTo>
                    <a:pt x="91828" y="75890"/>
                  </a:lnTo>
                  <a:lnTo>
                    <a:pt x="129430" y="64491"/>
                  </a:lnTo>
                  <a:lnTo>
                    <a:pt x="149787" y="59927"/>
                  </a:lnTo>
                  <a:lnTo>
                    <a:pt x="170978" y="56038"/>
                  </a:lnTo>
                  <a:lnTo>
                    <a:pt x="192725" y="52599"/>
                  </a:lnTo>
                  <a:lnTo>
                    <a:pt x="213997" y="49459"/>
                  </a:lnTo>
                  <a:lnTo>
                    <a:pt x="234951" y="46520"/>
                  </a:lnTo>
                  <a:lnTo>
                    <a:pt x="255694" y="43713"/>
                  </a:lnTo>
                  <a:lnTo>
                    <a:pt x="276295" y="41842"/>
                  </a:lnTo>
                  <a:lnTo>
                    <a:pt x="296804" y="40595"/>
                  </a:lnTo>
                  <a:lnTo>
                    <a:pt x="317249" y="39763"/>
                  </a:lnTo>
                  <a:lnTo>
                    <a:pt x="337653" y="38362"/>
                  </a:lnTo>
                  <a:lnTo>
                    <a:pt x="358028" y="36581"/>
                  </a:lnTo>
                  <a:lnTo>
                    <a:pt x="378385" y="34548"/>
                  </a:lnTo>
                  <a:lnTo>
                    <a:pt x="414550" y="30030"/>
                  </a:lnTo>
                  <a:lnTo>
                    <a:pt x="447557" y="25200"/>
                  </a:lnTo>
                  <a:lnTo>
                    <a:pt x="479162" y="20231"/>
                  </a:lnTo>
                  <a:lnTo>
                    <a:pt x="507882" y="15201"/>
                  </a:lnTo>
                  <a:lnTo>
                    <a:pt x="534759" y="10142"/>
                  </a:lnTo>
                  <a:lnTo>
                    <a:pt x="569456" y="3382"/>
                  </a:lnTo>
                  <a:lnTo>
                    <a:pt x="586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54"/>
          <p:cNvGrpSpPr/>
          <p:nvPr/>
        </p:nvGrpSpPr>
        <p:grpSpPr>
          <a:xfrm>
            <a:off x="5600700" y="2598420"/>
            <a:ext cx="1587823" cy="1325881"/>
            <a:chOff x="5600700" y="2598420"/>
            <a:chExt cx="1587823" cy="1325881"/>
          </a:xfrm>
        </p:grpSpPr>
        <p:sp>
          <p:nvSpPr>
            <p:cNvPr id="51" name="SMARTInkShape-1331"/>
            <p:cNvSpPr/>
            <p:nvPr>
              <p:custDataLst>
                <p:tags r:id="rId84"/>
              </p:custDataLst>
            </p:nvPr>
          </p:nvSpPr>
          <p:spPr>
            <a:xfrm>
              <a:off x="5737860" y="3746696"/>
              <a:ext cx="1417321" cy="177605"/>
            </a:xfrm>
            <a:custGeom>
              <a:avLst/>
              <a:gdLst/>
              <a:ahLst/>
              <a:cxnLst/>
              <a:rect l="0" t="0" r="0" b="0"/>
              <a:pathLst>
                <a:path w="1417321" h="177605">
                  <a:moveTo>
                    <a:pt x="0" y="70924"/>
                  </a:moveTo>
                  <a:lnTo>
                    <a:pt x="0" y="70924"/>
                  </a:lnTo>
                  <a:lnTo>
                    <a:pt x="18627" y="64997"/>
                  </a:lnTo>
                  <a:lnTo>
                    <a:pt x="49672" y="55120"/>
                  </a:lnTo>
                  <a:lnTo>
                    <a:pt x="88994" y="42608"/>
                  </a:lnTo>
                  <a:lnTo>
                    <a:pt x="141457" y="31726"/>
                  </a:lnTo>
                  <a:lnTo>
                    <a:pt x="202678" y="21932"/>
                  </a:lnTo>
                  <a:lnTo>
                    <a:pt x="269738" y="12863"/>
                  </a:lnTo>
                  <a:lnTo>
                    <a:pt x="328839" y="6817"/>
                  </a:lnTo>
                  <a:lnTo>
                    <a:pt x="382633" y="2786"/>
                  </a:lnTo>
                  <a:lnTo>
                    <a:pt x="432889" y="99"/>
                  </a:lnTo>
                  <a:lnTo>
                    <a:pt x="496873" y="0"/>
                  </a:lnTo>
                  <a:lnTo>
                    <a:pt x="570008" y="1628"/>
                  </a:lnTo>
                  <a:lnTo>
                    <a:pt x="649246" y="4407"/>
                  </a:lnTo>
                  <a:lnTo>
                    <a:pt x="716464" y="8799"/>
                  </a:lnTo>
                  <a:lnTo>
                    <a:pt x="775669" y="14267"/>
                  </a:lnTo>
                  <a:lnTo>
                    <a:pt x="829533" y="20453"/>
                  </a:lnTo>
                  <a:lnTo>
                    <a:pt x="879835" y="27963"/>
                  </a:lnTo>
                  <a:lnTo>
                    <a:pt x="927763" y="36356"/>
                  </a:lnTo>
                  <a:lnTo>
                    <a:pt x="974109" y="45339"/>
                  </a:lnTo>
                  <a:lnTo>
                    <a:pt x="1017706" y="54714"/>
                  </a:lnTo>
                  <a:lnTo>
                    <a:pt x="1059470" y="64351"/>
                  </a:lnTo>
                  <a:lnTo>
                    <a:pt x="1100014" y="74162"/>
                  </a:lnTo>
                  <a:lnTo>
                    <a:pt x="1138050" y="84089"/>
                  </a:lnTo>
                  <a:lnTo>
                    <a:pt x="1174413" y="94094"/>
                  </a:lnTo>
                  <a:lnTo>
                    <a:pt x="1209662" y="104151"/>
                  </a:lnTo>
                  <a:lnTo>
                    <a:pt x="1242475" y="114242"/>
                  </a:lnTo>
                  <a:lnTo>
                    <a:pt x="1273662" y="124356"/>
                  </a:lnTo>
                  <a:lnTo>
                    <a:pt x="1303769" y="134485"/>
                  </a:lnTo>
                  <a:lnTo>
                    <a:pt x="1329765" y="143778"/>
                  </a:lnTo>
                  <a:lnTo>
                    <a:pt x="1353024" y="152513"/>
                  </a:lnTo>
                  <a:lnTo>
                    <a:pt x="1388744" y="166453"/>
                  </a:lnTo>
                  <a:lnTo>
                    <a:pt x="1417320" y="17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32"/>
            <p:cNvSpPr/>
            <p:nvPr>
              <p:custDataLst>
                <p:tags r:id="rId85"/>
              </p:custDataLst>
            </p:nvPr>
          </p:nvSpPr>
          <p:spPr>
            <a:xfrm>
              <a:off x="5631180" y="3670443"/>
              <a:ext cx="1356361" cy="86218"/>
            </a:xfrm>
            <a:custGeom>
              <a:avLst/>
              <a:gdLst/>
              <a:ahLst/>
              <a:cxnLst/>
              <a:rect l="0" t="0" r="0" b="0"/>
              <a:pathLst>
                <a:path w="1356361" h="86218">
                  <a:moveTo>
                    <a:pt x="0" y="86217"/>
                  </a:moveTo>
                  <a:lnTo>
                    <a:pt x="0" y="86217"/>
                  </a:lnTo>
                  <a:lnTo>
                    <a:pt x="24836" y="81701"/>
                  </a:lnTo>
                  <a:lnTo>
                    <a:pt x="44497" y="78126"/>
                  </a:lnTo>
                  <a:lnTo>
                    <a:pt x="65225" y="74050"/>
                  </a:lnTo>
                  <a:lnTo>
                    <a:pt x="86663" y="69638"/>
                  </a:lnTo>
                  <a:lnTo>
                    <a:pt x="108575" y="65005"/>
                  </a:lnTo>
                  <a:lnTo>
                    <a:pt x="135037" y="59376"/>
                  </a:lnTo>
                  <a:lnTo>
                    <a:pt x="164531" y="53083"/>
                  </a:lnTo>
                  <a:lnTo>
                    <a:pt x="196047" y="46348"/>
                  </a:lnTo>
                  <a:lnTo>
                    <a:pt x="230605" y="40164"/>
                  </a:lnTo>
                  <a:lnTo>
                    <a:pt x="267190" y="34348"/>
                  </a:lnTo>
                  <a:lnTo>
                    <a:pt x="305127" y="28778"/>
                  </a:lnTo>
                  <a:lnTo>
                    <a:pt x="343964" y="23371"/>
                  </a:lnTo>
                  <a:lnTo>
                    <a:pt x="383403" y="18073"/>
                  </a:lnTo>
                  <a:lnTo>
                    <a:pt x="423242" y="12848"/>
                  </a:lnTo>
                  <a:lnTo>
                    <a:pt x="465042" y="8518"/>
                  </a:lnTo>
                  <a:lnTo>
                    <a:pt x="508147" y="4784"/>
                  </a:lnTo>
                  <a:lnTo>
                    <a:pt x="552125" y="1449"/>
                  </a:lnTo>
                  <a:lnTo>
                    <a:pt x="596683" y="71"/>
                  </a:lnTo>
                  <a:lnTo>
                    <a:pt x="641629" y="0"/>
                  </a:lnTo>
                  <a:lnTo>
                    <a:pt x="686833" y="798"/>
                  </a:lnTo>
                  <a:lnTo>
                    <a:pt x="731361" y="1331"/>
                  </a:lnTo>
                  <a:lnTo>
                    <a:pt x="775441" y="1686"/>
                  </a:lnTo>
                  <a:lnTo>
                    <a:pt x="819220" y="1923"/>
                  </a:lnTo>
                  <a:lnTo>
                    <a:pt x="862800" y="3774"/>
                  </a:lnTo>
                  <a:lnTo>
                    <a:pt x="906247" y="6702"/>
                  </a:lnTo>
                  <a:lnTo>
                    <a:pt x="949604" y="10347"/>
                  </a:lnTo>
                  <a:lnTo>
                    <a:pt x="991210" y="14470"/>
                  </a:lnTo>
                  <a:lnTo>
                    <a:pt x="1031647" y="18912"/>
                  </a:lnTo>
                  <a:lnTo>
                    <a:pt x="1071305" y="23567"/>
                  </a:lnTo>
                  <a:lnTo>
                    <a:pt x="1107902" y="28363"/>
                  </a:lnTo>
                  <a:lnTo>
                    <a:pt x="1142462" y="33255"/>
                  </a:lnTo>
                  <a:lnTo>
                    <a:pt x="1175661" y="38209"/>
                  </a:lnTo>
                  <a:lnTo>
                    <a:pt x="1206260" y="42358"/>
                  </a:lnTo>
                  <a:lnTo>
                    <a:pt x="1235127" y="45971"/>
                  </a:lnTo>
                  <a:lnTo>
                    <a:pt x="1262838" y="49226"/>
                  </a:lnTo>
                  <a:lnTo>
                    <a:pt x="1285546" y="52243"/>
                  </a:lnTo>
                  <a:lnTo>
                    <a:pt x="1322065" y="57853"/>
                  </a:lnTo>
                  <a:lnTo>
                    <a:pt x="1356360" y="63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33"/>
            <p:cNvSpPr/>
            <p:nvPr>
              <p:custDataLst>
                <p:tags r:id="rId86"/>
              </p:custDataLst>
            </p:nvPr>
          </p:nvSpPr>
          <p:spPr>
            <a:xfrm>
              <a:off x="5722620" y="3551262"/>
              <a:ext cx="1299272" cy="167299"/>
            </a:xfrm>
            <a:custGeom>
              <a:avLst/>
              <a:gdLst/>
              <a:ahLst/>
              <a:cxnLst/>
              <a:rect l="0" t="0" r="0" b="0"/>
              <a:pathLst>
                <a:path w="1299272" h="167299">
                  <a:moveTo>
                    <a:pt x="0" y="167298"/>
                  </a:moveTo>
                  <a:lnTo>
                    <a:pt x="0" y="167298"/>
                  </a:lnTo>
                  <a:lnTo>
                    <a:pt x="24271" y="159207"/>
                  </a:lnTo>
                  <a:lnTo>
                    <a:pt x="56507" y="148462"/>
                  </a:lnTo>
                  <a:lnTo>
                    <a:pt x="75771" y="142041"/>
                  </a:lnTo>
                  <a:lnTo>
                    <a:pt x="97928" y="135220"/>
                  </a:lnTo>
                  <a:lnTo>
                    <a:pt x="122011" y="128132"/>
                  </a:lnTo>
                  <a:lnTo>
                    <a:pt x="147381" y="120868"/>
                  </a:lnTo>
                  <a:lnTo>
                    <a:pt x="203241" y="109251"/>
                  </a:lnTo>
                  <a:lnTo>
                    <a:pt x="279427" y="94734"/>
                  </a:lnTo>
                  <a:lnTo>
                    <a:pt x="369165" y="78282"/>
                  </a:lnTo>
                  <a:lnTo>
                    <a:pt x="443383" y="65620"/>
                  </a:lnTo>
                  <a:lnTo>
                    <a:pt x="507255" y="55486"/>
                  </a:lnTo>
                  <a:lnTo>
                    <a:pt x="564230" y="47037"/>
                  </a:lnTo>
                  <a:lnTo>
                    <a:pt x="616607" y="40558"/>
                  </a:lnTo>
                  <a:lnTo>
                    <a:pt x="665919" y="35391"/>
                  </a:lnTo>
                  <a:lnTo>
                    <a:pt x="713186" y="31100"/>
                  </a:lnTo>
                  <a:lnTo>
                    <a:pt x="757397" y="28239"/>
                  </a:lnTo>
                  <a:lnTo>
                    <a:pt x="799572" y="26332"/>
                  </a:lnTo>
                  <a:lnTo>
                    <a:pt x="840388" y="25061"/>
                  </a:lnTo>
                  <a:lnTo>
                    <a:pt x="879451" y="24213"/>
                  </a:lnTo>
                  <a:lnTo>
                    <a:pt x="917348" y="23648"/>
                  </a:lnTo>
                  <a:lnTo>
                    <a:pt x="954465" y="23271"/>
                  </a:lnTo>
                  <a:lnTo>
                    <a:pt x="989370" y="22174"/>
                  </a:lnTo>
                  <a:lnTo>
                    <a:pt x="1022800" y="20595"/>
                  </a:lnTo>
                  <a:lnTo>
                    <a:pt x="1055246" y="18696"/>
                  </a:lnTo>
                  <a:lnTo>
                    <a:pt x="1086192" y="17430"/>
                  </a:lnTo>
                  <a:lnTo>
                    <a:pt x="1116134" y="16586"/>
                  </a:lnTo>
                  <a:lnTo>
                    <a:pt x="1145409" y="16023"/>
                  </a:lnTo>
                  <a:lnTo>
                    <a:pt x="1171699" y="15649"/>
                  </a:lnTo>
                  <a:lnTo>
                    <a:pt x="1196000" y="15398"/>
                  </a:lnTo>
                  <a:lnTo>
                    <a:pt x="1218973" y="15232"/>
                  </a:lnTo>
                  <a:lnTo>
                    <a:pt x="1253531" y="15046"/>
                  </a:lnTo>
                  <a:lnTo>
                    <a:pt x="1287509" y="14942"/>
                  </a:lnTo>
                  <a:lnTo>
                    <a:pt x="1295220" y="14928"/>
                  </a:lnTo>
                  <a:lnTo>
                    <a:pt x="1298666" y="14071"/>
                  </a:lnTo>
                  <a:lnTo>
                    <a:pt x="1299271" y="12653"/>
                  </a:lnTo>
                  <a:lnTo>
                    <a:pt x="1297980" y="10862"/>
                  </a:lnTo>
                  <a:lnTo>
                    <a:pt x="1267848" y="8340"/>
                  </a:lnTo>
                  <a:lnTo>
                    <a:pt x="1230943" y="5492"/>
                  </a:lnTo>
                  <a:lnTo>
                    <a:pt x="1209249" y="3547"/>
                  </a:lnTo>
                  <a:lnTo>
                    <a:pt x="1182086" y="2251"/>
                  </a:lnTo>
                  <a:lnTo>
                    <a:pt x="1151277" y="1387"/>
                  </a:lnTo>
                  <a:lnTo>
                    <a:pt x="1118038" y="810"/>
                  </a:lnTo>
                  <a:lnTo>
                    <a:pt x="1083179" y="426"/>
                  </a:lnTo>
                  <a:lnTo>
                    <a:pt x="1047240" y="170"/>
                  </a:lnTo>
                  <a:lnTo>
                    <a:pt x="1010580" y="0"/>
                  </a:lnTo>
                  <a:lnTo>
                    <a:pt x="971747" y="732"/>
                  </a:lnTo>
                  <a:lnTo>
                    <a:pt x="931465" y="2068"/>
                  </a:lnTo>
                  <a:lnTo>
                    <a:pt x="890217" y="3804"/>
                  </a:lnTo>
                  <a:lnTo>
                    <a:pt x="847478" y="6655"/>
                  </a:lnTo>
                  <a:lnTo>
                    <a:pt x="803745" y="10250"/>
                  </a:lnTo>
                  <a:lnTo>
                    <a:pt x="759350" y="14339"/>
                  </a:lnTo>
                  <a:lnTo>
                    <a:pt x="714514" y="18759"/>
                  </a:lnTo>
                  <a:lnTo>
                    <a:pt x="669382" y="23398"/>
                  </a:lnTo>
                  <a:lnTo>
                    <a:pt x="624055" y="28185"/>
                  </a:lnTo>
                  <a:lnTo>
                    <a:pt x="593836" y="31376"/>
                  </a:lnTo>
                  <a:lnTo>
                    <a:pt x="560260" y="34921"/>
                  </a:lnTo>
                  <a:lnTo>
                    <a:pt x="533400" y="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34"/>
            <p:cNvSpPr/>
            <p:nvPr>
              <p:custDataLst>
                <p:tags r:id="rId87"/>
              </p:custDataLst>
            </p:nvPr>
          </p:nvSpPr>
          <p:spPr>
            <a:xfrm>
              <a:off x="6880775" y="3086100"/>
              <a:ext cx="307748" cy="543810"/>
            </a:xfrm>
            <a:custGeom>
              <a:avLst/>
              <a:gdLst/>
              <a:ahLst/>
              <a:cxnLst/>
              <a:rect l="0" t="0" r="0" b="0"/>
              <a:pathLst>
                <a:path w="307748" h="543810">
                  <a:moveTo>
                    <a:pt x="221065" y="0"/>
                  </a:moveTo>
                  <a:lnTo>
                    <a:pt x="221065" y="0"/>
                  </a:lnTo>
                  <a:lnTo>
                    <a:pt x="196229" y="2258"/>
                  </a:lnTo>
                  <a:lnTo>
                    <a:pt x="159228" y="6930"/>
                  </a:lnTo>
                  <a:lnTo>
                    <a:pt x="128671" y="14651"/>
                  </a:lnTo>
                  <a:lnTo>
                    <a:pt x="100979" y="25985"/>
                  </a:lnTo>
                  <a:lnTo>
                    <a:pt x="71173" y="45416"/>
                  </a:lnTo>
                  <a:lnTo>
                    <a:pt x="52557" y="62450"/>
                  </a:lnTo>
                  <a:lnTo>
                    <a:pt x="19172" y="97183"/>
                  </a:lnTo>
                  <a:lnTo>
                    <a:pt x="4335" y="118263"/>
                  </a:lnTo>
                  <a:lnTo>
                    <a:pt x="0" y="131019"/>
                  </a:lnTo>
                  <a:lnTo>
                    <a:pt x="27" y="135606"/>
                  </a:lnTo>
                  <a:lnTo>
                    <a:pt x="1740" y="138664"/>
                  </a:lnTo>
                  <a:lnTo>
                    <a:pt x="4576" y="140703"/>
                  </a:lnTo>
                  <a:lnTo>
                    <a:pt x="21292" y="148020"/>
                  </a:lnTo>
                  <a:lnTo>
                    <a:pt x="30958" y="148196"/>
                  </a:lnTo>
                  <a:lnTo>
                    <a:pt x="62100" y="138299"/>
                  </a:lnTo>
                  <a:lnTo>
                    <a:pt x="99283" y="116321"/>
                  </a:lnTo>
                  <a:lnTo>
                    <a:pt x="131233" y="91372"/>
                  </a:lnTo>
                  <a:lnTo>
                    <a:pt x="168408" y="59921"/>
                  </a:lnTo>
                  <a:lnTo>
                    <a:pt x="174520" y="56265"/>
                  </a:lnTo>
                  <a:lnTo>
                    <a:pt x="182470" y="53511"/>
                  </a:lnTo>
                  <a:lnTo>
                    <a:pt x="186863" y="57436"/>
                  </a:lnTo>
                  <a:lnTo>
                    <a:pt x="193527" y="68006"/>
                  </a:lnTo>
                  <a:lnTo>
                    <a:pt x="204211" y="99762"/>
                  </a:lnTo>
                  <a:lnTo>
                    <a:pt x="217012" y="134640"/>
                  </a:lnTo>
                  <a:lnTo>
                    <a:pt x="226601" y="162287"/>
                  </a:lnTo>
                  <a:lnTo>
                    <a:pt x="238766" y="191507"/>
                  </a:lnTo>
                  <a:lnTo>
                    <a:pt x="251791" y="221428"/>
                  </a:lnTo>
                  <a:lnTo>
                    <a:pt x="263226" y="251659"/>
                  </a:lnTo>
                  <a:lnTo>
                    <a:pt x="276210" y="284287"/>
                  </a:lnTo>
                  <a:lnTo>
                    <a:pt x="288754" y="316850"/>
                  </a:lnTo>
                  <a:lnTo>
                    <a:pt x="297151" y="345433"/>
                  </a:lnTo>
                  <a:lnTo>
                    <a:pt x="303706" y="372248"/>
                  </a:lnTo>
                  <a:lnTo>
                    <a:pt x="307747" y="397430"/>
                  </a:lnTo>
                  <a:lnTo>
                    <a:pt x="305262" y="429801"/>
                  </a:lnTo>
                  <a:lnTo>
                    <a:pt x="301384" y="447563"/>
                  </a:lnTo>
                  <a:lnTo>
                    <a:pt x="286350" y="471842"/>
                  </a:lnTo>
                  <a:lnTo>
                    <a:pt x="256821" y="502802"/>
                  </a:lnTo>
                  <a:lnTo>
                    <a:pt x="223098" y="524052"/>
                  </a:lnTo>
                  <a:lnTo>
                    <a:pt x="195723" y="532914"/>
                  </a:lnTo>
                  <a:lnTo>
                    <a:pt x="162106" y="539675"/>
                  </a:lnTo>
                  <a:lnTo>
                    <a:pt x="124587" y="543809"/>
                  </a:lnTo>
                  <a:lnTo>
                    <a:pt x="105100" y="543726"/>
                  </a:lnTo>
                  <a:lnTo>
                    <a:pt x="72158" y="542223"/>
                  </a:lnTo>
                  <a:lnTo>
                    <a:pt x="45805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35"/>
            <p:cNvSpPr/>
            <p:nvPr>
              <p:custDataLst>
                <p:tags r:id="rId88"/>
              </p:custDataLst>
            </p:nvPr>
          </p:nvSpPr>
          <p:spPr>
            <a:xfrm>
              <a:off x="6179820" y="3170489"/>
              <a:ext cx="350521" cy="215163"/>
            </a:xfrm>
            <a:custGeom>
              <a:avLst/>
              <a:gdLst/>
              <a:ahLst/>
              <a:cxnLst/>
              <a:rect l="0" t="0" r="0" b="0"/>
              <a:pathLst>
                <a:path w="350521" h="215163">
                  <a:moveTo>
                    <a:pt x="0" y="52771"/>
                  </a:moveTo>
                  <a:lnTo>
                    <a:pt x="0" y="52771"/>
                  </a:lnTo>
                  <a:lnTo>
                    <a:pt x="29351" y="34709"/>
                  </a:lnTo>
                  <a:lnTo>
                    <a:pt x="52587" y="20410"/>
                  </a:lnTo>
                  <a:lnTo>
                    <a:pt x="78239" y="10877"/>
                  </a:lnTo>
                  <a:lnTo>
                    <a:pt x="105500" y="4522"/>
                  </a:lnTo>
                  <a:lnTo>
                    <a:pt x="133833" y="285"/>
                  </a:lnTo>
                  <a:lnTo>
                    <a:pt x="162036" y="0"/>
                  </a:lnTo>
                  <a:lnTo>
                    <a:pt x="190150" y="2350"/>
                  </a:lnTo>
                  <a:lnTo>
                    <a:pt x="218207" y="6457"/>
                  </a:lnTo>
                  <a:lnTo>
                    <a:pt x="242838" y="16815"/>
                  </a:lnTo>
                  <a:lnTo>
                    <a:pt x="265185" y="31341"/>
                  </a:lnTo>
                  <a:lnTo>
                    <a:pt x="300739" y="62720"/>
                  </a:lnTo>
                  <a:lnTo>
                    <a:pt x="319365" y="85133"/>
                  </a:lnTo>
                  <a:lnTo>
                    <a:pt x="328207" y="105818"/>
                  </a:lnTo>
                  <a:lnTo>
                    <a:pt x="337928" y="142648"/>
                  </a:lnTo>
                  <a:lnTo>
                    <a:pt x="348276" y="179848"/>
                  </a:lnTo>
                  <a:lnTo>
                    <a:pt x="350461" y="215162"/>
                  </a:lnTo>
                  <a:lnTo>
                    <a:pt x="350520" y="197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36"/>
            <p:cNvSpPr/>
            <p:nvPr>
              <p:custDataLst>
                <p:tags r:id="rId89"/>
              </p:custDataLst>
            </p:nvPr>
          </p:nvSpPr>
          <p:spPr>
            <a:xfrm>
              <a:off x="6484620" y="30708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37"/>
            <p:cNvSpPr/>
            <p:nvPr>
              <p:custDataLst>
                <p:tags r:id="rId90"/>
              </p:custDataLst>
            </p:nvPr>
          </p:nvSpPr>
          <p:spPr>
            <a:xfrm>
              <a:off x="6667500" y="3165560"/>
              <a:ext cx="266701" cy="186961"/>
            </a:xfrm>
            <a:custGeom>
              <a:avLst/>
              <a:gdLst/>
              <a:ahLst/>
              <a:cxnLst/>
              <a:rect l="0" t="0" r="0" b="0"/>
              <a:pathLst>
                <a:path w="266701" h="186961">
                  <a:moveTo>
                    <a:pt x="0" y="34840"/>
                  </a:moveTo>
                  <a:lnTo>
                    <a:pt x="0" y="34840"/>
                  </a:lnTo>
                  <a:lnTo>
                    <a:pt x="4515" y="57418"/>
                  </a:lnTo>
                  <a:lnTo>
                    <a:pt x="11319" y="89748"/>
                  </a:lnTo>
                  <a:lnTo>
                    <a:pt x="19065" y="122229"/>
                  </a:lnTo>
                  <a:lnTo>
                    <a:pt x="22361" y="159802"/>
                  </a:lnTo>
                  <a:lnTo>
                    <a:pt x="30153" y="186295"/>
                  </a:lnTo>
                  <a:lnTo>
                    <a:pt x="29416" y="186610"/>
                  </a:lnTo>
                  <a:lnTo>
                    <a:pt x="26338" y="186960"/>
                  </a:lnTo>
                  <a:lnTo>
                    <a:pt x="25179" y="186207"/>
                  </a:lnTo>
                  <a:lnTo>
                    <a:pt x="24406" y="184858"/>
                  </a:lnTo>
                  <a:lnTo>
                    <a:pt x="23318" y="176657"/>
                  </a:lnTo>
                  <a:lnTo>
                    <a:pt x="23767" y="146053"/>
                  </a:lnTo>
                  <a:lnTo>
                    <a:pt x="28962" y="113700"/>
                  </a:lnTo>
                  <a:lnTo>
                    <a:pt x="36709" y="78150"/>
                  </a:lnTo>
                  <a:lnTo>
                    <a:pt x="50201" y="46638"/>
                  </a:lnTo>
                  <a:lnTo>
                    <a:pt x="69907" y="21684"/>
                  </a:lnTo>
                  <a:lnTo>
                    <a:pt x="84410" y="8955"/>
                  </a:lnTo>
                  <a:lnTo>
                    <a:pt x="99323" y="2169"/>
                  </a:lnTo>
                  <a:lnTo>
                    <a:pt x="113570" y="0"/>
                  </a:lnTo>
                  <a:lnTo>
                    <a:pt x="125547" y="1858"/>
                  </a:lnTo>
                  <a:lnTo>
                    <a:pt x="152270" y="16032"/>
                  </a:lnTo>
                  <a:lnTo>
                    <a:pt x="176990" y="39654"/>
                  </a:lnTo>
                  <a:lnTo>
                    <a:pt x="189575" y="57300"/>
                  </a:lnTo>
                  <a:lnTo>
                    <a:pt x="200575" y="85427"/>
                  </a:lnTo>
                  <a:lnTo>
                    <a:pt x="205060" y="121872"/>
                  </a:lnTo>
                  <a:lnTo>
                    <a:pt x="205680" y="156572"/>
                  </a:lnTo>
                  <a:lnTo>
                    <a:pt x="205736" y="170255"/>
                  </a:lnTo>
                  <a:lnTo>
                    <a:pt x="210253" y="171225"/>
                  </a:lnTo>
                  <a:lnTo>
                    <a:pt x="213829" y="171483"/>
                  </a:lnTo>
                  <a:lnTo>
                    <a:pt x="224575" y="164997"/>
                  </a:lnTo>
                  <a:lnTo>
                    <a:pt x="257013" y="130281"/>
                  </a:lnTo>
                  <a:lnTo>
                    <a:pt x="266700" y="11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38"/>
            <p:cNvSpPr/>
            <p:nvPr>
              <p:custDataLst>
                <p:tags r:id="rId91"/>
              </p:custDataLst>
            </p:nvPr>
          </p:nvSpPr>
          <p:spPr>
            <a:xfrm>
              <a:off x="5821680" y="2598420"/>
              <a:ext cx="545228" cy="425615"/>
            </a:xfrm>
            <a:custGeom>
              <a:avLst/>
              <a:gdLst/>
              <a:ahLst/>
              <a:cxnLst/>
              <a:rect l="0" t="0" r="0" b="0"/>
              <a:pathLst>
                <a:path w="545228" h="425615">
                  <a:moveTo>
                    <a:pt x="182880" y="0"/>
                  </a:moveTo>
                  <a:lnTo>
                    <a:pt x="182880" y="0"/>
                  </a:lnTo>
                  <a:lnTo>
                    <a:pt x="194200" y="36501"/>
                  </a:lnTo>
                  <a:lnTo>
                    <a:pt x="200047" y="63636"/>
                  </a:lnTo>
                  <a:lnTo>
                    <a:pt x="203210" y="92629"/>
                  </a:lnTo>
                  <a:lnTo>
                    <a:pt x="205463" y="121602"/>
                  </a:lnTo>
                  <a:lnTo>
                    <a:pt x="209286" y="148590"/>
                  </a:lnTo>
                  <a:lnTo>
                    <a:pt x="211550" y="174695"/>
                  </a:lnTo>
                  <a:lnTo>
                    <a:pt x="213402" y="200409"/>
                  </a:lnTo>
                  <a:lnTo>
                    <a:pt x="219206" y="237839"/>
                  </a:lnTo>
                  <a:lnTo>
                    <a:pt x="225440" y="269908"/>
                  </a:lnTo>
                  <a:lnTo>
                    <a:pt x="230234" y="303928"/>
                  </a:lnTo>
                  <a:lnTo>
                    <a:pt x="236279" y="330618"/>
                  </a:lnTo>
                  <a:lnTo>
                    <a:pt x="242095" y="342481"/>
                  </a:lnTo>
                  <a:lnTo>
                    <a:pt x="243738" y="350049"/>
                  </a:lnTo>
                  <a:lnTo>
                    <a:pt x="254437" y="350478"/>
                  </a:lnTo>
                  <a:lnTo>
                    <a:pt x="256831" y="348799"/>
                  </a:lnTo>
                  <a:lnTo>
                    <a:pt x="284883" y="317384"/>
                  </a:lnTo>
                  <a:lnTo>
                    <a:pt x="317046" y="284991"/>
                  </a:lnTo>
                  <a:lnTo>
                    <a:pt x="342013" y="255939"/>
                  </a:lnTo>
                  <a:lnTo>
                    <a:pt x="369542" y="225882"/>
                  </a:lnTo>
                  <a:lnTo>
                    <a:pt x="399148" y="195527"/>
                  </a:lnTo>
                  <a:lnTo>
                    <a:pt x="434256" y="160166"/>
                  </a:lnTo>
                  <a:lnTo>
                    <a:pt x="468409" y="123705"/>
                  </a:lnTo>
                  <a:lnTo>
                    <a:pt x="502546" y="90139"/>
                  </a:lnTo>
                  <a:lnTo>
                    <a:pt x="536333" y="61701"/>
                  </a:lnTo>
                  <a:lnTo>
                    <a:pt x="540094" y="54992"/>
                  </a:lnTo>
                  <a:lnTo>
                    <a:pt x="542866" y="54074"/>
                  </a:lnTo>
                  <a:lnTo>
                    <a:pt x="544791" y="53830"/>
                  </a:lnTo>
                  <a:lnTo>
                    <a:pt x="545227" y="53666"/>
                  </a:lnTo>
                  <a:lnTo>
                    <a:pt x="543454" y="53485"/>
                  </a:lnTo>
                  <a:lnTo>
                    <a:pt x="542643" y="55130"/>
                  </a:lnTo>
                  <a:lnTo>
                    <a:pt x="530476" y="93213"/>
                  </a:lnTo>
                  <a:lnTo>
                    <a:pt x="513695" y="128354"/>
                  </a:lnTo>
                  <a:lnTo>
                    <a:pt x="494824" y="158728"/>
                  </a:lnTo>
                  <a:lnTo>
                    <a:pt x="483518" y="182023"/>
                  </a:lnTo>
                  <a:lnTo>
                    <a:pt x="469665" y="204322"/>
                  </a:lnTo>
                  <a:lnTo>
                    <a:pt x="450270" y="233582"/>
                  </a:lnTo>
                  <a:lnTo>
                    <a:pt x="427179" y="267481"/>
                  </a:lnTo>
                  <a:lnTo>
                    <a:pt x="409247" y="292621"/>
                  </a:lnTo>
                  <a:lnTo>
                    <a:pt x="382547" y="327327"/>
                  </a:lnTo>
                  <a:lnTo>
                    <a:pt x="349191" y="361146"/>
                  </a:lnTo>
                  <a:lnTo>
                    <a:pt x="317858" y="383208"/>
                  </a:lnTo>
                  <a:lnTo>
                    <a:pt x="282168" y="404986"/>
                  </a:lnTo>
                  <a:lnTo>
                    <a:pt x="253315" y="415388"/>
                  </a:lnTo>
                  <a:lnTo>
                    <a:pt x="223317" y="422986"/>
                  </a:lnTo>
                  <a:lnTo>
                    <a:pt x="193826" y="425614"/>
                  </a:lnTo>
                  <a:lnTo>
                    <a:pt x="160677" y="424244"/>
                  </a:lnTo>
                  <a:lnTo>
                    <a:pt x="125625" y="416071"/>
                  </a:lnTo>
                  <a:lnTo>
                    <a:pt x="90339" y="397764"/>
                  </a:lnTo>
                  <a:lnTo>
                    <a:pt x="70511" y="386814"/>
                  </a:lnTo>
                  <a:lnTo>
                    <a:pt x="43740" y="363560"/>
                  </a:lnTo>
                  <a:lnTo>
                    <a:pt x="18636" y="330415"/>
                  </a:lnTo>
                  <a:lnTo>
                    <a:pt x="16749" y="325216"/>
                  </a:lnTo>
                  <a:lnTo>
                    <a:pt x="15400" y="323491"/>
                  </a:lnTo>
                  <a:lnTo>
                    <a:pt x="10301" y="320216"/>
                  </a:lnTo>
                  <a:lnTo>
                    <a:pt x="7973" y="313614"/>
                  </a:lnTo>
                  <a:lnTo>
                    <a:pt x="5519" y="312951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39"/>
            <p:cNvSpPr/>
            <p:nvPr>
              <p:custDataLst>
                <p:tags r:id="rId92"/>
              </p:custDataLst>
            </p:nvPr>
          </p:nvSpPr>
          <p:spPr>
            <a:xfrm>
              <a:off x="5600700" y="3162300"/>
              <a:ext cx="327661" cy="378768"/>
            </a:xfrm>
            <a:custGeom>
              <a:avLst/>
              <a:gdLst/>
              <a:ahLst/>
              <a:cxnLst/>
              <a:rect l="0" t="0" r="0" b="0"/>
              <a:pathLst>
                <a:path w="327661" h="378768">
                  <a:moveTo>
                    <a:pt x="0" y="0"/>
                  </a:moveTo>
                  <a:lnTo>
                    <a:pt x="0" y="0"/>
                  </a:lnTo>
                  <a:lnTo>
                    <a:pt x="9032" y="22578"/>
                  </a:lnTo>
                  <a:lnTo>
                    <a:pt x="23488" y="56601"/>
                  </a:lnTo>
                  <a:lnTo>
                    <a:pt x="38379" y="85834"/>
                  </a:lnTo>
                  <a:lnTo>
                    <a:pt x="51206" y="115195"/>
                  </a:lnTo>
                  <a:lnTo>
                    <a:pt x="62552" y="145178"/>
                  </a:lnTo>
                  <a:lnTo>
                    <a:pt x="73239" y="175437"/>
                  </a:lnTo>
                  <a:lnTo>
                    <a:pt x="85891" y="208076"/>
                  </a:lnTo>
                  <a:lnTo>
                    <a:pt x="99980" y="240645"/>
                  </a:lnTo>
                  <a:lnTo>
                    <a:pt x="114709" y="269231"/>
                  </a:lnTo>
                  <a:lnTo>
                    <a:pt x="137281" y="305079"/>
                  </a:lnTo>
                  <a:lnTo>
                    <a:pt x="156011" y="337150"/>
                  </a:lnTo>
                  <a:lnTo>
                    <a:pt x="177225" y="373464"/>
                  </a:lnTo>
                  <a:lnTo>
                    <a:pt x="182625" y="377651"/>
                  </a:lnTo>
                  <a:lnTo>
                    <a:pt x="185250" y="378767"/>
                  </a:lnTo>
                  <a:lnTo>
                    <a:pt x="187847" y="378665"/>
                  </a:lnTo>
                  <a:lnTo>
                    <a:pt x="192989" y="376293"/>
                  </a:lnTo>
                  <a:lnTo>
                    <a:pt x="200645" y="370198"/>
                  </a:lnTo>
                  <a:lnTo>
                    <a:pt x="212321" y="354940"/>
                  </a:lnTo>
                  <a:lnTo>
                    <a:pt x="217131" y="339220"/>
                  </a:lnTo>
                  <a:lnTo>
                    <a:pt x="224355" y="309072"/>
                  </a:lnTo>
                  <a:lnTo>
                    <a:pt x="237219" y="273328"/>
                  </a:lnTo>
                  <a:lnTo>
                    <a:pt x="249498" y="235926"/>
                  </a:lnTo>
                  <a:lnTo>
                    <a:pt x="258499" y="200290"/>
                  </a:lnTo>
                  <a:lnTo>
                    <a:pt x="266527" y="168283"/>
                  </a:lnTo>
                  <a:lnTo>
                    <a:pt x="272781" y="131172"/>
                  </a:lnTo>
                  <a:lnTo>
                    <a:pt x="282406" y="93912"/>
                  </a:lnTo>
                  <a:lnTo>
                    <a:pt x="288074" y="82379"/>
                  </a:lnTo>
                  <a:lnTo>
                    <a:pt x="301632" y="66366"/>
                  </a:lnTo>
                  <a:lnTo>
                    <a:pt x="32766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40"/>
            <p:cNvSpPr/>
            <p:nvPr>
              <p:custDataLst>
                <p:tags r:id="rId93"/>
              </p:custDataLst>
            </p:nvPr>
          </p:nvSpPr>
          <p:spPr>
            <a:xfrm>
              <a:off x="5986503" y="3139440"/>
              <a:ext cx="130951" cy="326765"/>
            </a:xfrm>
            <a:custGeom>
              <a:avLst/>
              <a:gdLst/>
              <a:ahLst/>
              <a:cxnLst/>
              <a:rect l="0" t="0" r="0" b="0"/>
              <a:pathLst>
                <a:path w="130951" h="326765">
                  <a:moveTo>
                    <a:pt x="63777" y="160020"/>
                  </a:moveTo>
                  <a:lnTo>
                    <a:pt x="63777" y="160020"/>
                  </a:lnTo>
                  <a:lnTo>
                    <a:pt x="43551" y="192381"/>
                  </a:lnTo>
                  <a:lnTo>
                    <a:pt x="22883" y="224641"/>
                  </a:lnTo>
                  <a:lnTo>
                    <a:pt x="6812" y="257451"/>
                  </a:lnTo>
                  <a:lnTo>
                    <a:pt x="923" y="269927"/>
                  </a:lnTo>
                  <a:lnTo>
                    <a:pt x="0" y="281117"/>
                  </a:lnTo>
                  <a:lnTo>
                    <a:pt x="6305" y="302097"/>
                  </a:lnTo>
                  <a:lnTo>
                    <a:pt x="17303" y="317452"/>
                  </a:lnTo>
                  <a:lnTo>
                    <a:pt x="28729" y="323123"/>
                  </a:lnTo>
                  <a:lnTo>
                    <a:pt x="60806" y="326764"/>
                  </a:lnTo>
                  <a:lnTo>
                    <a:pt x="85756" y="323349"/>
                  </a:lnTo>
                  <a:lnTo>
                    <a:pt x="105191" y="312930"/>
                  </a:lnTo>
                  <a:lnTo>
                    <a:pt x="121674" y="295073"/>
                  </a:lnTo>
                  <a:lnTo>
                    <a:pt x="127609" y="276488"/>
                  </a:lnTo>
                  <a:lnTo>
                    <a:pt x="130950" y="244483"/>
                  </a:lnTo>
                  <a:lnTo>
                    <a:pt x="129192" y="218725"/>
                  </a:lnTo>
                  <a:lnTo>
                    <a:pt x="125167" y="200003"/>
                  </a:lnTo>
                  <a:lnTo>
                    <a:pt x="119944" y="179056"/>
                  </a:lnTo>
                  <a:lnTo>
                    <a:pt x="107367" y="144492"/>
                  </a:lnTo>
                  <a:lnTo>
                    <a:pt x="92464" y="115865"/>
                  </a:lnTo>
                  <a:lnTo>
                    <a:pt x="65880" y="80709"/>
                  </a:lnTo>
                  <a:lnTo>
                    <a:pt x="41540" y="47997"/>
                  </a:lnTo>
                  <a:lnTo>
                    <a:pt x="17334" y="10735"/>
                  </a:lnTo>
                  <a:lnTo>
                    <a:pt x="10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41"/>
            <p:cNvSpPr/>
            <p:nvPr>
              <p:custDataLst>
                <p:tags r:id="rId94"/>
              </p:custDataLst>
            </p:nvPr>
          </p:nvSpPr>
          <p:spPr>
            <a:xfrm>
              <a:off x="6294120" y="3116580"/>
              <a:ext cx="105410" cy="373381"/>
            </a:xfrm>
            <a:custGeom>
              <a:avLst/>
              <a:gdLst/>
              <a:ahLst/>
              <a:cxnLst/>
              <a:rect l="0" t="0" r="0" b="0"/>
              <a:pathLst>
                <a:path w="105410" h="373381">
                  <a:moveTo>
                    <a:pt x="0" y="0"/>
                  </a:moveTo>
                  <a:lnTo>
                    <a:pt x="0" y="0"/>
                  </a:lnTo>
                  <a:lnTo>
                    <a:pt x="11289" y="29351"/>
                  </a:lnTo>
                  <a:lnTo>
                    <a:pt x="20226" y="52588"/>
                  </a:lnTo>
                  <a:lnTo>
                    <a:pt x="30416" y="79085"/>
                  </a:lnTo>
                  <a:lnTo>
                    <a:pt x="41445" y="107757"/>
                  </a:lnTo>
                  <a:lnTo>
                    <a:pt x="53029" y="137878"/>
                  </a:lnTo>
                  <a:lnTo>
                    <a:pt x="64140" y="168118"/>
                  </a:lnTo>
                  <a:lnTo>
                    <a:pt x="74933" y="198439"/>
                  </a:lnTo>
                  <a:lnTo>
                    <a:pt x="85515" y="228813"/>
                  </a:lnTo>
                  <a:lnTo>
                    <a:pt x="93417" y="259222"/>
                  </a:lnTo>
                  <a:lnTo>
                    <a:pt x="99532" y="289654"/>
                  </a:lnTo>
                  <a:lnTo>
                    <a:pt x="104454" y="320103"/>
                  </a:lnTo>
                  <a:lnTo>
                    <a:pt x="105409" y="351677"/>
                  </a:lnTo>
                  <a:lnTo>
                    <a:pt x="9906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55"/>
          <p:cNvGrpSpPr/>
          <p:nvPr/>
        </p:nvGrpSpPr>
        <p:grpSpPr>
          <a:xfrm>
            <a:off x="554044" y="3644048"/>
            <a:ext cx="1328097" cy="840777"/>
            <a:chOff x="554044" y="3644048"/>
            <a:chExt cx="1328097" cy="840777"/>
          </a:xfrm>
        </p:grpSpPr>
        <p:sp>
          <p:nvSpPr>
            <p:cNvPr id="63" name="SMARTInkShape-1342"/>
            <p:cNvSpPr/>
            <p:nvPr>
              <p:custDataLst>
                <p:tags r:id="rId77"/>
              </p:custDataLst>
            </p:nvPr>
          </p:nvSpPr>
          <p:spPr>
            <a:xfrm>
              <a:off x="554044" y="3644048"/>
              <a:ext cx="444177" cy="673335"/>
            </a:xfrm>
            <a:custGeom>
              <a:avLst/>
              <a:gdLst/>
              <a:ahLst/>
              <a:cxnLst/>
              <a:rect l="0" t="0" r="0" b="0"/>
              <a:pathLst>
                <a:path w="444177" h="673335">
                  <a:moveTo>
                    <a:pt x="398456" y="143092"/>
                  </a:moveTo>
                  <a:lnTo>
                    <a:pt x="398456" y="143092"/>
                  </a:lnTo>
                  <a:lnTo>
                    <a:pt x="402501" y="106685"/>
                  </a:lnTo>
                  <a:lnTo>
                    <a:pt x="400972" y="71909"/>
                  </a:lnTo>
                  <a:lnTo>
                    <a:pt x="392870" y="38250"/>
                  </a:lnTo>
                  <a:lnTo>
                    <a:pt x="388071" y="25658"/>
                  </a:lnTo>
                  <a:lnTo>
                    <a:pt x="380858" y="16675"/>
                  </a:lnTo>
                  <a:lnTo>
                    <a:pt x="362430" y="4009"/>
                  </a:lnTo>
                  <a:lnTo>
                    <a:pt x="343473" y="0"/>
                  </a:lnTo>
                  <a:lnTo>
                    <a:pt x="321769" y="2857"/>
                  </a:lnTo>
                  <a:lnTo>
                    <a:pt x="284750" y="18338"/>
                  </a:lnTo>
                  <a:lnTo>
                    <a:pt x="249807" y="38676"/>
                  </a:lnTo>
                  <a:lnTo>
                    <a:pt x="212642" y="66622"/>
                  </a:lnTo>
                  <a:lnTo>
                    <a:pt x="175666" y="102184"/>
                  </a:lnTo>
                  <a:lnTo>
                    <a:pt x="153529" y="129991"/>
                  </a:lnTo>
                  <a:lnTo>
                    <a:pt x="130144" y="159282"/>
                  </a:lnTo>
                  <a:lnTo>
                    <a:pt x="106486" y="189235"/>
                  </a:lnTo>
                  <a:lnTo>
                    <a:pt x="84683" y="219479"/>
                  </a:lnTo>
                  <a:lnTo>
                    <a:pt x="65961" y="252113"/>
                  </a:lnTo>
                  <a:lnTo>
                    <a:pt x="49174" y="285526"/>
                  </a:lnTo>
                  <a:lnTo>
                    <a:pt x="33246" y="317309"/>
                  </a:lnTo>
                  <a:lnTo>
                    <a:pt x="19958" y="350626"/>
                  </a:lnTo>
                  <a:lnTo>
                    <a:pt x="9255" y="384343"/>
                  </a:lnTo>
                  <a:lnTo>
                    <a:pt x="1675" y="416262"/>
                  </a:lnTo>
                  <a:lnTo>
                    <a:pt x="0" y="447381"/>
                  </a:lnTo>
                  <a:lnTo>
                    <a:pt x="1231" y="477298"/>
                  </a:lnTo>
                  <a:lnTo>
                    <a:pt x="1778" y="504706"/>
                  </a:lnTo>
                  <a:lnTo>
                    <a:pt x="6537" y="530998"/>
                  </a:lnTo>
                  <a:lnTo>
                    <a:pt x="20994" y="567343"/>
                  </a:lnTo>
                  <a:lnTo>
                    <a:pt x="43622" y="597302"/>
                  </a:lnTo>
                  <a:lnTo>
                    <a:pt x="74033" y="622266"/>
                  </a:lnTo>
                  <a:lnTo>
                    <a:pt x="107597" y="643491"/>
                  </a:lnTo>
                  <a:lnTo>
                    <a:pt x="143507" y="660506"/>
                  </a:lnTo>
                  <a:lnTo>
                    <a:pt x="171692" y="669387"/>
                  </a:lnTo>
                  <a:lnTo>
                    <a:pt x="201152" y="673334"/>
                  </a:lnTo>
                  <a:lnTo>
                    <a:pt x="231179" y="672831"/>
                  </a:lnTo>
                  <a:lnTo>
                    <a:pt x="246298" y="671511"/>
                  </a:lnTo>
                  <a:lnTo>
                    <a:pt x="270771" y="664705"/>
                  </a:lnTo>
                  <a:lnTo>
                    <a:pt x="301479" y="654240"/>
                  </a:lnTo>
                  <a:lnTo>
                    <a:pt x="336344" y="641338"/>
                  </a:lnTo>
                  <a:lnTo>
                    <a:pt x="363822" y="628502"/>
                  </a:lnTo>
                  <a:lnTo>
                    <a:pt x="386373" y="615713"/>
                  </a:lnTo>
                  <a:lnTo>
                    <a:pt x="418486" y="594445"/>
                  </a:lnTo>
                  <a:lnTo>
                    <a:pt x="444176" y="57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43"/>
            <p:cNvSpPr/>
            <p:nvPr>
              <p:custDataLst>
                <p:tags r:id="rId78"/>
              </p:custDataLst>
            </p:nvPr>
          </p:nvSpPr>
          <p:spPr>
            <a:xfrm>
              <a:off x="685800" y="40081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44"/>
            <p:cNvSpPr/>
            <p:nvPr>
              <p:custDataLst>
                <p:tags r:id="rId79"/>
              </p:custDataLst>
            </p:nvPr>
          </p:nvSpPr>
          <p:spPr>
            <a:xfrm>
              <a:off x="662945" y="3710940"/>
              <a:ext cx="22856" cy="586741"/>
            </a:xfrm>
            <a:custGeom>
              <a:avLst/>
              <a:gdLst/>
              <a:ahLst/>
              <a:cxnLst/>
              <a:rect l="0" t="0" r="0" b="0"/>
              <a:pathLst>
                <a:path w="22856" h="586741">
                  <a:moveTo>
                    <a:pt x="22855" y="0"/>
                  </a:moveTo>
                  <a:lnTo>
                    <a:pt x="22855" y="0"/>
                  </a:lnTo>
                  <a:lnTo>
                    <a:pt x="18810" y="36406"/>
                  </a:lnTo>
                  <a:lnTo>
                    <a:pt x="14566" y="70085"/>
                  </a:lnTo>
                  <a:lnTo>
                    <a:pt x="9858" y="106502"/>
                  </a:lnTo>
                  <a:lnTo>
                    <a:pt x="7417" y="126881"/>
                  </a:lnTo>
                  <a:lnTo>
                    <a:pt x="4943" y="148088"/>
                  </a:lnTo>
                  <a:lnTo>
                    <a:pt x="3293" y="168998"/>
                  </a:lnTo>
                  <a:lnTo>
                    <a:pt x="2194" y="189712"/>
                  </a:lnTo>
                  <a:lnTo>
                    <a:pt x="1461" y="210295"/>
                  </a:lnTo>
                  <a:lnTo>
                    <a:pt x="972" y="230790"/>
                  </a:lnTo>
                  <a:lnTo>
                    <a:pt x="647" y="251227"/>
                  </a:lnTo>
                  <a:lnTo>
                    <a:pt x="429" y="271624"/>
                  </a:lnTo>
                  <a:lnTo>
                    <a:pt x="284" y="291997"/>
                  </a:lnTo>
                  <a:lnTo>
                    <a:pt x="188" y="312351"/>
                  </a:lnTo>
                  <a:lnTo>
                    <a:pt x="124" y="332694"/>
                  </a:lnTo>
                  <a:lnTo>
                    <a:pt x="52" y="368844"/>
                  </a:lnTo>
                  <a:lnTo>
                    <a:pt x="20" y="401844"/>
                  </a:lnTo>
                  <a:lnTo>
                    <a:pt x="6" y="433444"/>
                  </a:lnTo>
                  <a:lnTo>
                    <a:pt x="0" y="462164"/>
                  </a:lnTo>
                  <a:lnTo>
                    <a:pt x="2254" y="499875"/>
                  </a:lnTo>
                  <a:lnTo>
                    <a:pt x="6027" y="530240"/>
                  </a:lnTo>
                  <a:lnTo>
                    <a:pt x="9402" y="553066"/>
                  </a:lnTo>
                  <a:lnTo>
                    <a:pt x="15235" y="58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45"/>
            <p:cNvSpPr/>
            <p:nvPr>
              <p:custDataLst>
                <p:tags r:id="rId80"/>
              </p:custDataLst>
            </p:nvPr>
          </p:nvSpPr>
          <p:spPr>
            <a:xfrm>
              <a:off x="955040" y="3909060"/>
              <a:ext cx="163074" cy="306833"/>
            </a:xfrm>
            <a:custGeom>
              <a:avLst/>
              <a:gdLst/>
              <a:ahLst/>
              <a:cxnLst/>
              <a:rect l="0" t="0" r="0" b="0"/>
              <a:pathLst>
                <a:path w="163074" h="306833">
                  <a:moveTo>
                    <a:pt x="142240" y="68580"/>
                  </a:moveTo>
                  <a:lnTo>
                    <a:pt x="142240" y="68580"/>
                  </a:lnTo>
                  <a:lnTo>
                    <a:pt x="113924" y="84761"/>
                  </a:lnTo>
                  <a:lnTo>
                    <a:pt x="80134" y="111004"/>
                  </a:lnTo>
                  <a:lnTo>
                    <a:pt x="48673" y="144274"/>
                  </a:lnTo>
                  <a:lnTo>
                    <a:pt x="21948" y="180943"/>
                  </a:lnTo>
                  <a:lnTo>
                    <a:pt x="6033" y="218619"/>
                  </a:lnTo>
                  <a:lnTo>
                    <a:pt x="0" y="248503"/>
                  </a:lnTo>
                  <a:lnTo>
                    <a:pt x="2258" y="269399"/>
                  </a:lnTo>
                  <a:lnTo>
                    <a:pt x="12334" y="286315"/>
                  </a:lnTo>
                  <a:lnTo>
                    <a:pt x="26044" y="298006"/>
                  </a:lnTo>
                  <a:lnTo>
                    <a:pt x="48921" y="306832"/>
                  </a:lnTo>
                  <a:lnTo>
                    <a:pt x="77149" y="306719"/>
                  </a:lnTo>
                  <a:lnTo>
                    <a:pt x="106961" y="301323"/>
                  </a:lnTo>
                  <a:lnTo>
                    <a:pt x="129153" y="290317"/>
                  </a:lnTo>
                  <a:lnTo>
                    <a:pt x="150975" y="271428"/>
                  </a:lnTo>
                  <a:lnTo>
                    <a:pt x="158258" y="261464"/>
                  </a:lnTo>
                  <a:lnTo>
                    <a:pt x="163073" y="242289"/>
                  </a:lnTo>
                  <a:lnTo>
                    <a:pt x="160454" y="216475"/>
                  </a:lnTo>
                  <a:lnTo>
                    <a:pt x="150271" y="183332"/>
                  </a:lnTo>
                  <a:lnTo>
                    <a:pt x="132484" y="146702"/>
                  </a:lnTo>
                  <a:lnTo>
                    <a:pt x="111127" y="109037"/>
                  </a:lnTo>
                  <a:lnTo>
                    <a:pt x="88713" y="71066"/>
                  </a:lnTo>
                  <a:lnTo>
                    <a:pt x="60076" y="38560"/>
                  </a:lnTo>
                  <a:lnTo>
                    <a:pt x="35909" y="618"/>
                  </a:lnTo>
                  <a:lnTo>
                    <a:pt x="35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46"/>
            <p:cNvSpPr/>
            <p:nvPr>
              <p:custDataLst>
                <p:tags r:id="rId81"/>
              </p:custDataLst>
            </p:nvPr>
          </p:nvSpPr>
          <p:spPr>
            <a:xfrm>
              <a:off x="1874520" y="41300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47"/>
            <p:cNvSpPr/>
            <p:nvPr>
              <p:custDataLst>
                <p:tags r:id="rId82"/>
              </p:custDataLst>
            </p:nvPr>
          </p:nvSpPr>
          <p:spPr>
            <a:xfrm>
              <a:off x="1653540" y="4006184"/>
              <a:ext cx="128765" cy="478641"/>
            </a:xfrm>
            <a:custGeom>
              <a:avLst/>
              <a:gdLst/>
              <a:ahLst/>
              <a:cxnLst/>
              <a:rect l="0" t="0" r="0" b="0"/>
              <a:pathLst>
                <a:path w="128765" h="478641">
                  <a:moveTo>
                    <a:pt x="0" y="9556"/>
                  </a:moveTo>
                  <a:lnTo>
                    <a:pt x="0" y="9556"/>
                  </a:lnTo>
                  <a:lnTo>
                    <a:pt x="4045" y="41918"/>
                  </a:lnTo>
                  <a:lnTo>
                    <a:pt x="6561" y="78223"/>
                  </a:lnTo>
                  <a:lnTo>
                    <a:pt x="7149" y="104421"/>
                  </a:lnTo>
                  <a:lnTo>
                    <a:pt x="6564" y="134692"/>
                  </a:lnTo>
                  <a:lnTo>
                    <a:pt x="3482" y="170723"/>
                  </a:lnTo>
                  <a:lnTo>
                    <a:pt x="1547" y="207057"/>
                  </a:lnTo>
                  <a:lnTo>
                    <a:pt x="688" y="242961"/>
                  </a:lnTo>
                  <a:lnTo>
                    <a:pt x="306" y="278674"/>
                  </a:lnTo>
                  <a:lnTo>
                    <a:pt x="2394" y="312044"/>
                  </a:lnTo>
                  <a:lnTo>
                    <a:pt x="6144" y="343809"/>
                  </a:lnTo>
                  <a:lnTo>
                    <a:pt x="10633" y="374859"/>
                  </a:lnTo>
                  <a:lnTo>
                    <a:pt x="13192" y="403335"/>
                  </a:lnTo>
                  <a:lnTo>
                    <a:pt x="14633" y="438652"/>
                  </a:lnTo>
                  <a:lnTo>
                    <a:pt x="17318" y="462944"/>
                  </a:lnTo>
                  <a:lnTo>
                    <a:pt x="19550" y="473529"/>
                  </a:lnTo>
                  <a:lnTo>
                    <a:pt x="18960" y="476351"/>
                  </a:lnTo>
                  <a:lnTo>
                    <a:pt x="17720" y="478232"/>
                  </a:lnTo>
                  <a:lnTo>
                    <a:pt x="17740" y="478640"/>
                  </a:lnTo>
                  <a:lnTo>
                    <a:pt x="20020" y="476835"/>
                  </a:lnTo>
                  <a:lnTo>
                    <a:pt x="20120" y="474322"/>
                  </a:lnTo>
                  <a:lnTo>
                    <a:pt x="16050" y="445290"/>
                  </a:lnTo>
                  <a:lnTo>
                    <a:pt x="15480" y="413359"/>
                  </a:lnTo>
                  <a:lnTo>
                    <a:pt x="15347" y="384886"/>
                  </a:lnTo>
                  <a:lnTo>
                    <a:pt x="15287" y="351629"/>
                  </a:lnTo>
                  <a:lnTo>
                    <a:pt x="15261" y="314271"/>
                  </a:lnTo>
                  <a:lnTo>
                    <a:pt x="15254" y="293979"/>
                  </a:lnTo>
                  <a:lnTo>
                    <a:pt x="15249" y="272832"/>
                  </a:lnTo>
                  <a:lnTo>
                    <a:pt x="15246" y="251114"/>
                  </a:lnTo>
                  <a:lnTo>
                    <a:pt x="16091" y="229014"/>
                  </a:lnTo>
                  <a:lnTo>
                    <a:pt x="17501" y="206661"/>
                  </a:lnTo>
                  <a:lnTo>
                    <a:pt x="19287" y="184139"/>
                  </a:lnTo>
                  <a:lnTo>
                    <a:pt x="20478" y="163198"/>
                  </a:lnTo>
                  <a:lnTo>
                    <a:pt x="21272" y="143311"/>
                  </a:lnTo>
                  <a:lnTo>
                    <a:pt x="22154" y="107103"/>
                  </a:lnTo>
                  <a:lnTo>
                    <a:pt x="22546" y="76899"/>
                  </a:lnTo>
                  <a:lnTo>
                    <a:pt x="26812" y="40140"/>
                  </a:lnTo>
                  <a:lnTo>
                    <a:pt x="35839" y="10392"/>
                  </a:lnTo>
                  <a:lnTo>
                    <a:pt x="40764" y="2025"/>
                  </a:lnTo>
                  <a:lnTo>
                    <a:pt x="44109" y="302"/>
                  </a:lnTo>
                  <a:lnTo>
                    <a:pt x="48033" y="0"/>
                  </a:lnTo>
                  <a:lnTo>
                    <a:pt x="61645" y="3620"/>
                  </a:lnTo>
                  <a:lnTo>
                    <a:pt x="85460" y="16474"/>
                  </a:lnTo>
                  <a:lnTo>
                    <a:pt x="110988" y="50308"/>
                  </a:lnTo>
                  <a:lnTo>
                    <a:pt x="119601" y="77904"/>
                  </a:lnTo>
                  <a:lnTo>
                    <a:pt x="128510" y="113593"/>
                  </a:lnTo>
                  <a:lnTo>
                    <a:pt x="128764" y="144051"/>
                  </a:lnTo>
                  <a:lnTo>
                    <a:pt x="122631" y="167940"/>
                  </a:lnTo>
                  <a:lnTo>
                    <a:pt x="114898" y="180420"/>
                  </a:lnTo>
                  <a:lnTo>
                    <a:pt x="96980" y="196966"/>
                  </a:lnTo>
                  <a:lnTo>
                    <a:pt x="60686" y="214554"/>
                  </a:lnTo>
                  <a:lnTo>
                    <a:pt x="23671" y="226205"/>
                  </a:lnTo>
                  <a:lnTo>
                    <a:pt x="0" y="222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48"/>
            <p:cNvSpPr/>
            <p:nvPr>
              <p:custDataLst>
                <p:tags r:id="rId83"/>
              </p:custDataLst>
            </p:nvPr>
          </p:nvSpPr>
          <p:spPr>
            <a:xfrm>
              <a:off x="1173480" y="4026182"/>
              <a:ext cx="411481" cy="238580"/>
            </a:xfrm>
            <a:custGeom>
              <a:avLst/>
              <a:gdLst/>
              <a:ahLst/>
              <a:cxnLst/>
              <a:rect l="0" t="0" r="0" b="0"/>
              <a:pathLst>
                <a:path w="411481" h="238580">
                  <a:moveTo>
                    <a:pt x="0" y="4798"/>
                  </a:moveTo>
                  <a:lnTo>
                    <a:pt x="0" y="4798"/>
                  </a:lnTo>
                  <a:lnTo>
                    <a:pt x="12136" y="33114"/>
                  </a:lnTo>
                  <a:lnTo>
                    <a:pt x="27773" y="62859"/>
                  </a:lnTo>
                  <a:lnTo>
                    <a:pt x="41297" y="100902"/>
                  </a:lnTo>
                  <a:lnTo>
                    <a:pt x="44847" y="133754"/>
                  </a:lnTo>
                  <a:lnTo>
                    <a:pt x="45643" y="169460"/>
                  </a:lnTo>
                  <a:lnTo>
                    <a:pt x="45716" y="179438"/>
                  </a:lnTo>
                  <a:lnTo>
                    <a:pt x="45719" y="175829"/>
                  </a:lnTo>
                  <a:lnTo>
                    <a:pt x="39159" y="147479"/>
                  </a:lnTo>
                  <a:lnTo>
                    <a:pt x="38414" y="122051"/>
                  </a:lnTo>
                  <a:lnTo>
                    <a:pt x="41696" y="104980"/>
                  </a:lnTo>
                  <a:lnTo>
                    <a:pt x="47271" y="82592"/>
                  </a:lnTo>
                  <a:lnTo>
                    <a:pt x="54374" y="56661"/>
                  </a:lnTo>
                  <a:lnTo>
                    <a:pt x="69040" y="25591"/>
                  </a:lnTo>
                  <a:lnTo>
                    <a:pt x="83178" y="9806"/>
                  </a:lnTo>
                  <a:lnTo>
                    <a:pt x="95106" y="2791"/>
                  </a:lnTo>
                  <a:lnTo>
                    <a:pt x="101504" y="2613"/>
                  </a:lnTo>
                  <a:lnTo>
                    <a:pt x="115386" y="6932"/>
                  </a:lnTo>
                  <a:lnTo>
                    <a:pt x="127765" y="16753"/>
                  </a:lnTo>
                  <a:lnTo>
                    <a:pt x="153555" y="51844"/>
                  </a:lnTo>
                  <a:lnTo>
                    <a:pt x="167512" y="87223"/>
                  </a:lnTo>
                  <a:lnTo>
                    <a:pt x="177010" y="120472"/>
                  </a:lnTo>
                  <a:lnTo>
                    <a:pt x="181141" y="147728"/>
                  </a:lnTo>
                  <a:lnTo>
                    <a:pt x="176620" y="182918"/>
                  </a:lnTo>
                  <a:lnTo>
                    <a:pt x="175018" y="190643"/>
                  </a:lnTo>
                  <a:lnTo>
                    <a:pt x="167977" y="202389"/>
                  </a:lnTo>
                  <a:lnTo>
                    <a:pt x="167653" y="168623"/>
                  </a:lnTo>
                  <a:lnTo>
                    <a:pt x="169339" y="150423"/>
                  </a:lnTo>
                  <a:lnTo>
                    <a:pt x="179809" y="120289"/>
                  </a:lnTo>
                  <a:lnTo>
                    <a:pt x="193635" y="84926"/>
                  </a:lnTo>
                  <a:lnTo>
                    <a:pt x="209303" y="48483"/>
                  </a:lnTo>
                  <a:lnTo>
                    <a:pt x="228809" y="18401"/>
                  </a:lnTo>
                  <a:lnTo>
                    <a:pt x="244843" y="3843"/>
                  </a:lnTo>
                  <a:lnTo>
                    <a:pt x="252188" y="140"/>
                  </a:lnTo>
                  <a:lnTo>
                    <a:pt x="255332" y="0"/>
                  </a:lnTo>
                  <a:lnTo>
                    <a:pt x="261083" y="2101"/>
                  </a:lnTo>
                  <a:lnTo>
                    <a:pt x="273126" y="16134"/>
                  </a:lnTo>
                  <a:lnTo>
                    <a:pt x="278023" y="31568"/>
                  </a:lnTo>
                  <a:lnTo>
                    <a:pt x="281166" y="69070"/>
                  </a:lnTo>
                  <a:lnTo>
                    <a:pt x="285756" y="103052"/>
                  </a:lnTo>
                  <a:lnTo>
                    <a:pt x="288433" y="135887"/>
                  </a:lnTo>
                  <a:lnTo>
                    <a:pt x="289226" y="167064"/>
                  </a:lnTo>
                  <a:lnTo>
                    <a:pt x="294731" y="201857"/>
                  </a:lnTo>
                  <a:lnTo>
                    <a:pt x="298954" y="228673"/>
                  </a:lnTo>
                  <a:lnTo>
                    <a:pt x="303048" y="235532"/>
                  </a:lnTo>
                  <a:lnTo>
                    <a:pt x="307690" y="238579"/>
                  </a:lnTo>
                  <a:lnTo>
                    <a:pt x="310114" y="238546"/>
                  </a:lnTo>
                  <a:lnTo>
                    <a:pt x="315064" y="236250"/>
                  </a:lnTo>
                  <a:lnTo>
                    <a:pt x="344251" y="206648"/>
                  </a:lnTo>
                  <a:lnTo>
                    <a:pt x="366161" y="174390"/>
                  </a:lnTo>
                  <a:lnTo>
                    <a:pt x="381178" y="147059"/>
                  </a:lnTo>
                  <a:lnTo>
                    <a:pt x="396319" y="117978"/>
                  </a:lnTo>
                  <a:lnTo>
                    <a:pt x="411480" y="8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1349"/>
          <p:cNvSpPr/>
          <p:nvPr>
            <p:custDataLst>
              <p:tags r:id="rId8"/>
            </p:custDataLst>
          </p:nvPr>
        </p:nvSpPr>
        <p:spPr>
          <a:xfrm>
            <a:off x="2197816" y="3744754"/>
            <a:ext cx="438705" cy="669585"/>
          </a:xfrm>
          <a:custGeom>
            <a:avLst/>
            <a:gdLst/>
            <a:ahLst/>
            <a:cxnLst/>
            <a:rect l="0" t="0" r="0" b="0"/>
            <a:pathLst>
              <a:path w="438705" h="669585">
                <a:moveTo>
                  <a:pt x="57704" y="316706"/>
                </a:moveTo>
                <a:lnTo>
                  <a:pt x="57704" y="316706"/>
                </a:lnTo>
                <a:lnTo>
                  <a:pt x="29388" y="349068"/>
                </a:lnTo>
                <a:lnTo>
                  <a:pt x="4070" y="383337"/>
                </a:lnTo>
                <a:lnTo>
                  <a:pt x="0" y="392322"/>
                </a:lnTo>
                <a:lnTo>
                  <a:pt x="449" y="401395"/>
                </a:lnTo>
                <a:lnTo>
                  <a:pt x="1754" y="406186"/>
                </a:lnTo>
                <a:lnTo>
                  <a:pt x="3471" y="409379"/>
                </a:lnTo>
                <a:lnTo>
                  <a:pt x="5462" y="411508"/>
                </a:lnTo>
                <a:lnTo>
                  <a:pt x="7636" y="412927"/>
                </a:lnTo>
                <a:lnTo>
                  <a:pt x="9932" y="413027"/>
                </a:lnTo>
                <a:lnTo>
                  <a:pt x="14741" y="410880"/>
                </a:lnTo>
                <a:lnTo>
                  <a:pt x="33828" y="393735"/>
                </a:lnTo>
                <a:lnTo>
                  <a:pt x="52079" y="368705"/>
                </a:lnTo>
                <a:lnTo>
                  <a:pt x="64715" y="337043"/>
                </a:lnTo>
                <a:lnTo>
                  <a:pt x="71860" y="301447"/>
                </a:lnTo>
                <a:lnTo>
                  <a:pt x="72801" y="284353"/>
                </a:lnTo>
                <a:lnTo>
                  <a:pt x="71156" y="282437"/>
                </a:lnTo>
                <a:lnTo>
                  <a:pt x="64812" y="280309"/>
                </a:lnTo>
                <a:lnTo>
                  <a:pt x="61596" y="280588"/>
                </a:lnTo>
                <a:lnTo>
                  <a:pt x="55765" y="283156"/>
                </a:lnTo>
                <a:lnTo>
                  <a:pt x="39977" y="296563"/>
                </a:lnTo>
                <a:lnTo>
                  <a:pt x="37125" y="303802"/>
                </a:lnTo>
                <a:lnTo>
                  <a:pt x="36365" y="308103"/>
                </a:lnTo>
                <a:lnTo>
                  <a:pt x="37778" y="315140"/>
                </a:lnTo>
                <a:lnTo>
                  <a:pt x="45583" y="330602"/>
                </a:lnTo>
                <a:lnTo>
                  <a:pt x="54857" y="337840"/>
                </a:lnTo>
                <a:lnTo>
                  <a:pt x="67446" y="343032"/>
                </a:lnTo>
                <a:lnTo>
                  <a:pt x="98481" y="346366"/>
                </a:lnTo>
                <a:lnTo>
                  <a:pt x="118160" y="345128"/>
                </a:lnTo>
                <a:lnTo>
                  <a:pt x="152193" y="334911"/>
                </a:lnTo>
                <a:lnTo>
                  <a:pt x="184102" y="320312"/>
                </a:lnTo>
                <a:lnTo>
                  <a:pt x="215006" y="300277"/>
                </a:lnTo>
                <a:lnTo>
                  <a:pt x="245611" y="276560"/>
                </a:lnTo>
                <a:lnTo>
                  <a:pt x="275282" y="244321"/>
                </a:lnTo>
                <a:lnTo>
                  <a:pt x="300536" y="211251"/>
                </a:lnTo>
                <a:lnTo>
                  <a:pt x="316336" y="184324"/>
                </a:lnTo>
                <a:lnTo>
                  <a:pt x="331825" y="155423"/>
                </a:lnTo>
                <a:lnTo>
                  <a:pt x="345482" y="126491"/>
                </a:lnTo>
                <a:lnTo>
                  <a:pt x="354374" y="99521"/>
                </a:lnTo>
                <a:lnTo>
                  <a:pt x="363406" y="73424"/>
                </a:lnTo>
                <a:lnTo>
                  <a:pt x="378011" y="39447"/>
                </a:lnTo>
                <a:lnTo>
                  <a:pt x="388548" y="15551"/>
                </a:lnTo>
                <a:lnTo>
                  <a:pt x="392108" y="396"/>
                </a:lnTo>
                <a:lnTo>
                  <a:pt x="392400" y="0"/>
                </a:lnTo>
                <a:lnTo>
                  <a:pt x="392724" y="1817"/>
                </a:lnTo>
                <a:lnTo>
                  <a:pt x="390692" y="31085"/>
                </a:lnTo>
                <a:lnTo>
                  <a:pt x="382427" y="63309"/>
                </a:lnTo>
                <a:lnTo>
                  <a:pt x="374746" y="91479"/>
                </a:lnTo>
                <a:lnTo>
                  <a:pt x="368509" y="123754"/>
                </a:lnTo>
                <a:lnTo>
                  <a:pt x="360657" y="160112"/>
                </a:lnTo>
                <a:lnTo>
                  <a:pt x="356193" y="179290"/>
                </a:lnTo>
                <a:lnTo>
                  <a:pt x="352370" y="198849"/>
                </a:lnTo>
                <a:lnTo>
                  <a:pt x="348974" y="218661"/>
                </a:lnTo>
                <a:lnTo>
                  <a:pt x="345864" y="238642"/>
                </a:lnTo>
                <a:lnTo>
                  <a:pt x="342097" y="259584"/>
                </a:lnTo>
                <a:lnTo>
                  <a:pt x="337893" y="281165"/>
                </a:lnTo>
                <a:lnTo>
                  <a:pt x="333396" y="303172"/>
                </a:lnTo>
                <a:lnTo>
                  <a:pt x="329552" y="324616"/>
                </a:lnTo>
                <a:lnTo>
                  <a:pt x="326143" y="345686"/>
                </a:lnTo>
                <a:lnTo>
                  <a:pt x="323023" y="366506"/>
                </a:lnTo>
                <a:lnTo>
                  <a:pt x="320097" y="388006"/>
                </a:lnTo>
                <a:lnTo>
                  <a:pt x="317299" y="409959"/>
                </a:lnTo>
                <a:lnTo>
                  <a:pt x="314587" y="432215"/>
                </a:lnTo>
                <a:lnTo>
                  <a:pt x="311933" y="453825"/>
                </a:lnTo>
                <a:lnTo>
                  <a:pt x="309316" y="475005"/>
                </a:lnTo>
                <a:lnTo>
                  <a:pt x="306726" y="495899"/>
                </a:lnTo>
                <a:lnTo>
                  <a:pt x="304998" y="515755"/>
                </a:lnTo>
                <a:lnTo>
                  <a:pt x="303079" y="553621"/>
                </a:lnTo>
                <a:lnTo>
                  <a:pt x="299968" y="587948"/>
                </a:lnTo>
                <a:lnTo>
                  <a:pt x="296610" y="618445"/>
                </a:lnTo>
                <a:lnTo>
                  <a:pt x="295567" y="652961"/>
                </a:lnTo>
                <a:lnTo>
                  <a:pt x="298323" y="668224"/>
                </a:lnTo>
                <a:lnTo>
                  <a:pt x="301937" y="669584"/>
                </a:lnTo>
                <a:lnTo>
                  <a:pt x="306885" y="667105"/>
                </a:lnTo>
                <a:lnTo>
                  <a:pt x="328244" y="642919"/>
                </a:lnTo>
                <a:lnTo>
                  <a:pt x="347277" y="616629"/>
                </a:lnTo>
                <a:lnTo>
                  <a:pt x="369848" y="585189"/>
                </a:lnTo>
                <a:lnTo>
                  <a:pt x="396248" y="549203"/>
                </a:lnTo>
                <a:lnTo>
                  <a:pt x="419835" y="517405"/>
                </a:lnTo>
                <a:lnTo>
                  <a:pt x="438704" y="4919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257"/>
          <p:cNvGrpSpPr/>
          <p:nvPr/>
        </p:nvGrpSpPr>
        <p:grpSpPr>
          <a:xfrm>
            <a:off x="2979547" y="3776165"/>
            <a:ext cx="1275703" cy="523831"/>
            <a:chOff x="2979547" y="3776165"/>
            <a:chExt cx="1275703" cy="523831"/>
          </a:xfrm>
        </p:grpSpPr>
        <p:sp>
          <p:nvSpPr>
            <p:cNvPr id="72" name="SMARTInkShape-1350"/>
            <p:cNvSpPr/>
            <p:nvPr>
              <p:custDataLst>
                <p:tags r:id="rId73"/>
              </p:custDataLst>
            </p:nvPr>
          </p:nvSpPr>
          <p:spPr>
            <a:xfrm>
              <a:off x="3878580" y="3776165"/>
              <a:ext cx="376670" cy="407216"/>
            </a:xfrm>
            <a:custGeom>
              <a:avLst/>
              <a:gdLst/>
              <a:ahLst/>
              <a:cxnLst/>
              <a:rect l="0" t="0" r="0" b="0"/>
              <a:pathLst>
                <a:path w="376670" h="407216">
                  <a:moveTo>
                    <a:pt x="0" y="26215"/>
                  </a:moveTo>
                  <a:lnTo>
                    <a:pt x="0" y="26215"/>
                  </a:lnTo>
                  <a:lnTo>
                    <a:pt x="36407" y="14080"/>
                  </a:lnTo>
                  <a:lnTo>
                    <a:pt x="67828" y="8121"/>
                  </a:lnTo>
                  <a:lnTo>
                    <a:pt x="97879" y="4627"/>
                  </a:lnTo>
                  <a:lnTo>
                    <a:pt x="125346" y="251"/>
                  </a:lnTo>
                  <a:lnTo>
                    <a:pt x="156181" y="0"/>
                  </a:lnTo>
                  <a:lnTo>
                    <a:pt x="189640" y="1864"/>
                  </a:lnTo>
                  <a:lnTo>
                    <a:pt x="224266" y="2692"/>
                  </a:lnTo>
                  <a:lnTo>
                    <a:pt x="257154" y="5319"/>
                  </a:lnTo>
                  <a:lnTo>
                    <a:pt x="287010" y="9307"/>
                  </a:lnTo>
                  <a:lnTo>
                    <a:pt x="322012" y="16314"/>
                  </a:lnTo>
                  <a:lnTo>
                    <a:pt x="348000" y="24598"/>
                  </a:lnTo>
                  <a:lnTo>
                    <a:pt x="360971" y="32835"/>
                  </a:lnTo>
                  <a:lnTo>
                    <a:pt x="367865" y="42139"/>
                  </a:lnTo>
                  <a:lnTo>
                    <a:pt x="376335" y="65956"/>
                  </a:lnTo>
                  <a:lnTo>
                    <a:pt x="376669" y="80284"/>
                  </a:lnTo>
                  <a:lnTo>
                    <a:pt x="365940" y="118269"/>
                  </a:lnTo>
                  <a:lnTo>
                    <a:pt x="352361" y="150104"/>
                  </a:lnTo>
                  <a:lnTo>
                    <a:pt x="341658" y="180986"/>
                  </a:lnTo>
                  <a:lnTo>
                    <a:pt x="329080" y="215630"/>
                  </a:lnTo>
                  <a:lnTo>
                    <a:pt x="318673" y="244616"/>
                  </a:lnTo>
                  <a:lnTo>
                    <a:pt x="310227" y="273336"/>
                  </a:lnTo>
                  <a:lnTo>
                    <a:pt x="302362" y="303295"/>
                  </a:lnTo>
                  <a:lnTo>
                    <a:pt x="292967" y="337675"/>
                  </a:lnTo>
                  <a:lnTo>
                    <a:pt x="291417" y="361210"/>
                  </a:lnTo>
                  <a:lnTo>
                    <a:pt x="298048" y="389661"/>
                  </a:lnTo>
                  <a:lnTo>
                    <a:pt x="302646" y="399413"/>
                  </a:lnTo>
                  <a:lnTo>
                    <a:pt x="307511" y="403747"/>
                  </a:lnTo>
                  <a:lnTo>
                    <a:pt x="327660" y="407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51"/>
            <p:cNvSpPr/>
            <p:nvPr>
              <p:custDataLst>
                <p:tags r:id="rId74"/>
              </p:custDataLst>
            </p:nvPr>
          </p:nvSpPr>
          <p:spPr>
            <a:xfrm>
              <a:off x="3566160" y="3795387"/>
              <a:ext cx="259081" cy="392320"/>
            </a:xfrm>
            <a:custGeom>
              <a:avLst/>
              <a:gdLst/>
              <a:ahLst/>
              <a:cxnLst/>
              <a:rect l="0" t="0" r="0" b="0"/>
              <a:pathLst>
                <a:path w="259081" h="392320">
                  <a:moveTo>
                    <a:pt x="0" y="14613"/>
                  </a:moveTo>
                  <a:lnTo>
                    <a:pt x="0" y="14613"/>
                  </a:lnTo>
                  <a:lnTo>
                    <a:pt x="32362" y="6522"/>
                  </a:lnTo>
                  <a:lnTo>
                    <a:pt x="68667" y="1491"/>
                  </a:lnTo>
                  <a:lnTo>
                    <a:pt x="104918" y="0"/>
                  </a:lnTo>
                  <a:lnTo>
                    <a:pt x="142470" y="3604"/>
                  </a:lnTo>
                  <a:lnTo>
                    <a:pt x="180409" y="5989"/>
                  </a:lnTo>
                  <a:lnTo>
                    <a:pt x="218140" y="7641"/>
                  </a:lnTo>
                  <a:lnTo>
                    <a:pt x="244166" y="13527"/>
                  </a:lnTo>
                  <a:lnTo>
                    <a:pt x="247444" y="15583"/>
                  </a:lnTo>
                  <a:lnTo>
                    <a:pt x="253344" y="22382"/>
                  </a:lnTo>
                  <a:lnTo>
                    <a:pt x="256530" y="31048"/>
                  </a:lnTo>
                  <a:lnTo>
                    <a:pt x="258576" y="54454"/>
                  </a:lnTo>
                  <a:lnTo>
                    <a:pt x="254341" y="68727"/>
                  </a:lnTo>
                  <a:lnTo>
                    <a:pt x="241869" y="102631"/>
                  </a:lnTo>
                  <a:lnTo>
                    <a:pt x="233848" y="135989"/>
                  </a:lnTo>
                  <a:lnTo>
                    <a:pt x="230156" y="172684"/>
                  </a:lnTo>
                  <a:lnTo>
                    <a:pt x="228790" y="196194"/>
                  </a:lnTo>
                  <a:lnTo>
                    <a:pt x="227034" y="227107"/>
                  </a:lnTo>
                  <a:lnTo>
                    <a:pt x="225016" y="262956"/>
                  </a:lnTo>
                  <a:lnTo>
                    <a:pt x="224518" y="290241"/>
                  </a:lnTo>
                  <a:lnTo>
                    <a:pt x="225031" y="311819"/>
                  </a:lnTo>
                  <a:lnTo>
                    <a:pt x="227014" y="343131"/>
                  </a:lnTo>
                  <a:lnTo>
                    <a:pt x="230544" y="377030"/>
                  </a:lnTo>
                  <a:lnTo>
                    <a:pt x="235099" y="391943"/>
                  </a:lnTo>
                  <a:lnTo>
                    <a:pt x="237166" y="392319"/>
                  </a:lnTo>
                  <a:lnTo>
                    <a:pt x="243978" y="390480"/>
                  </a:lnTo>
                  <a:lnTo>
                    <a:pt x="250392" y="382325"/>
                  </a:lnTo>
                  <a:lnTo>
                    <a:pt x="259080" y="36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52"/>
            <p:cNvSpPr/>
            <p:nvPr>
              <p:custDataLst>
                <p:tags r:id="rId75"/>
              </p:custDataLst>
            </p:nvPr>
          </p:nvSpPr>
          <p:spPr>
            <a:xfrm>
              <a:off x="3210495" y="3812582"/>
              <a:ext cx="256606" cy="362583"/>
            </a:xfrm>
            <a:custGeom>
              <a:avLst/>
              <a:gdLst/>
              <a:ahLst/>
              <a:cxnLst/>
              <a:rect l="0" t="0" r="0" b="0"/>
              <a:pathLst>
                <a:path w="256606" h="362583">
                  <a:moveTo>
                    <a:pt x="180405" y="27898"/>
                  </a:moveTo>
                  <a:lnTo>
                    <a:pt x="180405" y="27898"/>
                  </a:lnTo>
                  <a:lnTo>
                    <a:pt x="152089" y="7672"/>
                  </a:lnTo>
                  <a:lnTo>
                    <a:pt x="126898" y="0"/>
                  </a:lnTo>
                  <a:lnTo>
                    <a:pt x="88915" y="441"/>
                  </a:lnTo>
                  <a:lnTo>
                    <a:pt x="55366" y="8191"/>
                  </a:lnTo>
                  <a:lnTo>
                    <a:pt x="21274" y="25981"/>
                  </a:lnTo>
                  <a:lnTo>
                    <a:pt x="5878" y="40782"/>
                  </a:lnTo>
                  <a:lnTo>
                    <a:pt x="1238" y="50840"/>
                  </a:lnTo>
                  <a:lnTo>
                    <a:pt x="0" y="55893"/>
                  </a:lnTo>
                  <a:lnTo>
                    <a:pt x="3141" y="68281"/>
                  </a:lnTo>
                  <a:lnTo>
                    <a:pt x="17801" y="90719"/>
                  </a:lnTo>
                  <a:lnTo>
                    <a:pt x="34749" y="112112"/>
                  </a:lnTo>
                  <a:lnTo>
                    <a:pt x="55361" y="137381"/>
                  </a:lnTo>
                  <a:lnTo>
                    <a:pt x="73335" y="159306"/>
                  </a:lnTo>
                  <a:lnTo>
                    <a:pt x="104596" y="197215"/>
                  </a:lnTo>
                  <a:lnTo>
                    <a:pt x="128086" y="226481"/>
                  </a:lnTo>
                  <a:lnTo>
                    <a:pt x="153332" y="264255"/>
                  </a:lnTo>
                  <a:lnTo>
                    <a:pt x="169279" y="297743"/>
                  </a:lnTo>
                  <a:lnTo>
                    <a:pt x="174614" y="314622"/>
                  </a:lnTo>
                  <a:lnTo>
                    <a:pt x="174162" y="327769"/>
                  </a:lnTo>
                  <a:lnTo>
                    <a:pt x="168882" y="339256"/>
                  </a:lnTo>
                  <a:lnTo>
                    <a:pt x="160890" y="349159"/>
                  </a:lnTo>
                  <a:lnTo>
                    <a:pt x="151694" y="356383"/>
                  </a:lnTo>
                  <a:lnTo>
                    <a:pt x="139705" y="360158"/>
                  </a:lnTo>
                  <a:lnTo>
                    <a:pt x="115356" y="362582"/>
                  </a:lnTo>
                  <a:lnTo>
                    <a:pt x="82074" y="350893"/>
                  </a:lnTo>
                  <a:lnTo>
                    <a:pt x="47403" y="332279"/>
                  </a:lnTo>
                  <a:lnTo>
                    <a:pt x="29237" y="315076"/>
                  </a:lnTo>
                  <a:lnTo>
                    <a:pt x="20086" y="301160"/>
                  </a:lnTo>
                  <a:lnTo>
                    <a:pt x="14934" y="279044"/>
                  </a:lnTo>
                  <a:lnTo>
                    <a:pt x="13730" y="263978"/>
                  </a:lnTo>
                  <a:lnTo>
                    <a:pt x="21141" y="237172"/>
                  </a:lnTo>
                  <a:lnTo>
                    <a:pt x="34062" y="215870"/>
                  </a:lnTo>
                  <a:lnTo>
                    <a:pt x="64918" y="187418"/>
                  </a:lnTo>
                  <a:lnTo>
                    <a:pt x="100866" y="159597"/>
                  </a:lnTo>
                  <a:lnTo>
                    <a:pt x="131438" y="142838"/>
                  </a:lnTo>
                  <a:lnTo>
                    <a:pt x="168569" y="122004"/>
                  </a:lnTo>
                  <a:lnTo>
                    <a:pt x="198441" y="106676"/>
                  </a:lnTo>
                  <a:lnTo>
                    <a:pt x="220651" y="91409"/>
                  </a:lnTo>
                  <a:lnTo>
                    <a:pt x="242567" y="57711"/>
                  </a:lnTo>
                  <a:lnTo>
                    <a:pt x="256605" y="35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53"/>
            <p:cNvSpPr/>
            <p:nvPr>
              <p:custDataLst>
                <p:tags r:id="rId76"/>
              </p:custDataLst>
            </p:nvPr>
          </p:nvSpPr>
          <p:spPr>
            <a:xfrm>
              <a:off x="2979547" y="3810000"/>
              <a:ext cx="114174" cy="489996"/>
            </a:xfrm>
            <a:custGeom>
              <a:avLst/>
              <a:gdLst/>
              <a:ahLst/>
              <a:cxnLst/>
              <a:rect l="0" t="0" r="0" b="0"/>
              <a:pathLst>
                <a:path w="114174" h="489996">
                  <a:moveTo>
                    <a:pt x="15113" y="0"/>
                  </a:moveTo>
                  <a:lnTo>
                    <a:pt x="15113" y="0"/>
                  </a:lnTo>
                  <a:lnTo>
                    <a:pt x="17371" y="24836"/>
                  </a:lnTo>
                  <a:lnTo>
                    <a:pt x="19158" y="44497"/>
                  </a:lnTo>
                  <a:lnTo>
                    <a:pt x="18886" y="82148"/>
                  </a:lnTo>
                  <a:lnTo>
                    <a:pt x="15944" y="118637"/>
                  </a:lnTo>
                  <a:lnTo>
                    <a:pt x="11813" y="154610"/>
                  </a:lnTo>
                  <a:lnTo>
                    <a:pt x="7155" y="192611"/>
                  </a:lnTo>
                  <a:lnTo>
                    <a:pt x="3110" y="230385"/>
                  </a:lnTo>
                  <a:lnTo>
                    <a:pt x="1311" y="264107"/>
                  </a:lnTo>
                  <a:lnTo>
                    <a:pt x="512" y="300543"/>
                  </a:lnTo>
                  <a:lnTo>
                    <a:pt x="158" y="337622"/>
                  </a:lnTo>
                  <a:lnTo>
                    <a:pt x="0" y="371034"/>
                  </a:lnTo>
                  <a:lnTo>
                    <a:pt x="804" y="389596"/>
                  </a:lnTo>
                  <a:lnTo>
                    <a:pt x="2187" y="409591"/>
                  </a:lnTo>
                  <a:lnTo>
                    <a:pt x="5135" y="447047"/>
                  </a:lnTo>
                  <a:lnTo>
                    <a:pt x="7641" y="479874"/>
                  </a:lnTo>
                  <a:lnTo>
                    <a:pt x="11228" y="488444"/>
                  </a:lnTo>
                  <a:lnTo>
                    <a:pt x="13370" y="489883"/>
                  </a:lnTo>
                  <a:lnTo>
                    <a:pt x="15644" y="489995"/>
                  </a:lnTo>
                  <a:lnTo>
                    <a:pt x="18007" y="489224"/>
                  </a:lnTo>
                  <a:lnTo>
                    <a:pt x="49236" y="454728"/>
                  </a:lnTo>
                  <a:lnTo>
                    <a:pt x="79410" y="419214"/>
                  </a:lnTo>
                  <a:lnTo>
                    <a:pt x="107306" y="382434"/>
                  </a:lnTo>
                  <a:lnTo>
                    <a:pt x="114173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354"/>
          <p:cNvSpPr/>
          <p:nvPr>
            <p:custDataLst>
              <p:tags r:id="rId9"/>
            </p:custDataLst>
          </p:nvPr>
        </p:nvSpPr>
        <p:spPr>
          <a:xfrm>
            <a:off x="4610100" y="3942770"/>
            <a:ext cx="358141" cy="29811"/>
          </a:xfrm>
          <a:custGeom>
            <a:avLst/>
            <a:gdLst/>
            <a:ahLst/>
            <a:cxnLst/>
            <a:rect l="0" t="0" r="0" b="0"/>
            <a:pathLst>
              <a:path w="358141" h="29811">
                <a:moveTo>
                  <a:pt x="0" y="4390"/>
                </a:moveTo>
                <a:lnTo>
                  <a:pt x="0" y="4390"/>
                </a:lnTo>
                <a:lnTo>
                  <a:pt x="29351" y="2133"/>
                </a:lnTo>
                <a:lnTo>
                  <a:pt x="52587" y="345"/>
                </a:lnTo>
                <a:lnTo>
                  <a:pt x="74851" y="0"/>
                </a:lnTo>
                <a:lnTo>
                  <a:pt x="96467" y="617"/>
                </a:lnTo>
                <a:lnTo>
                  <a:pt x="117652" y="1874"/>
                </a:lnTo>
                <a:lnTo>
                  <a:pt x="137701" y="3559"/>
                </a:lnTo>
                <a:lnTo>
                  <a:pt x="175783" y="7690"/>
                </a:lnTo>
                <a:lnTo>
                  <a:pt x="212463" y="12347"/>
                </a:lnTo>
                <a:lnTo>
                  <a:pt x="246828" y="17240"/>
                </a:lnTo>
                <a:lnTo>
                  <a:pt x="276213" y="22237"/>
                </a:lnTo>
                <a:lnTo>
                  <a:pt x="312510" y="29810"/>
                </a:lnTo>
                <a:lnTo>
                  <a:pt x="358140" y="27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1355"/>
          <p:cNvSpPr/>
          <p:nvPr>
            <p:custDataLst>
              <p:tags r:id="rId10"/>
            </p:custDataLst>
          </p:nvPr>
        </p:nvSpPr>
        <p:spPr>
          <a:xfrm>
            <a:off x="876300" y="4648200"/>
            <a:ext cx="205741" cy="15241"/>
          </a:xfrm>
          <a:custGeom>
            <a:avLst/>
            <a:gdLst/>
            <a:ahLst/>
            <a:cxnLst/>
            <a:rect l="0" t="0" r="0" b="0"/>
            <a:pathLst>
              <a:path w="205741" h="15241">
                <a:moveTo>
                  <a:pt x="0" y="0"/>
                </a:moveTo>
                <a:lnTo>
                  <a:pt x="0" y="0"/>
                </a:lnTo>
                <a:lnTo>
                  <a:pt x="31609" y="4516"/>
                </a:lnTo>
                <a:lnTo>
                  <a:pt x="56632" y="8091"/>
                </a:lnTo>
                <a:lnTo>
                  <a:pt x="84322" y="10474"/>
                </a:lnTo>
                <a:lnTo>
                  <a:pt x="113788" y="12063"/>
                </a:lnTo>
                <a:lnTo>
                  <a:pt x="144439" y="13122"/>
                </a:lnTo>
                <a:lnTo>
                  <a:pt x="205740" y="15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260"/>
          <p:cNvGrpSpPr/>
          <p:nvPr/>
        </p:nvGrpSpPr>
        <p:grpSpPr>
          <a:xfrm>
            <a:off x="1341122" y="4450270"/>
            <a:ext cx="1210426" cy="501489"/>
            <a:chOff x="1341122" y="4450270"/>
            <a:chExt cx="1210426" cy="501489"/>
          </a:xfrm>
        </p:grpSpPr>
        <p:sp>
          <p:nvSpPr>
            <p:cNvPr id="79" name="SMARTInkShape-1356"/>
            <p:cNvSpPr/>
            <p:nvPr>
              <p:custDataLst>
                <p:tags r:id="rId68"/>
              </p:custDataLst>
            </p:nvPr>
          </p:nvSpPr>
          <p:spPr>
            <a:xfrm>
              <a:off x="2057400" y="4450270"/>
              <a:ext cx="494148" cy="449391"/>
            </a:xfrm>
            <a:custGeom>
              <a:avLst/>
              <a:gdLst/>
              <a:ahLst/>
              <a:cxnLst/>
              <a:rect l="0" t="0" r="0" b="0"/>
              <a:pathLst>
                <a:path w="494148" h="449391">
                  <a:moveTo>
                    <a:pt x="0" y="175070"/>
                  </a:moveTo>
                  <a:lnTo>
                    <a:pt x="0" y="175070"/>
                  </a:lnTo>
                  <a:lnTo>
                    <a:pt x="29351" y="181844"/>
                  </a:lnTo>
                  <a:lnTo>
                    <a:pt x="52587" y="187205"/>
                  </a:lnTo>
                  <a:lnTo>
                    <a:pt x="77391" y="189934"/>
                  </a:lnTo>
                  <a:lnTo>
                    <a:pt x="103241" y="190906"/>
                  </a:lnTo>
                  <a:lnTo>
                    <a:pt x="129787" y="190707"/>
                  </a:lnTo>
                  <a:lnTo>
                    <a:pt x="152565" y="190574"/>
                  </a:lnTo>
                  <a:lnTo>
                    <a:pt x="172830" y="190487"/>
                  </a:lnTo>
                  <a:lnTo>
                    <a:pt x="208046" y="188695"/>
                  </a:lnTo>
                  <a:lnTo>
                    <a:pt x="237810" y="182255"/>
                  </a:lnTo>
                  <a:lnTo>
                    <a:pt x="270276" y="169109"/>
                  </a:lnTo>
                  <a:lnTo>
                    <a:pt x="287867" y="160645"/>
                  </a:lnTo>
                  <a:lnTo>
                    <a:pt x="300096" y="135357"/>
                  </a:lnTo>
                  <a:lnTo>
                    <a:pt x="316256" y="99000"/>
                  </a:lnTo>
                  <a:lnTo>
                    <a:pt x="326261" y="71552"/>
                  </a:lnTo>
                  <a:lnTo>
                    <a:pt x="332608" y="41104"/>
                  </a:lnTo>
                  <a:lnTo>
                    <a:pt x="335045" y="7121"/>
                  </a:lnTo>
                  <a:lnTo>
                    <a:pt x="334277" y="4684"/>
                  </a:lnTo>
                  <a:lnTo>
                    <a:pt x="332918" y="3060"/>
                  </a:lnTo>
                  <a:lnTo>
                    <a:pt x="327968" y="0"/>
                  </a:lnTo>
                  <a:lnTo>
                    <a:pt x="323706" y="7957"/>
                  </a:lnTo>
                  <a:lnTo>
                    <a:pt x="318265" y="41241"/>
                  </a:lnTo>
                  <a:lnTo>
                    <a:pt x="311894" y="71634"/>
                  </a:lnTo>
                  <a:lnTo>
                    <a:pt x="306902" y="107451"/>
                  </a:lnTo>
                  <a:lnTo>
                    <a:pt x="305422" y="144874"/>
                  </a:lnTo>
                  <a:lnTo>
                    <a:pt x="304984" y="182774"/>
                  </a:lnTo>
                  <a:lnTo>
                    <a:pt x="304855" y="218557"/>
                  </a:lnTo>
                  <a:lnTo>
                    <a:pt x="306518" y="240965"/>
                  </a:lnTo>
                  <a:lnTo>
                    <a:pt x="315281" y="275685"/>
                  </a:lnTo>
                  <a:lnTo>
                    <a:pt x="321358" y="311032"/>
                  </a:lnTo>
                  <a:lnTo>
                    <a:pt x="327677" y="344089"/>
                  </a:lnTo>
                  <a:lnTo>
                    <a:pt x="335178" y="365292"/>
                  </a:lnTo>
                  <a:lnTo>
                    <a:pt x="339323" y="333000"/>
                  </a:lnTo>
                  <a:lnTo>
                    <a:pt x="345826" y="305375"/>
                  </a:lnTo>
                  <a:lnTo>
                    <a:pt x="353513" y="272776"/>
                  </a:lnTo>
                  <a:lnTo>
                    <a:pt x="362602" y="240991"/>
                  </a:lnTo>
                  <a:lnTo>
                    <a:pt x="368026" y="226664"/>
                  </a:lnTo>
                  <a:lnTo>
                    <a:pt x="375516" y="216909"/>
                  </a:lnTo>
                  <a:lnTo>
                    <a:pt x="384489" y="210599"/>
                  </a:lnTo>
                  <a:lnTo>
                    <a:pt x="394122" y="207793"/>
                  </a:lnTo>
                  <a:lnTo>
                    <a:pt x="404048" y="208805"/>
                  </a:lnTo>
                  <a:lnTo>
                    <a:pt x="428262" y="216353"/>
                  </a:lnTo>
                  <a:lnTo>
                    <a:pt x="440388" y="225592"/>
                  </a:lnTo>
                  <a:lnTo>
                    <a:pt x="461969" y="252219"/>
                  </a:lnTo>
                  <a:lnTo>
                    <a:pt x="476455" y="288021"/>
                  </a:lnTo>
                  <a:lnTo>
                    <a:pt x="487470" y="325448"/>
                  </a:lnTo>
                  <a:lnTo>
                    <a:pt x="493753" y="357551"/>
                  </a:lnTo>
                  <a:lnTo>
                    <a:pt x="494147" y="382268"/>
                  </a:lnTo>
                  <a:lnTo>
                    <a:pt x="479844" y="418847"/>
                  </a:lnTo>
                  <a:lnTo>
                    <a:pt x="474037" y="428195"/>
                  </a:lnTo>
                  <a:lnTo>
                    <a:pt x="456512" y="441095"/>
                  </a:lnTo>
                  <a:lnTo>
                    <a:pt x="441960" y="44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57"/>
            <p:cNvSpPr/>
            <p:nvPr>
              <p:custDataLst>
                <p:tags r:id="rId69"/>
              </p:custDataLst>
            </p:nvPr>
          </p:nvSpPr>
          <p:spPr>
            <a:xfrm>
              <a:off x="2186940" y="4488180"/>
              <a:ext cx="52186" cy="388874"/>
            </a:xfrm>
            <a:custGeom>
              <a:avLst/>
              <a:gdLst/>
              <a:ahLst/>
              <a:cxnLst/>
              <a:rect l="0" t="0" r="0" b="0"/>
              <a:pathLst>
                <a:path w="52186" h="388874">
                  <a:moveTo>
                    <a:pt x="0" y="0"/>
                  </a:moveTo>
                  <a:lnTo>
                    <a:pt x="0" y="0"/>
                  </a:lnTo>
                  <a:lnTo>
                    <a:pt x="12136" y="36407"/>
                  </a:lnTo>
                  <a:lnTo>
                    <a:pt x="20351" y="67827"/>
                  </a:lnTo>
                  <a:lnTo>
                    <a:pt x="25978" y="98726"/>
                  </a:lnTo>
                  <a:lnTo>
                    <a:pt x="28479" y="129391"/>
                  </a:lnTo>
                  <a:lnTo>
                    <a:pt x="29591" y="159954"/>
                  </a:lnTo>
                  <a:lnTo>
                    <a:pt x="30931" y="189624"/>
                  </a:lnTo>
                  <a:lnTo>
                    <a:pt x="34349" y="216922"/>
                  </a:lnTo>
                  <a:lnTo>
                    <a:pt x="36433" y="243165"/>
                  </a:lnTo>
                  <a:lnTo>
                    <a:pt x="37606" y="279482"/>
                  </a:lnTo>
                  <a:lnTo>
                    <a:pt x="40211" y="311693"/>
                  </a:lnTo>
                  <a:lnTo>
                    <a:pt x="44632" y="344826"/>
                  </a:lnTo>
                  <a:lnTo>
                    <a:pt x="51608" y="378996"/>
                  </a:lnTo>
                  <a:lnTo>
                    <a:pt x="52185" y="384744"/>
                  </a:lnTo>
                  <a:lnTo>
                    <a:pt x="51723" y="387729"/>
                  </a:lnTo>
                  <a:lnTo>
                    <a:pt x="50569" y="388873"/>
                  </a:lnTo>
                  <a:lnTo>
                    <a:pt x="48952" y="388789"/>
                  </a:lnTo>
                  <a:lnTo>
                    <a:pt x="47875" y="387886"/>
                  </a:lnTo>
                  <a:lnTo>
                    <a:pt x="3810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58"/>
            <p:cNvSpPr/>
            <p:nvPr>
              <p:custDataLst>
                <p:tags r:id="rId70"/>
              </p:custDataLst>
            </p:nvPr>
          </p:nvSpPr>
          <p:spPr>
            <a:xfrm>
              <a:off x="1891447" y="4701540"/>
              <a:ext cx="188814" cy="198121"/>
            </a:xfrm>
            <a:custGeom>
              <a:avLst/>
              <a:gdLst/>
              <a:ahLst/>
              <a:cxnLst/>
              <a:rect l="0" t="0" r="0" b="0"/>
              <a:pathLst>
                <a:path w="188814" h="198121">
                  <a:moveTo>
                    <a:pt x="21173" y="198120"/>
                  </a:moveTo>
                  <a:lnTo>
                    <a:pt x="21173" y="198120"/>
                  </a:lnTo>
                  <a:lnTo>
                    <a:pt x="16657" y="175543"/>
                  </a:lnTo>
                  <a:lnTo>
                    <a:pt x="9853" y="143212"/>
                  </a:lnTo>
                  <a:lnTo>
                    <a:pt x="2108" y="109884"/>
                  </a:lnTo>
                  <a:lnTo>
                    <a:pt x="0" y="89195"/>
                  </a:lnTo>
                  <a:lnTo>
                    <a:pt x="5836" y="66454"/>
                  </a:lnTo>
                  <a:lnTo>
                    <a:pt x="16050" y="45621"/>
                  </a:lnTo>
                  <a:lnTo>
                    <a:pt x="26234" y="33540"/>
                  </a:lnTo>
                  <a:lnTo>
                    <a:pt x="36405" y="27607"/>
                  </a:lnTo>
                  <a:lnTo>
                    <a:pt x="69150" y="17245"/>
                  </a:lnTo>
                  <a:lnTo>
                    <a:pt x="105290" y="16351"/>
                  </a:lnTo>
                  <a:lnTo>
                    <a:pt x="139087" y="21836"/>
                  </a:lnTo>
                  <a:lnTo>
                    <a:pt x="159404" y="18511"/>
                  </a:lnTo>
                  <a:lnTo>
                    <a:pt x="188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59"/>
            <p:cNvSpPr/>
            <p:nvPr>
              <p:custDataLst>
                <p:tags r:id="rId71"/>
              </p:custDataLst>
            </p:nvPr>
          </p:nvSpPr>
          <p:spPr>
            <a:xfrm>
              <a:off x="1661734" y="4655820"/>
              <a:ext cx="142881" cy="295939"/>
            </a:xfrm>
            <a:custGeom>
              <a:avLst/>
              <a:gdLst/>
              <a:ahLst/>
              <a:cxnLst/>
              <a:rect l="0" t="0" r="0" b="0"/>
              <a:pathLst>
                <a:path w="142881" h="295939">
                  <a:moveTo>
                    <a:pt x="68006" y="0"/>
                  </a:moveTo>
                  <a:lnTo>
                    <a:pt x="68006" y="0"/>
                  </a:lnTo>
                  <a:lnTo>
                    <a:pt x="68006" y="36407"/>
                  </a:lnTo>
                  <a:lnTo>
                    <a:pt x="63961" y="67137"/>
                  </a:lnTo>
                  <a:lnTo>
                    <a:pt x="54162" y="104858"/>
                  </a:lnTo>
                  <a:lnTo>
                    <a:pt x="41515" y="134833"/>
                  </a:lnTo>
                  <a:lnTo>
                    <a:pt x="27043" y="165163"/>
                  </a:lnTo>
                  <a:lnTo>
                    <a:pt x="12877" y="195599"/>
                  </a:lnTo>
                  <a:lnTo>
                    <a:pt x="3788" y="225220"/>
                  </a:lnTo>
                  <a:lnTo>
                    <a:pt x="0" y="262210"/>
                  </a:lnTo>
                  <a:lnTo>
                    <a:pt x="3641" y="278823"/>
                  </a:lnTo>
                  <a:lnTo>
                    <a:pt x="10049" y="287046"/>
                  </a:lnTo>
                  <a:lnTo>
                    <a:pt x="18541" y="292676"/>
                  </a:lnTo>
                  <a:lnTo>
                    <a:pt x="33688" y="295845"/>
                  </a:lnTo>
                  <a:lnTo>
                    <a:pt x="53887" y="295938"/>
                  </a:lnTo>
                  <a:lnTo>
                    <a:pt x="91014" y="286521"/>
                  </a:lnTo>
                  <a:lnTo>
                    <a:pt x="103914" y="277203"/>
                  </a:lnTo>
                  <a:lnTo>
                    <a:pt x="130371" y="248453"/>
                  </a:lnTo>
                  <a:lnTo>
                    <a:pt x="137492" y="234884"/>
                  </a:lnTo>
                  <a:lnTo>
                    <a:pt x="142880" y="200239"/>
                  </a:lnTo>
                  <a:lnTo>
                    <a:pt x="141686" y="165800"/>
                  </a:lnTo>
                  <a:lnTo>
                    <a:pt x="133582" y="138873"/>
                  </a:lnTo>
                  <a:lnTo>
                    <a:pt x="115672" y="107018"/>
                  </a:lnTo>
                  <a:lnTo>
                    <a:pt x="82499" y="70882"/>
                  </a:lnTo>
                  <a:lnTo>
                    <a:pt x="44513" y="37200"/>
                  </a:lnTo>
                  <a:lnTo>
                    <a:pt x="40631" y="28951"/>
                  </a:lnTo>
                  <a:lnTo>
                    <a:pt x="38060" y="20487"/>
                  </a:lnTo>
                  <a:lnTo>
                    <a:pt x="29906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60"/>
            <p:cNvSpPr/>
            <p:nvPr>
              <p:custDataLst>
                <p:tags r:id="rId72"/>
              </p:custDataLst>
            </p:nvPr>
          </p:nvSpPr>
          <p:spPr>
            <a:xfrm>
              <a:off x="1341122" y="4519121"/>
              <a:ext cx="312419" cy="409260"/>
            </a:xfrm>
            <a:custGeom>
              <a:avLst/>
              <a:gdLst/>
              <a:ahLst/>
              <a:cxnLst/>
              <a:rect l="0" t="0" r="0" b="0"/>
              <a:pathLst>
                <a:path w="312419" h="409260">
                  <a:moveTo>
                    <a:pt x="30478" y="90979"/>
                  </a:moveTo>
                  <a:lnTo>
                    <a:pt x="30478" y="90979"/>
                  </a:lnTo>
                  <a:lnTo>
                    <a:pt x="34994" y="122588"/>
                  </a:lnTo>
                  <a:lnTo>
                    <a:pt x="38568" y="147612"/>
                  </a:lnTo>
                  <a:lnTo>
                    <a:pt x="39258" y="173608"/>
                  </a:lnTo>
                  <a:lnTo>
                    <a:pt x="38025" y="200251"/>
                  </a:lnTo>
                  <a:lnTo>
                    <a:pt x="35509" y="227327"/>
                  </a:lnTo>
                  <a:lnTo>
                    <a:pt x="32139" y="253845"/>
                  </a:lnTo>
                  <a:lnTo>
                    <a:pt x="28199" y="279989"/>
                  </a:lnTo>
                  <a:lnTo>
                    <a:pt x="23878" y="305886"/>
                  </a:lnTo>
                  <a:lnTo>
                    <a:pt x="19078" y="341433"/>
                  </a:lnTo>
                  <a:lnTo>
                    <a:pt x="16376" y="373468"/>
                  </a:lnTo>
                  <a:lnTo>
                    <a:pt x="14897" y="386710"/>
                  </a:lnTo>
                  <a:lnTo>
                    <a:pt x="7951" y="409259"/>
                  </a:lnTo>
                  <a:lnTo>
                    <a:pt x="7840" y="408999"/>
                  </a:lnTo>
                  <a:lnTo>
                    <a:pt x="1591" y="371502"/>
                  </a:lnTo>
                  <a:lnTo>
                    <a:pt x="313" y="338114"/>
                  </a:lnTo>
                  <a:lnTo>
                    <a:pt x="91" y="304845"/>
                  </a:lnTo>
                  <a:lnTo>
                    <a:pt x="26" y="268176"/>
                  </a:lnTo>
                  <a:lnTo>
                    <a:pt x="6" y="230500"/>
                  </a:lnTo>
                  <a:lnTo>
                    <a:pt x="0" y="192526"/>
                  </a:lnTo>
                  <a:lnTo>
                    <a:pt x="4044" y="158508"/>
                  </a:lnTo>
                  <a:lnTo>
                    <a:pt x="7759" y="123603"/>
                  </a:lnTo>
                  <a:lnTo>
                    <a:pt x="13492" y="105913"/>
                  </a:lnTo>
                  <a:lnTo>
                    <a:pt x="18131" y="98180"/>
                  </a:lnTo>
                  <a:lnTo>
                    <a:pt x="23015" y="94180"/>
                  </a:lnTo>
                  <a:lnTo>
                    <a:pt x="30525" y="91928"/>
                  </a:lnTo>
                  <a:lnTo>
                    <a:pt x="33049" y="91612"/>
                  </a:lnTo>
                  <a:lnTo>
                    <a:pt x="38112" y="93518"/>
                  </a:lnTo>
                  <a:lnTo>
                    <a:pt x="40647" y="95212"/>
                  </a:lnTo>
                  <a:lnTo>
                    <a:pt x="55597" y="125278"/>
                  </a:lnTo>
                  <a:lnTo>
                    <a:pt x="66989" y="155328"/>
                  </a:lnTo>
                  <a:lnTo>
                    <a:pt x="75727" y="188785"/>
                  </a:lnTo>
                  <a:lnTo>
                    <a:pt x="81421" y="222405"/>
                  </a:lnTo>
                  <a:lnTo>
                    <a:pt x="87623" y="256921"/>
                  </a:lnTo>
                  <a:lnTo>
                    <a:pt x="100844" y="294878"/>
                  </a:lnTo>
                  <a:lnTo>
                    <a:pt x="111609" y="326836"/>
                  </a:lnTo>
                  <a:lnTo>
                    <a:pt x="124439" y="361206"/>
                  </a:lnTo>
                  <a:lnTo>
                    <a:pt x="135651" y="378451"/>
                  </a:lnTo>
                  <a:lnTo>
                    <a:pt x="138746" y="379611"/>
                  </a:lnTo>
                  <a:lnTo>
                    <a:pt x="144673" y="380523"/>
                  </a:lnTo>
                  <a:lnTo>
                    <a:pt x="150841" y="350965"/>
                  </a:lnTo>
                  <a:lnTo>
                    <a:pt x="156922" y="321635"/>
                  </a:lnTo>
                  <a:lnTo>
                    <a:pt x="159948" y="290649"/>
                  </a:lnTo>
                  <a:lnTo>
                    <a:pt x="165830" y="255033"/>
                  </a:lnTo>
                  <a:lnTo>
                    <a:pt x="172935" y="218515"/>
                  </a:lnTo>
                  <a:lnTo>
                    <a:pt x="181249" y="180791"/>
                  </a:lnTo>
                  <a:lnTo>
                    <a:pt x="185179" y="161860"/>
                  </a:lnTo>
                  <a:lnTo>
                    <a:pt x="193214" y="125022"/>
                  </a:lnTo>
                  <a:lnTo>
                    <a:pt x="202497" y="93916"/>
                  </a:lnTo>
                  <a:lnTo>
                    <a:pt x="213219" y="61079"/>
                  </a:lnTo>
                  <a:lnTo>
                    <a:pt x="219223" y="46364"/>
                  </a:lnTo>
                  <a:lnTo>
                    <a:pt x="237691" y="21844"/>
                  </a:lnTo>
                  <a:lnTo>
                    <a:pt x="260465" y="4793"/>
                  </a:lnTo>
                  <a:lnTo>
                    <a:pt x="268443" y="1874"/>
                  </a:lnTo>
                  <a:lnTo>
                    <a:pt x="291408" y="0"/>
                  </a:lnTo>
                  <a:lnTo>
                    <a:pt x="301105" y="2001"/>
                  </a:lnTo>
                  <a:lnTo>
                    <a:pt x="312418" y="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61"/>
          <p:cNvGrpSpPr/>
          <p:nvPr/>
        </p:nvGrpSpPr>
        <p:grpSpPr>
          <a:xfrm>
            <a:off x="2845299" y="4465320"/>
            <a:ext cx="1032900" cy="715689"/>
            <a:chOff x="2845299" y="4465320"/>
            <a:chExt cx="1032900" cy="715689"/>
          </a:xfrm>
        </p:grpSpPr>
        <p:sp>
          <p:nvSpPr>
            <p:cNvPr id="85" name="SMARTInkShape-1361"/>
            <p:cNvSpPr/>
            <p:nvPr>
              <p:custDataLst>
                <p:tags r:id="rId63"/>
              </p:custDataLst>
            </p:nvPr>
          </p:nvSpPr>
          <p:spPr>
            <a:xfrm>
              <a:off x="3383280" y="4465320"/>
              <a:ext cx="91441" cy="15241"/>
            </a:xfrm>
            <a:custGeom>
              <a:avLst/>
              <a:gdLst/>
              <a:ahLst/>
              <a:cxnLst/>
              <a:rect l="0" t="0" r="0" b="0"/>
              <a:pathLst>
                <a:path w="91441" h="15241">
                  <a:moveTo>
                    <a:pt x="0" y="0"/>
                  </a:moveTo>
                  <a:lnTo>
                    <a:pt x="0" y="0"/>
                  </a:lnTo>
                  <a:lnTo>
                    <a:pt x="36500" y="10473"/>
                  </a:lnTo>
                  <a:lnTo>
                    <a:pt x="72904" y="13828"/>
                  </a:lnTo>
                  <a:lnTo>
                    <a:pt x="914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62"/>
            <p:cNvSpPr/>
            <p:nvPr>
              <p:custDataLst>
                <p:tags r:id="rId64"/>
              </p:custDataLst>
            </p:nvPr>
          </p:nvSpPr>
          <p:spPr>
            <a:xfrm>
              <a:off x="3512820" y="4630376"/>
              <a:ext cx="365379" cy="167985"/>
            </a:xfrm>
            <a:custGeom>
              <a:avLst/>
              <a:gdLst/>
              <a:ahLst/>
              <a:cxnLst/>
              <a:rect l="0" t="0" r="0" b="0"/>
              <a:pathLst>
                <a:path w="365379" h="167985">
                  <a:moveTo>
                    <a:pt x="0" y="71164"/>
                  </a:moveTo>
                  <a:lnTo>
                    <a:pt x="0" y="71164"/>
                  </a:lnTo>
                  <a:lnTo>
                    <a:pt x="28316" y="75208"/>
                  </a:lnTo>
                  <a:lnTo>
                    <a:pt x="65801" y="77231"/>
                  </a:lnTo>
                  <a:lnTo>
                    <a:pt x="78916" y="74425"/>
                  </a:lnTo>
                  <a:lnTo>
                    <a:pt x="115598" y="50239"/>
                  </a:lnTo>
                  <a:lnTo>
                    <a:pt x="125601" y="38157"/>
                  </a:lnTo>
                  <a:lnTo>
                    <a:pt x="129454" y="31380"/>
                  </a:lnTo>
                  <a:lnTo>
                    <a:pt x="131477" y="14818"/>
                  </a:lnTo>
                  <a:lnTo>
                    <a:pt x="129555" y="1248"/>
                  </a:lnTo>
                  <a:lnTo>
                    <a:pt x="127856" y="0"/>
                  </a:lnTo>
                  <a:lnTo>
                    <a:pt x="125878" y="861"/>
                  </a:lnTo>
                  <a:lnTo>
                    <a:pt x="105298" y="21340"/>
                  </a:lnTo>
                  <a:lnTo>
                    <a:pt x="86307" y="57120"/>
                  </a:lnTo>
                  <a:lnTo>
                    <a:pt x="81539" y="75929"/>
                  </a:lnTo>
                  <a:lnTo>
                    <a:pt x="83614" y="99951"/>
                  </a:lnTo>
                  <a:lnTo>
                    <a:pt x="87397" y="112463"/>
                  </a:lnTo>
                  <a:lnTo>
                    <a:pt x="98332" y="129027"/>
                  </a:lnTo>
                  <a:lnTo>
                    <a:pt x="116342" y="140613"/>
                  </a:lnTo>
                  <a:lnTo>
                    <a:pt x="146030" y="151267"/>
                  </a:lnTo>
                  <a:lnTo>
                    <a:pt x="179113" y="154250"/>
                  </a:lnTo>
                  <a:lnTo>
                    <a:pt x="185449" y="154495"/>
                  </a:lnTo>
                  <a:lnTo>
                    <a:pt x="210547" y="146748"/>
                  </a:lnTo>
                  <a:lnTo>
                    <a:pt x="243284" y="128114"/>
                  </a:lnTo>
                  <a:lnTo>
                    <a:pt x="274210" y="100853"/>
                  </a:lnTo>
                  <a:lnTo>
                    <a:pt x="310712" y="63440"/>
                  </a:lnTo>
                  <a:lnTo>
                    <a:pt x="333352" y="29476"/>
                  </a:lnTo>
                  <a:lnTo>
                    <a:pt x="343172" y="23002"/>
                  </a:lnTo>
                  <a:lnTo>
                    <a:pt x="348161" y="21277"/>
                  </a:lnTo>
                  <a:lnTo>
                    <a:pt x="352334" y="21819"/>
                  </a:lnTo>
                  <a:lnTo>
                    <a:pt x="355962" y="23874"/>
                  </a:lnTo>
                  <a:lnTo>
                    <a:pt x="359228" y="26938"/>
                  </a:lnTo>
                  <a:lnTo>
                    <a:pt x="362857" y="34857"/>
                  </a:lnTo>
                  <a:lnTo>
                    <a:pt x="365378" y="65630"/>
                  </a:lnTo>
                  <a:lnTo>
                    <a:pt x="363427" y="100300"/>
                  </a:lnTo>
                  <a:lnTo>
                    <a:pt x="355139" y="131859"/>
                  </a:lnTo>
                  <a:lnTo>
                    <a:pt x="347844" y="150859"/>
                  </a:lnTo>
                  <a:lnTo>
                    <a:pt x="340582" y="159642"/>
                  </a:lnTo>
                  <a:lnTo>
                    <a:pt x="336275" y="163170"/>
                  </a:lnTo>
                  <a:lnTo>
                    <a:pt x="324715" y="167089"/>
                  </a:lnTo>
                  <a:lnTo>
                    <a:pt x="309418" y="167984"/>
                  </a:lnTo>
                  <a:lnTo>
                    <a:pt x="288508" y="165560"/>
                  </a:lnTo>
                  <a:lnTo>
                    <a:pt x="256981" y="151343"/>
                  </a:lnTo>
                  <a:lnTo>
                    <a:pt x="236220" y="13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63"/>
            <p:cNvSpPr/>
            <p:nvPr>
              <p:custDataLst>
                <p:tags r:id="rId65"/>
              </p:custDataLst>
            </p:nvPr>
          </p:nvSpPr>
          <p:spPr>
            <a:xfrm>
              <a:off x="3398520" y="4617720"/>
              <a:ext cx="91441" cy="190228"/>
            </a:xfrm>
            <a:custGeom>
              <a:avLst/>
              <a:gdLst/>
              <a:ahLst/>
              <a:cxnLst/>
              <a:rect l="0" t="0" r="0" b="0"/>
              <a:pathLst>
                <a:path w="91441" h="190228">
                  <a:moveTo>
                    <a:pt x="0" y="0"/>
                  </a:moveTo>
                  <a:lnTo>
                    <a:pt x="0" y="0"/>
                  </a:lnTo>
                  <a:lnTo>
                    <a:pt x="4516" y="22578"/>
                  </a:lnTo>
                  <a:lnTo>
                    <a:pt x="11321" y="56601"/>
                  </a:lnTo>
                  <a:lnTo>
                    <a:pt x="17167" y="85834"/>
                  </a:lnTo>
                  <a:lnTo>
                    <a:pt x="25218" y="122047"/>
                  </a:lnTo>
                  <a:lnTo>
                    <a:pt x="32045" y="158364"/>
                  </a:lnTo>
                  <a:lnTo>
                    <a:pt x="40949" y="180014"/>
                  </a:lnTo>
                  <a:lnTo>
                    <a:pt x="45857" y="185840"/>
                  </a:lnTo>
                  <a:lnTo>
                    <a:pt x="52902" y="190227"/>
                  </a:lnTo>
                  <a:lnTo>
                    <a:pt x="53329" y="157930"/>
                  </a:lnTo>
                  <a:lnTo>
                    <a:pt x="58574" y="128280"/>
                  </a:lnTo>
                  <a:lnTo>
                    <a:pt x="62746" y="90689"/>
                  </a:lnTo>
                  <a:lnTo>
                    <a:pt x="71473" y="54697"/>
                  </a:lnTo>
                  <a:lnTo>
                    <a:pt x="83383" y="17359"/>
                  </a:lnTo>
                  <a:lnTo>
                    <a:pt x="84376" y="16653"/>
                  </a:lnTo>
                  <a:lnTo>
                    <a:pt x="914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64"/>
            <p:cNvSpPr/>
            <p:nvPr>
              <p:custDataLst>
                <p:tags r:id="rId66"/>
              </p:custDataLst>
            </p:nvPr>
          </p:nvSpPr>
          <p:spPr>
            <a:xfrm>
              <a:off x="3246775" y="4625340"/>
              <a:ext cx="37446" cy="212521"/>
            </a:xfrm>
            <a:custGeom>
              <a:avLst/>
              <a:gdLst/>
              <a:ahLst/>
              <a:cxnLst/>
              <a:rect l="0" t="0" r="0" b="0"/>
              <a:pathLst>
                <a:path w="37446" h="212521">
                  <a:moveTo>
                    <a:pt x="22205" y="0"/>
                  </a:moveTo>
                  <a:lnTo>
                    <a:pt x="22205" y="0"/>
                  </a:lnTo>
                  <a:lnTo>
                    <a:pt x="19947" y="22578"/>
                  </a:lnTo>
                  <a:lnTo>
                    <a:pt x="16968" y="56601"/>
                  </a:lnTo>
                  <a:lnTo>
                    <a:pt x="15644" y="85834"/>
                  </a:lnTo>
                  <a:lnTo>
                    <a:pt x="13598" y="103790"/>
                  </a:lnTo>
                  <a:lnTo>
                    <a:pt x="10540" y="124226"/>
                  </a:lnTo>
                  <a:lnTo>
                    <a:pt x="6808" y="146318"/>
                  </a:lnTo>
                  <a:lnTo>
                    <a:pt x="2662" y="175379"/>
                  </a:lnTo>
                  <a:lnTo>
                    <a:pt x="0" y="203787"/>
                  </a:lnTo>
                  <a:lnTo>
                    <a:pt x="628" y="206979"/>
                  </a:lnTo>
                  <a:lnTo>
                    <a:pt x="1894" y="209106"/>
                  </a:lnTo>
                  <a:lnTo>
                    <a:pt x="5963" y="212520"/>
                  </a:lnTo>
                  <a:lnTo>
                    <a:pt x="6297" y="211953"/>
                  </a:lnTo>
                  <a:lnTo>
                    <a:pt x="9091" y="202702"/>
                  </a:lnTo>
                  <a:lnTo>
                    <a:pt x="21590" y="172685"/>
                  </a:lnTo>
                  <a:lnTo>
                    <a:pt x="33435" y="135459"/>
                  </a:lnTo>
                  <a:lnTo>
                    <a:pt x="37445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65"/>
            <p:cNvSpPr/>
            <p:nvPr>
              <p:custDataLst>
                <p:tags r:id="rId67"/>
              </p:custDataLst>
            </p:nvPr>
          </p:nvSpPr>
          <p:spPr>
            <a:xfrm>
              <a:off x="2845299" y="4608446"/>
              <a:ext cx="305900" cy="572563"/>
            </a:xfrm>
            <a:custGeom>
              <a:avLst/>
              <a:gdLst/>
              <a:ahLst/>
              <a:cxnLst/>
              <a:rect l="0" t="0" r="0" b="0"/>
              <a:pathLst>
                <a:path w="305900" h="572563">
                  <a:moveTo>
                    <a:pt x="278901" y="100714"/>
                  </a:moveTo>
                  <a:lnTo>
                    <a:pt x="278901" y="100714"/>
                  </a:lnTo>
                  <a:lnTo>
                    <a:pt x="282946" y="72398"/>
                  </a:lnTo>
                  <a:lnTo>
                    <a:pt x="281417" y="42653"/>
                  </a:lnTo>
                  <a:lnTo>
                    <a:pt x="273246" y="25803"/>
                  </a:lnTo>
                  <a:lnTo>
                    <a:pt x="267510" y="17753"/>
                  </a:lnTo>
                  <a:lnTo>
                    <a:pt x="252107" y="6551"/>
                  </a:lnTo>
                  <a:lnTo>
                    <a:pt x="243258" y="2379"/>
                  </a:lnTo>
                  <a:lnTo>
                    <a:pt x="222138" y="0"/>
                  </a:lnTo>
                  <a:lnTo>
                    <a:pt x="199486" y="2612"/>
                  </a:lnTo>
                  <a:lnTo>
                    <a:pt x="166847" y="15297"/>
                  </a:lnTo>
                  <a:lnTo>
                    <a:pt x="143022" y="30860"/>
                  </a:lnTo>
                  <a:lnTo>
                    <a:pt x="127354" y="48217"/>
                  </a:lnTo>
                  <a:lnTo>
                    <a:pt x="109290" y="71644"/>
                  </a:lnTo>
                  <a:lnTo>
                    <a:pt x="89627" y="99113"/>
                  </a:lnTo>
                  <a:lnTo>
                    <a:pt x="70037" y="134151"/>
                  </a:lnTo>
                  <a:lnTo>
                    <a:pt x="64999" y="154522"/>
                  </a:lnTo>
                  <a:lnTo>
                    <a:pt x="66026" y="161139"/>
                  </a:lnTo>
                  <a:lnTo>
                    <a:pt x="68405" y="166397"/>
                  </a:lnTo>
                  <a:lnTo>
                    <a:pt x="72530" y="169903"/>
                  </a:lnTo>
                  <a:lnTo>
                    <a:pt x="83887" y="173797"/>
                  </a:lnTo>
                  <a:lnTo>
                    <a:pt x="108607" y="171946"/>
                  </a:lnTo>
                  <a:lnTo>
                    <a:pt x="141216" y="162888"/>
                  </a:lnTo>
                  <a:lnTo>
                    <a:pt x="174375" y="143412"/>
                  </a:lnTo>
                  <a:lnTo>
                    <a:pt x="211138" y="113173"/>
                  </a:lnTo>
                  <a:lnTo>
                    <a:pt x="242828" y="76098"/>
                  </a:lnTo>
                  <a:lnTo>
                    <a:pt x="247929" y="70749"/>
                  </a:lnTo>
                  <a:lnTo>
                    <a:pt x="244230" y="74432"/>
                  </a:lnTo>
                  <a:lnTo>
                    <a:pt x="241817" y="88975"/>
                  </a:lnTo>
                  <a:lnTo>
                    <a:pt x="241002" y="124422"/>
                  </a:lnTo>
                  <a:lnTo>
                    <a:pt x="240890" y="150197"/>
                  </a:lnTo>
                  <a:lnTo>
                    <a:pt x="243099" y="176329"/>
                  </a:lnTo>
                  <a:lnTo>
                    <a:pt x="246902" y="203747"/>
                  </a:lnTo>
                  <a:lnTo>
                    <a:pt x="251415" y="235689"/>
                  </a:lnTo>
                  <a:lnTo>
                    <a:pt x="258501" y="267383"/>
                  </a:lnTo>
                  <a:lnTo>
                    <a:pt x="267294" y="298402"/>
                  </a:lnTo>
                  <a:lnTo>
                    <a:pt x="276847" y="329122"/>
                  </a:lnTo>
                  <a:lnTo>
                    <a:pt x="284479" y="359709"/>
                  </a:lnTo>
                  <a:lnTo>
                    <a:pt x="291540" y="390236"/>
                  </a:lnTo>
                  <a:lnTo>
                    <a:pt x="300323" y="420737"/>
                  </a:lnTo>
                  <a:lnTo>
                    <a:pt x="305356" y="448968"/>
                  </a:lnTo>
                  <a:lnTo>
                    <a:pt x="305899" y="473934"/>
                  </a:lnTo>
                  <a:lnTo>
                    <a:pt x="300496" y="493496"/>
                  </a:lnTo>
                  <a:lnTo>
                    <a:pt x="283888" y="518790"/>
                  </a:lnTo>
                  <a:lnTo>
                    <a:pt x="262881" y="538325"/>
                  </a:lnTo>
                  <a:lnTo>
                    <a:pt x="232479" y="554838"/>
                  </a:lnTo>
                  <a:lnTo>
                    <a:pt x="196661" y="566410"/>
                  </a:lnTo>
                  <a:lnTo>
                    <a:pt x="169536" y="570157"/>
                  </a:lnTo>
                  <a:lnTo>
                    <a:pt x="141395" y="571822"/>
                  </a:lnTo>
                  <a:lnTo>
                    <a:pt x="114776" y="572562"/>
                  </a:lnTo>
                  <a:lnTo>
                    <a:pt x="80035" y="568933"/>
                  </a:lnTo>
                  <a:lnTo>
                    <a:pt x="48292" y="558451"/>
                  </a:lnTo>
                  <a:lnTo>
                    <a:pt x="25529" y="544621"/>
                  </a:lnTo>
                  <a:lnTo>
                    <a:pt x="8060" y="525753"/>
                  </a:lnTo>
                  <a:lnTo>
                    <a:pt x="1894" y="506931"/>
                  </a:lnTo>
                  <a:lnTo>
                    <a:pt x="0" y="482761"/>
                  </a:lnTo>
                  <a:lnTo>
                    <a:pt x="1981" y="452264"/>
                  </a:lnTo>
                  <a:lnTo>
                    <a:pt x="10198" y="418954"/>
                  </a:lnTo>
                  <a:lnTo>
                    <a:pt x="23165" y="383547"/>
                  </a:lnTo>
                  <a:lnTo>
                    <a:pt x="31363" y="364623"/>
                  </a:lnTo>
                  <a:lnTo>
                    <a:pt x="46118" y="332307"/>
                  </a:lnTo>
                  <a:lnTo>
                    <a:pt x="57921" y="30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62"/>
          <p:cNvGrpSpPr/>
          <p:nvPr/>
        </p:nvGrpSpPr>
        <p:grpSpPr>
          <a:xfrm>
            <a:off x="4076700" y="4533900"/>
            <a:ext cx="502307" cy="411168"/>
            <a:chOff x="4076700" y="4533900"/>
            <a:chExt cx="502307" cy="411168"/>
          </a:xfrm>
        </p:grpSpPr>
        <p:sp>
          <p:nvSpPr>
            <p:cNvPr id="91" name="SMARTInkShape-1366"/>
            <p:cNvSpPr/>
            <p:nvPr>
              <p:custDataLst>
                <p:tags r:id="rId61"/>
              </p:custDataLst>
            </p:nvPr>
          </p:nvSpPr>
          <p:spPr>
            <a:xfrm>
              <a:off x="4366260" y="4611100"/>
              <a:ext cx="212747" cy="333968"/>
            </a:xfrm>
            <a:custGeom>
              <a:avLst/>
              <a:gdLst/>
              <a:ahLst/>
              <a:cxnLst/>
              <a:rect l="0" t="0" r="0" b="0"/>
              <a:pathLst>
                <a:path w="212747" h="333968">
                  <a:moveTo>
                    <a:pt x="38100" y="75200"/>
                  </a:moveTo>
                  <a:lnTo>
                    <a:pt x="38100" y="75200"/>
                  </a:lnTo>
                  <a:lnTo>
                    <a:pt x="46190" y="111607"/>
                  </a:lnTo>
                  <a:lnTo>
                    <a:pt x="50162" y="140770"/>
                  </a:lnTo>
                  <a:lnTo>
                    <a:pt x="52774" y="168689"/>
                  </a:lnTo>
                  <a:lnTo>
                    <a:pt x="56757" y="198031"/>
                  </a:lnTo>
                  <a:lnTo>
                    <a:pt x="61350" y="228005"/>
                  </a:lnTo>
                  <a:lnTo>
                    <a:pt x="66214" y="255720"/>
                  </a:lnTo>
                  <a:lnTo>
                    <a:pt x="73711" y="285603"/>
                  </a:lnTo>
                  <a:lnTo>
                    <a:pt x="82322" y="322226"/>
                  </a:lnTo>
                  <a:lnTo>
                    <a:pt x="83668" y="326244"/>
                  </a:lnTo>
                  <a:lnTo>
                    <a:pt x="85412" y="328923"/>
                  </a:lnTo>
                  <a:lnTo>
                    <a:pt x="91087" y="333967"/>
                  </a:lnTo>
                  <a:lnTo>
                    <a:pt x="91336" y="330142"/>
                  </a:lnTo>
                  <a:lnTo>
                    <a:pt x="84870" y="301708"/>
                  </a:lnTo>
                  <a:lnTo>
                    <a:pt x="84130" y="272230"/>
                  </a:lnTo>
                  <a:lnTo>
                    <a:pt x="79867" y="236684"/>
                  </a:lnTo>
                  <a:lnTo>
                    <a:pt x="80338" y="215029"/>
                  </a:lnTo>
                  <a:lnTo>
                    <a:pt x="82345" y="187046"/>
                  </a:lnTo>
                  <a:lnTo>
                    <a:pt x="85377" y="154844"/>
                  </a:lnTo>
                  <a:lnTo>
                    <a:pt x="87398" y="129989"/>
                  </a:lnTo>
                  <a:lnTo>
                    <a:pt x="89643" y="93342"/>
                  </a:lnTo>
                  <a:lnTo>
                    <a:pt x="95157" y="65765"/>
                  </a:lnTo>
                  <a:lnTo>
                    <a:pt x="108449" y="28557"/>
                  </a:lnTo>
                  <a:lnTo>
                    <a:pt x="120657" y="10392"/>
                  </a:lnTo>
                  <a:lnTo>
                    <a:pt x="130107" y="4063"/>
                  </a:lnTo>
                  <a:lnTo>
                    <a:pt x="147206" y="501"/>
                  </a:lnTo>
                  <a:lnTo>
                    <a:pt x="154017" y="0"/>
                  </a:lnTo>
                  <a:lnTo>
                    <a:pt x="168359" y="3960"/>
                  </a:lnTo>
                  <a:lnTo>
                    <a:pt x="188456" y="15710"/>
                  </a:lnTo>
                  <a:lnTo>
                    <a:pt x="198905" y="25900"/>
                  </a:lnTo>
                  <a:lnTo>
                    <a:pt x="206371" y="38896"/>
                  </a:lnTo>
                  <a:lnTo>
                    <a:pt x="211980" y="67088"/>
                  </a:lnTo>
                  <a:lnTo>
                    <a:pt x="212746" y="78933"/>
                  </a:lnTo>
                  <a:lnTo>
                    <a:pt x="208572" y="89841"/>
                  </a:lnTo>
                  <a:lnTo>
                    <a:pt x="196139" y="106597"/>
                  </a:lnTo>
                  <a:lnTo>
                    <a:pt x="180035" y="119404"/>
                  </a:lnTo>
                  <a:lnTo>
                    <a:pt x="166376" y="124479"/>
                  </a:lnTo>
                  <a:lnTo>
                    <a:pt x="128527" y="133242"/>
                  </a:lnTo>
                  <a:lnTo>
                    <a:pt x="92996" y="135584"/>
                  </a:lnTo>
                  <a:lnTo>
                    <a:pt x="69041" y="133732"/>
                  </a:lnTo>
                  <a:lnTo>
                    <a:pt x="32234" y="128377"/>
                  </a:lnTo>
                  <a:lnTo>
                    <a:pt x="19805" y="122659"/>
                  </a:lnTo>
                  <a:lnTo>
                    <a:pt x="13600" y="118024"/>
                  </a:lnTo>
                  <a:lnTo>
                    <a:pt x="0" y="9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67"/>
            <p:cNvSpPr/>
            <p:nvPr>
              <p:custDataLst>
                <p:tags r:id="rId62"/>
              </p:custDataLst>
            </p:nvPr>
          </p:nvSpPr>
          <p:spPr>
            <a:xfrm>
              <a:off x="4076700" y="4533900"/>
              <a:ext cx="204589" cy="226913"/>
            </a:xfrm>
            <a:custGeom>
              <a:avLst/>
              <a:gdLst/>
              <a:ahLst/>
              <a:cxnLst/>
              <a:rect l="0" t="0" r="0" b="0"/>
              <a:pathLst>
                <a:path w="204589" h="226913">
                  <a:moveTo>
                    <a:pt x="0" y="83820"/>
                  </a:moveTo>
                  <a:lnTo>
                    <a:pt x="0" y="83820"/>
                  </a:lnTo>
                  <a:lnTo>
                    <a:pt x="0" y="120227"/>
                  </a:lnTo>
                  <a:lnTo>
                    <a:pt x="0" y="155003"/>
                  </a:lnTo>
                  <a:lnTo>
                    <a:pt x="4045" y="181394"/>
                  </a:lnTo>
                  <a:lnTo>
                    <a:pt x="12804" y="195202"/>
                  </a:lnTo>
                  <a:lnTo>
                    <a:pt x="35079" y="213818"/>
                  </a:lnTo>
                  <a:lnTo>
                    <a:pt x="54703" y="222903"/>
                  </a:lnTo>
                  <a:lnTo>
                    <a:pt x="80649" y="226912"/>
                  </a:lnTo>
                  <a:lnTo>
                    <a:pt x="109786" y="224055"/>
                  </a:lnTo>
                  <a:lnTo>
                    <a:pt x="143042" y="214657"/>
                  </a:lnTo>
                  <a:lnTo>
                    <a:pt x="172157" y="192542"/>
                  </a:lnTo>
                  <a:lnTo>
                    <a:pt x="183747" y="177653"/>
                  </a:lnTo>
                  <a:lnTo>
                    <a:pt x="197900" y="144092"/>
                  </a:lnTo>
                  <a:lnTo>
                    <a:pt x="203417" y="121717"/>
                  </a:lnTo>
                  <a:lnTo>
                    <a:pt x="204588" y="83793"/>
                  </a:lnTo>
                  <a:lnTo>
                    <a:pt x="195094" y="49761"/>
                  </a:lnTo>
                  <a:lnTo>
                    <a:pt x="191105" y="23058"/>
                  </a:lnTo>
                  <a:lnTo>
                    <a:pt x="191616" y="13635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63"/>
          <p:cNvGrpSpPr/>
          <p:nvPr/>
        </p:nvGrpSpPr>
        <p:grpSpPr>
          <a:xfrm>
            <a:off x="5008499" y="4495800"/>
            <a:ext cx="485522" cy="271872"/>
            <a:chOff x="5008499" y="4495800"/>
            <a:chExt cx="485522" cy="271872"/>
          </a:xfrm>
        </p:grpSpPr>
        <p:sp>
          <p:nvSpPr>
            <p:cNvPr id="94" name="SMARTInkShape-1368"/>
            <p:cNvSpPr/>
            <p:nvPr>
              <p:custDataLst>
                <p:tags r:id="rId59"/>
              </p:custDataLst>
            </p:nvPr>
          </p:nvSpPr>
          <p:spPr>
            <a:xfrm>
              <a:off x="5189220" y="4572000"/>
              <a:ext cx="304801" cy="121332"/>
            </a:xfrm>
            <a:custGeom>
              <a:avLst/>
              <a:gdLst/>
              <a:ahLst/>
              <a:cxnLst/>
              <a:rect l="0" t="0" r="0" b="0"/>
              <a:pathLst>
                <a:path w="304801" h="121332">
                  <a:moveTo>
                    <a:pt x="0" y="0"/>
                  </a:moveTo>
                  <a:lnTo>
                    <a:pt x="0" y="0"/>
                  </a:lnTo>
                  <a:lnTo>
                    <a:pt x="20947" y="33114"/>
                  </a:lnTo>
                  <a:lnTo>
                    <a:pt x="27656" y="53651"/>
                  </a:lnTo>
                  <a:lnTo>
                    <a:pt x="36346" y="89052"/>
                  </a:lnTo>
                  <a:lnTo>
                    <a:pt x="38091" y="99009"/>
                  </a:lnTo>
                  <a:lnTo>
                    <a:pt x="38945" y="86883"/>
                  </a:lnTo>
                  <a:lnTo>
                    <a:pt x="51944" y="52160"/>
                  </a:lnTo>
                  <a:lnTo>
                    <a:pt x="60058" y="37576"/>
                  </a:lnTo>
                  <a:lnTo>
                    <a:pt x="82855" y="20369"/>
                  </a:lnTo>
                  <a:lnTo>
                    <a:pt x="111331" y="5666"/>
                  </a:lnTo>
                  <a:lnTo>
                    <a:pt x="132454" y="1954"/>
                  </a:lnTo>
                  <a:lnTo>
                    <a:pt x="148051" y="5384"/>
                  </a:lnTo>
                  <a:lnTo>
                    <a:pt x="168610" y="19093"/>
                  </a:lnTo>
                  <a:lnTo>
                    <a:pt x="194266" y="46481"/>
                  </a:lnTo>
                  <a:lnTo>
                    <a:pt x="212519" y="81662"/>
                  </a:lnTo>
                  <a:lnTo>
                    <a:pt x="226268" y="111852"/>
                  </a:lnTo>
                  <a:lnTo>
                    <a:pt x="227046" y="115208"/>
                  </a:lnTo>
                  <a:lnTo>
                    <a:pt x="228411" y="117446"/>
                  </a:lnTo>
                  <a:lnTo>
                    <a:pt x="230167" y="118937"/>
                  </a:lnTo>
                  <a:lnTo>
                    <a:pt x="235024" y="121331"/>
                  </a:lnTo>
                  <a:lnTo>
                    <a:pt x="243957" y="113655"/>
                  </a:lnTo>
                  <a:lnTo>
                    <a:pt x="269075" y="83724"/>
                  </a:lnTo>
                  <a:lnTo>
                    <a:pt x="30480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69"/>
            <p:cNvSpPr/>
            <p:nvPr>
              <p:custDataLst>
                <p:tags r:id="rId60"/>
              </p:custDataLst>
            </p:nvPr>
          </p:nvSpPr>
          <p:spPr>
            <a:xfrm>
              <a:off x="5008499" y="4495800"/>
              <a:ext cx="164536" cy="271872"/>
            </a:xfrm>
            <a:custGeom>
              <a:avLst/>
              <a:gdLst/>
              <a:ahLst/>
              <a:cxnLst/>
              <a:rect l="0" t="0" r="0" b="0"/>
              <a:pathLst>
                <a:path w="164536" h="271872">
                  <a:moveTo>
                    <a:pt x="96901" y="114300"/>
                  </a:moveTo>
                  <a:lnTo>
                    <a:pt x="96901" y="114300"/>
                  </a:lnTo>
                  <a:lnTo>
                    <a:pt x="68585" y="134526"/>
                  </a:lnTo>
                  <a:lnTo>
                    <a:pt x="31100" y="167120"/>
                  </a:lnTo>
                  <a:lnTo>
                    <a:pt x="8769" y="198017"/>
                  </a:lnTo>
                  <a:lnTo>
                    <a:pt x="0" y="220489"/>
                  </a:lnTo>
                  <a:lnTo>
                    <a:pt x="1058" y="229510"/>
                  </a:lnTo>
                  <a:lnTo>
                    <a:pt x="5198" y="239165"/>
                  </a:lnTo>
                  <a:lnTo>
                    <a:pt x="12682" y="249100"/>
                  </a:lnTo>
                  <a:lnTo>
                    <a:pt x="26168" y="256902"/>
                  </a:lnTo>
                  <a:lnTo>
                    <a:pt x="55059" y="266055"/>
                  </a:lnTo>
                  <a:lnTo>
                    <a:pt x="88172" y="271871"/>
                  </a:lnTo>
                  <a:lnTo>
                    <a:pt x="117175" y="271337"/>
                  </a:lnTo>
                  <a:lnTo>
                    <a:pt x="145684" y="263571"/>
                  </a:lnTo>
                  <a:lnTo>
                    <a:pt x="163353" y="252913"/>
                  </a:lnTo>
                  <a:lnTo>
                    <a:pt x="164535" y="247590"/>
                  </a:lnTo>
                  <a:lnTo>
                    <a:pt x="164214" y="238733"/>
                  </a:lnTo>
                  <a:lnTo>
                    <a:pt x="150775" y="201022"/>
                  </a:lnTo>
                  <a:lnTo>
                    <a:pt x="136947" y="168029"/>
                  </a:lnTo>
                  <a:lnTo>
                    <a:pt x="114035" y="131443"/>
                  </a:lnTo>
                  <a:lnTo>
                    <a:pt x="89842" y="97836"/>
                  </a:lnTo>
                  <a:lnTo>
                    <a:pt x="65842" y="62223"/>
                  </a:lnTo>
                  <a:lnTo>
                    <a:pt x="52070" y="28472"/>
                  </a:lnTo>
                  <a:lnTo>
                    <a:pt x="43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64"/>
          <p:cNvGrpSpPr/>
          <p:nvPr/>
        </p:nvGrpSpPr>
        <p:grpSpPr>
          <a:xfrm>
            <a:off x="5744169" y="4341215"/>
            <a:ext cx="224078" cy="398250"/>
            <a:chOff x="5744169" y="4341215"/>
            <a:chExt cx="224078" cy="398250"/>
          </a:xfrm>
        </p:grpSpPr>
        <p:sp>
          <p:nvSpPr>
            <p:cNvPr id="97" name="SMARTInkShape-1370"/>
            <p:cNvSpPr/>
            <p:nvPr>
              <p:custDataLst>
                <p:tags r:id="rId57"/>
              </p:custDataLst>
            </p:nvPr>
          </p:nvSpPr>
          <p:spPr>
            <a:xfrm>
              <a:off x="5744169" y="4343400"/>
              <a:ext cx="222292" cy="391704"/>
            </a:xfrm>
            <a:custGeom>
              <a:avLst/>
              <a:gdLst/>
              <a:ahLst/>
              <a:cxnLst/>
              <a:rect l="0" t="0" r="0" b="0"/>
              <a:pathLst>
                <a:path w="222292" h="391704">
                  <a:moveTo>
                    <a:pt x="191811" y="0"/>
                  </a:moveTo>
                  <a:lnTo>
                    <a:pt x="191811" y="0"/>
                  </a:lnTo>
                  <a:lnTo>
                    <a:pt x="164718" y="0"/>
                  </a:lnTo>
                  <a:lnTo>
                    <a:pt x="143269" y="0"/>
                  </a:lnTo>
                  <a:lnTo>
                    <a:pt x="108148" y="4516"/>
                  </a:lnTo>
                  <a:lnTo>
                    <a:pt x="78428" y="12167"/>
                  </a:lnTo>
                  <a:lnTo>
                    <a:pt x="51107" y="21212"/>
                  </a:lnTo>
                  <a:lnTo>
                    <a:pt x="20017" y="35824"/>
                  </a:lnTo>
                  <a:lnTo>
                    <a:pt x="2809" y="46833"/>
                  </a:lnTo>
                  <a:lnTo>
                    <a:pt x="616" y="50696"/>
                  </a:lnTo>
                  <a:lnTo>
                    <a:pt x="0" y="54964"/>
                  </a:lnTo>
                  <a:lnTo>
                    <a:pt x="437" y="59502"/>
                  </a:lnTo>
                  <a:lnTo>
                    <a:pt x="21278" y="86116"/>
                  </a:lnTo>
                  <a:lnTo>
                    <a:pt x="54264" y="112723"/>
                  </a:lnTo>
                  <a:lnTo>
                    <a:pt x="82983" y="128839"/>
                  </a:lnTo>
                  <a:lnTo>
                    <a:pt x="113810" y="144469"/>
                  </a:lnTo>
                  <a:lnTo>
                    <a:pt x="141622" y="159882"/>
                  </a:lnTo>
                  <a:lnTo>
                    <a:pt x="177034" y="182839"/>
                  </a:lnTo>
                  <a:lnTo>
                    <a:pt x="189477" y="198101"/>
                  </a:lnTo>
                  <a:lnTo>
                    <a:pt x="196482" y="220974"/>
                  </a:lnTo>
                  <a:lnTo>
                    <a:pt x="197273" y="236218"/>
                  </a:lnTo>
                  <a:lnTo>
                    <a:pt x="194803" y="251459"/>
                  </a:lnTo>
                  <a:lnTo>
                    <a:pt x="180562" y="278365"/>
                  </a:lnTo>
                  <a:lnTo>
                    <a:pt x="143355" y="313538"/>
                  </a:lnTo>
                  <a:lnTo>
                    <a:pt x="112543" y="333353"/>
                  </a:lnTo>
                  <a:lnTo>
                    <a:pt x="78860" y="349949"/>
                  </a:lnTo>
                  <a:lnTo>
                    <a:pt x="41182" y="370728"/>
                  </a:lnTo>
                  <a:lnTo>
                    <a:pt x="25166" y="382001"/>
                  </a:lnTo>
                  <a:lnTo>
                    <a:pt x="23989" y="385054"/>
                  </a:lnTo>
                  <a:lnTo>
                    <a:pt x="24895" y="387936"/>
                  </a:lnTo>
                  <a:lnTo>
                    <a:pt x="27194" y="390703"/>
                  </a:lnTo>
                  <a:lnTo>
                    <a:pt x="32113" y="391703"/>
                  </a:lnTo>
                  <a:lnTo>
                    <a:pt x="56911" y="388217"/>
                  </a:lnTo>
                  <a:lnTo>
                    <a:pt x="81902" y="381102"/>
                  </a:lnTo>
                  <a:lnTo>
                    <a:pt x="112200" y="370039"/>
                  </a:lnTo>
                  <a:lnTo>
                    <a:pt x="146268" y="355809"/>
                  </a:lnTo>
                  <a:lnTo>
                    <a:pt x="183988" y="338195"/>
                  </a:lnTo>
                  <a:lnTo>
                    <a:pt x="221996" y="320180"/>
                  </a:lnTo>
                  <a:lnTo>
                    <a:pt x="222291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71"/>
            <p:cNvSpPr/>
            <p:nvPr>
              <p:custDataLst>
                <p:tags r:id="rId58"/>
              </p:custDataLst>
            </p:nvPr>
          </p:nvSpPr>
          <p:spPr>
            <a:xfrm>
              <a:off x="5759833" y="4341215"/>
              <a:ext cx="208414" cy="398250"/>
            </a:xfrm>
            <a:custGeom>
              <a:avLst/>
              <a:gdLst/>
              <a:ahLst/>
              <a:cxnLst/>
              <a:rect l="0" t="0" r="0" b="0"/>
              <a:pathLst>
                <a:path w="208414" h="398250">
                  <a:moveTo>
                    <a:pt x="176147" y="9805"/>
                  </a:moveTo>
                  <a:lnTo>
                    <a:pt x="176147" y="9805"/>
                  </a:lnTo>
                  <a:lnTo>
                    <a:pt x="139741" y="1714"/>
                  </a:lnTo>
                  <a:lnTo>
                    <a:pt x="112835" y="0"/>
                  </a:lnTo>
                  <a:lnTo>
                    <a:pt x="76389" y="3796"/>
                  </a:lnTo>
                  <a:lnTo>
                    <a:pt x="43295" y="10282"/>
                  </a:lnTo>
                  <a:lnTo>
                    <a:pt x="13404" y="20059"/>
                  </a:lnTo>
                  <a:lnTo>
                    <a:pt x="9232" y="23414"/>
                  </a:lnTo>
                  <a:lnTo>
                    <a:pt x="4595" y="31658"/>
                  </a:lnTo>
                  <a:lnTo>
                    <a:pt x="1986" y="45819"/>
                  </a:lnTo>
                  <a:lnTo>
                    <a:pt x="5891" y="55727"/>
                  </a:lnTo>
                  <a:lnTo>
                    <a:pt x="33030" y="87882"/>
                  </a:lnTo>
                  <a:lnTo>
                    <a:pt x="56413" y="116101"/>
                  </a:lnTo>
                  <a:lnTo>
                    <a:pt x="88553" y="150896"/>
                  </a:lnTo>
                  <a:lnTo>
                    <a:pt x="119901" y="188017"/>
                  </a:lnTo>
                  <a:lnTo>
                    <a:pt x="150638" y="225827"/>
                  </a:lnTo>
                  <a:lnTo>
                    <a:pt x="179501" y="262994"/>
                  </a:lnTo>
                  <a:lnTo>
                    <a:pt x="198684" y="295832"/>
                  </a:lnTo>
                  <a:lnTo>
                    <a:pt x="208413" y="326164"/>
                  </a:lnTo>
                  <a:lnTo>
                    <a:pt x="207030" y="363415"/>
                  </a:lnTo>
                  <a:lnTo>
                    <a:pt x="202701" y="380055"/>
                  </a:lnTo>
                  <a:lnTo>
                    <a:pt x="193876" y="388285"/>
                  </a:lnTo>
                  <a:lnTo>
                    <a:pt x="181487" y="393918"/>
                  </a:lnTo>
                  <a:lnTo>
                    <a:pt x="150578" y="397535"/>
                  </a:lnTo>
                  <a:lnTo>
                    <a:pt x="116157" y="398249"/>
                  </a:lnTo>
                  <a:lnTo>
                    <a:pt x="92614" y="394327"/>
                  </a:lnTo>
                  <a:lnTo>
                    <a:pt x="65506" y="383759"/>
                  </a:lnTo>
                  <a:lnTo>
                    <a:pt x="39203" y="367918"/>
                  </a:lnTo>
                  <a:lnTo>
                    <a:pt x="6877" y="344231"/>
                  </a:lnTo>
                  <a:lnTo>
                    <a:pt x="2340" y="339435"/>
                  </a:lnTo>
                  <a:lnTo>
                    <a:pt x="163" y="334545"/>
                  </a:lnTo>
                  <a:lnTo>
                    <a:pt x="0" y="324596"/>
                  </a:lnTo>
                  <a:lnTo>
                    <a:pt x="1989" y="320419"/>
                  </a:lnTo>
                  <a:lnTo>
                    <a:pt x="13725" y="309648"/>
                  </a:lnTo>
                  <a:lnTo>
                    <a:pt x="47295" y="290392"/>
                  </a:lnTo>
                  <a:lnTo>
                    <a:pt x="61847" y="28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65"/>
          <p:cNvGrpSpPr/>
          <p:nvPr/>
        </p:nvGrpSpPr>
        <p:grpSpPr>
          <a:xfrm>
            <a:off x="6204934" y="4030980"/>
            <a:ext cx="2777337" cy="876149"/>
            <a:chOff x="6204934" y="4030980"/>
            <a:chExt cx="2777337" cy="876149"/>
          </a:xfrm>
        </p:grpSpPr>
        <p:sp>
          <p:nvSpPr>
            <p:cNvPr id="100" name="SMARTInkShape-1372"/>
            <p:cNvSpPr/>
            <p:nvPr>
              <p:custDataLst>
                <p:tags r:id="rId44"/>
              </p:custDataLst>
            </p:nvPr>
          </p:nvSpPr>
          <p:spPr>
            <a:xfrm>
              <a:off x="8465820" y="4054365"/>
              <a:ext cx="516451" cy="563356"/>
            </a:xfrm>
            <a:custGeom>
              <a:avLst/>
              <a:gdLst/>
              <a:ahLst/>
              <a:cxnLst/>
              <a:rect l="0" t="0" r="0" b="0"/>
              <a:pathLst>
                <a:path w="516451" h="563356">
                  <a:moveTo>
                    <a:pt x="0" y="174735"/>
                  </a:moveTo>
                  <a:lnTo>
                    <a:pt x="0" y="174735"/>
                  </a:lnTo>
                  <a:lnTo>
                    <a:pt x="34807" y="153788"/>
                  </a:lnTo>
                  <a:lnTo>
                    <a:pt x="66663" y="147079"/>
                  </a:lnTo>
                  <a:lnTo>
                    <a:pt x="103384" y="145939"/>
                  </a:lnTo>
                  <a:lnTo>
                    <a:pt x="131463" y="148672"/>
                  </a:lnTo>
                  <a:lnTo>
                    <a:pt x="156222" y="151433"/>
                  </a:lnTo>
                  <a:lnTo>
                    <a:pt x="187967" y="154967"/>
                  </a:lnTo>
                  <a:lnTo>
                    <a:pt x="224372" y="159017"/>
                  </a:lnTo>
                  <a:lnTo>
                    <a:pt x="251180" y="160869"/>
                  </a:lnTo>
                  <a:lnTo>
                    <a:pt x="287744" y="160670"/>
                  </a:lnTo>
                  <a:lnTo>
                    <a:pt x="312460" y="153244"/>
                  </a:lnTo>
                  <a:lnTo>
                    <a:pt x="331064" y="141477"/>
                  </a:lnTo>
                  <a:lnTo>
                    <a:pt x="344976" y="127780"/>
                  </a:lnTo>
                  <a:lnTo>
                    <a:pt x="361623" y="93054"/>
                  </a:lnTo>
                  <a:lnTo>
                    <a:pt x="370807" y="60857"/>
                  </a:lnTo>
                  <a:lnTo>
                    <a:pt x="373042" y="24084"/>
                  </a:lnTo>
                  <a:lnTo>
                    <a:pt x="373230" y="15210"/>
                  </a:lnTo>
                  <a:lnTo>
                    <a:pt x="371055" y="8444"/>
                  </a:lnTo>
                  <a:lnTo>
                    <a:pt x="369290" y="5454"/>
                  </a:lnTo>
                  <a:lnTo>
                    <a:pt x="367266" y="3461"/>
                  </a:lnTo>
                  <a:lnTo>
                    <a:pt x="362760" y="1246"/>
                  </a:lnTo>
                  <a:lnTo>
                    <a:pt x="355462" y="0"/>
                  </a:lnTo>
                  <a:lnTo>
                    <a:pt x="352969" y="1518"/>
                  </a:lnTo>
                  <a:lnTo>
                    <a:pt x="326986" y="38660"/>
                  </a:lnTo>
                  <a:lnTo>
                    <a:pt x="307207" y="76360"/>
                  </a:lnTo>
                  <a:lnTo>
                    <a:pt x="301636" y="102226"/>
                  </a:lnTo>
                  <a:lnTo>
                    <a:pt x="299160" y="129809"/>
                  </a:lnTo>
                  <a:lnTo>
                    <a:pt x="298061" y="156179"/>
                  </a:lnTo>
                  <a:lnTo>
                    <a:pt x="297571" y="182011"/>
                  </a:lnTo>
                  <a:lnTo>
                    <a:pt x="298200" y="207602"/>
                  </a:lnTo>
                  <a:lnTo>
                    <a:pt x="302470" y="244116"/>
                  </a:lnTo>
                  <a:lnTo>
                    <a:pt x="304339" y="280068"/>
                  </a:lnTo>
                  <a:lnTo>
                    <a:pt x="304783" y="316328"/>
                  </a:lnTo>
                  <a:lnTo>
                    <a:pt x="304800" y="326664"/>
                  </a:lnTo>
                  <a:lnTo>
                    <a:pt x="304800" y="301120"/>
                  </a:lnTo>
                  <a:lnTo>
                    <a:pt x="312890" y="280480"/>
                  </a:lnTo>
                  <a:lnTo>
                    <a:pt x="335677" y="245450"/>
                  </a:lnTo>
                  <a:lnTo>
                    <a:pt x="355678" y="223417"/>
                  </a:lnTo>
                  <a:lnTo>
                    <a:pt x="368053" y="217537"/>
                  </a:lnTo>
                  <a:lnTo>
                    <a:pt x="374909" y="215970"/>
                  </a:lnTo>
                  <a:lnTo>
                    <a:pt x="381172" y="216618"/>
                  </a:lnTo>
                  <a:lnTo>
                    <a:pt x="392649" y="221855"/>
                  </a:lnTo>
                  <a:lnTo>
                    <a:pt x="413812" y="239860"/>
                  </a:lnTo>
                  <a:lnTo>
                    <a:pt x="443438" y="274343"/>
                  </a:lnTo>
                  <a:lnTo>
                    <a:pt x="466649" y="310467"/>
                  </a:lnTo>
                  <a:lnTo>
                    <a:pt x="481543" y="340165"/>
                  </a:lnTo>
                  <a:lnTo>
                    <a:pt x="492542" y="370413"/>
                  </a:lnTo>
                  <a:lnTo>
                    <a:pt x="504454" y="400824"/>
                  </a:lnTo>
                  <a:lnTo>
                    <a:pt x="509583" y="431284"/>
                  </a:lnTo>
                  <a:lnTo>
                    <a:pt x="515242" y="461758"/>
                  </a:lnTo>
                  <a:lnTo>
                    <a:pt x="516450" y="492235"/>
                  </a:lnTo>
                  <a:lnTo>
                    <a:pt x="511820" y="522715"/>
                  </a:lnTo>
                  <a:lnTo>
                    <a:pt x="503515" y="560679"/>
                  </a:lnTo>
                  <a:lnTo>
                    <a:pt x="502919" y="56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73"/>
            <p:cNvSpPr/>
            <p:nvPr>
              <p:custDataLst>
                <p:tags r:id="rId45"/>
              </p:custDataLst>
            </p:nvPr>
          </p:nvSpPr>
          <p:spPr>
            <a:xfrm>
              <a:off x="8610600" y="4030980"/>
              <a:ext cx="91102" cy="419101"/>
            </a:xfrm>
            <a:custGeom>
              <a:avLst/>
              <a:gdLst/>
              <a:ahLst/>
              <a:cxnLst/>
              <a:rect l="0" t="0" r="0" b="0"/>
              <a:pathLst>
                <a:path w="91102" h="419101">
                  <a:moveTo>
                    <a:pt x="0" y="0"/>
                  </a:moveTo>
                  <a:lnTo>
                    <a:pt x="0" y="0"/>
                  </a:lnTo>
                  <a:lnTo>
                    <a:pt x="16181" y="28316"/>
                  </a:lnTo>
                  <a:lnTo>
                    <a:pt x="30288" y="62107"/>
                  </a:lnTo>
                  <a:lnTo>
                    <a:pt x="43876" y="97612"/>
                  </a:lnTo>
                  <a:lnTo>
                    <a:pt x="54582" y="134944"/>
                  </a:lnTo>
                  <a:lnTo>
                    <a:pt x="60384" y="162422"/>
                  </a:lnTo>
                  <a:lnTo>
                    <a:pt x="65784" y="191567"/>
                  </a:lnTo>
                  <a:lnTo>
                    <a:pt x="71007" y="221454"/>
                  </a:lnTo>
                  <a:lnTo>
                    <a:pt x="78407" y="251671"/>
                  </a:lnTo>
                  <a:lnTo>
                    <a:pt x="85647" y="281187"/>
                  </a:lnTo>
                  <a:lnTo>
                    <a:pt x="88865" y="308417"/>
                  </a:lnTo>
                  <a:lnTo>
                    <a:pt x="90295" y="334629"/>
                  </a:lnTo>
                  <a:lnTo>
                    <a:pt x="91101" y="368671"/>
                  </a:lnTo>
                  <a:lnTo>
                    <a:pt x="89082" y="392587"/>
                  </a:lnTo>
                  <a:lnTo>
                    <a:pt x="83121" y="408140"/>
                  </a:lnTo>
                  <a:lnTo>
                    <a:pt x="7620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74"/>
            <p:cNvSpPr/>
            <p:nvPr>
              <p:custDataLst>
                <p:tags r:id="rId46"/>
              </p:custDataLst>
            </p:nvPr>
          </p:nvSpPr>
          <p:spPr>
            <a:xfrm>
              <a:off x="8427720" y="4168140"/>
              <a:ext cx="197637" cy="326109"/>
            </a:xfrm>
            <a:custGeom>
              <a:avLst/>
              <a:gdLst/>
              <a:ahLst/>
              <a:cxnLst/>
              <a:rect l="0" t="0" r="0" b="0"/>
              <a:pathLst>
                <a:path w="197637" h="326109">
                  <a:moveTo>
                    <a:pt x="0" y="137160"/>
                  </a:moveTo>
                  <a:lnTo>
                    <a:pt x="0" y="137160"/>
                  </a:lnTo>
                  <a:lnTo>
                    <a:pt x="12136" y="173567"/>
                  </a:lnTo>
                  <a:lnTo>
                    <a:pt x="27772" y="208343"/>
                  </a:lnTo>
                  <a:lnTo>
                    <a:pt x="39086" y="234734"/>
                  </a:lnTo>
                  <a:lnTo>
                    <a:pt x="58575" y="266604"/>
                  </a:lnTo>
                  <a:lnTo>
                    <a:pt x="82761" y="301371"/>
                  </a:lnTo>
                  <a:lnTo>
                    <a:pt x="99153" y="319645"/>
                  </a:lnTo>
                  <a:lnTo>
                    <a:pt x="105895" y="324010"/>
                  </a:lnTo>
                  <a:lnTo>
                    <a:pt x="112084" y="326073"/>
                  </a:lnTo>
                  <a:lnTo>
                    <a:pt x="122629" y="326108"/>
                  </a:lnTo>
                  <a:lnTo>
                    <a:pt x="143171" y="316961"/>
                  </a:lnTo>
                  <a:lnTo>
                    <a:pt x="157756" y="305675"/>
                  </a:lnTo>
                  <a:lnTo>
                    <a:pt x="172802" y="283517"/>
                  </a:lnTo>
                  <a:lnTo>
                    <a:pt x="183939" y="255502"/>
                  </a:lnTo>
                  <a:lnTo>
                    <a:pt x="192601" y="221707"/>
                  </a:lnTo>
                  <a:lnTo>
                    <a:pt x="196484" y="188928"/>
                  </a:lnTo>
                  <a:lnTo>
                    <a:pt x="197636" y="157767"/>
                  </a:lnTo>
                  <a:lnTo>
                    <a:pt x="189886" y="123040"/>
                  </a:lnTo>
                  <a:lnTo>
                    <a:pt x="176866" y="89985"/>
                  </a:lnTo>
                  <a:lnTo>
                    <a:pt x="162282" y="58742"/>
                  </a:lnTo>
                  <a:lnTo>
                    <a:pt x="151282" y="23990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75"/>
            <p:cNvSpPr/>
            <p:nvPr>
              <p:custDataLst>
                <p:tags r:id="rId47"/>
              </p:custDataLst>
            </p:nvPr>
          </p:nvSpPr>
          <p:spPr>
            <a:xfrm>
              <a:off x="8325704" y="4244340"/>
              <a:ext cx="161515" cy="271258"/>
            </a:xfrm>
            <a:custGeom>
              <a:avLst/>
              <a:gdLst/>
              <a:ahLst/>
              <a:cxnLst/>
              <a:rect l="0" t="0" r="0" b="0"/>
              <a:pathLst>
                <a:path w="161515" h="271258">
                  <a:moveTo>
                    <a:pt x="63916" y="121920"/>
                  </a:moveTo>
                  <a:lnTo>
                    <a:pt x="63916" y="121920"/>
                  </a:lnTo>
                  <a:lnTo>
                    <a:pt x="29245" y="156591"/>
                  </a:lnTo>
                  <a:lnTo>
                    <a:pt x="10219" y="179663"/>
                  </a:lnTo>
                  <a:lnTo>
                    <a:pt x="1062" y="195379"/>
                  </a:lnTo>
                  <a:lnTo>
                    <a:pt x="0" y="200527"/>
                  </a:lnTo>
                  <a:lnTo>
                    <a:pt x="1077" y="210761"/>
                  </a:lnTo>
                  <a:lnTo>
                    <a:pt x="10490" y="226043"/>
                  </a:lnTo>
                  <a:lnTo>
                    <a:pt x="41008" y="251613"/>
                  </a:lnTo>
                  <a:lnTo>
                    <a:pt x="70580" y="266839"/>
                  </a:lnTo>
                  <a:lnTo>
                    <a:pt x="103238" y="271257"/>
                  </a:lnTo>
                  <a:lnTo>
                    <a:pt x="124768" y="267580"/>
                  </a:lnTo>
                  <a:lnTo>
                    <a:pt x="136399" y="263422"/>
                  </a:lnTo>
                  <a:lnTo>
                    <a:pt x="147212" y="251979"/>
                  </a:lnTo>
                  <a:lnTo>
                    <a:pt x="155971" y="235604"/>
                  </a:lnTo>
                  <a:lnTo>
                    <a:pt x="160900" y="207345"/>
                  </a:lnTo>
                  <a:lnTo>
                    <a:pt x="161514" y="177523"/>
                  </a:lnTo>
                  <a:lnTo>
                    <a:pt x="155864" y="146391"/>
                  </a:lnTo>
                  <a:lnTo>
                    <a:pt x="142148" y="111579"/>
                  </a:lnTo>
                  <a:lnTo>
                    <a:pt x="117387" y="79439"/>
                  </a:lnTo>
                  <a:lnTo>
                    <a:pt x="80938" y="42754"/>
                  </a:lnTo>
                  <a:lnTo>
                    <a:pt x="46396" y="6513"/>
                  </a:lnTo>
                  <a:lnTo>
                    <a:pt x="41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76"/>
            <p:cNvSpPr/>
            <p:nvPr>
              <p:custDataLst>
                <p:tags r:id="rId48"/>
              </p:custDataLst>
            </p:nvPr>
          </p:nvSpPr>
          <p:spPr>
            <a:xfrm>
              <a:off x="8067025" y="4091940"/>
              <a:ext cx="290395" cy="405800"/>
            </a:xfrm>
            <a:custGeom>
              <a:avLst/>
              <a:gdLst/>
              <a:ahLst/>
              <a:cxnLst/>
              <a:rect l="0" t="0" r="0" b="0"/>
              <a:pathLst>
                <a:path w="290395" h="405800">
                  <a:moveTo>
                    <a:pt x="200675" y="0"/>
                  </a:moveTo>
                  <a:lnTo>
                    <a:pt x="200675" y="0"/>
                  </a:lnTo>
                  <a:lnTo>
                    <a:pt x="172357" y="0"/>
                  </a:lnTo>
                  <a:lnTo>
                    <a:pt x="138568" y="4045"/>
                  </a:lnTo>
                  <a:lnTo>
                    <a:pt x="103062" y="10606"/>
                  </a:lnTo>
                  <a:lnTo>
                    <a:pt x="69777" y="17912"/>
                  </a:lnTo>
                  <a:lnTo>
                    <a:pt x="50162" y="22426"/>
                  </a:lnTo>
                  <a:lnTo>
                    <a:pt x="16472" y="47002"/>
                  </a:lnTo>
                  <a:lnTo>
                    <a:pt x="2532" y="63506"/>
                  </a:lnTo>
                  <a:lnTo>
                    <a:pt x="0" y="70277"/>
                  </a:lnTo>
                  <a:lnTo>
                    <a:pt x="4" y="77331"/>
                  </a:lnTo>
                  <a:lnTo>
                    <a:pt x="4526" y="91943"/>
                  </a:lnTo>
                  <a:lnTo>
                    <a:pt x="24682" y="114449"/>
                  </a:lnTo>
                  <a:lnTo>
                    <a:pt x="60194" y="141249"/>
                  </a:lnTo>
                  <a:lnTo>
                    <a:pt x="90544" y="162966"/>
                  </a:lnTo>
                  <a:lnTo>
                    <a:pt x="123787" y="186729"/>
                  </a:lnTo>
                  <a:lnTo>
                    <a:pt x="158318" y="211402"/>
                  </a:lnTo>
                  <a:lnTo>
                    <a:pt x="181750" y="230681"/>
                  </a:lnTo>
                  <a:lnTo>
                    <a:pt x="209225" y="254540"/>
                  </a:lnTo>
                  <a:lnTo>
                    <a:pt x="239394" y="281454"/>
                  </a:lnTo>
                  <a:lnTo>
                    <a:pt x="259508" y="302782"/>
                  </a:lnTo>
                  <a:lnTo>
                    <a:pt x="281856" y="335512"/>
                  </a:lnTo>
                  <a:lnTo>
                    <a:pt x="289531" y="356832"/>
                  </a:lnTo>
                  <a:lnTo>
                    <a:pt x="290394" y="364889"/>
                  </a:lnTo>
                  <a:lnTo>
                    <a:pt x="286834" y="378355"/>
                  </a:lnTo>
                  <a:lnTo>
                    <a:pt x="283513" y="384317"/>
                  </a:lnTo>
                  <a:lnTo>
                    <a:pt x="273053" y="393199"/>
                  </a:lnTo>
                  <a:lnTo>
                    <a:pt x="245640" y="405799"/>
                  </a:lnTo>
                  <a:lnTo>
                    <a:pt x="215220" y="405751"/>
                  </a:lnTo>
                  <a:lnTo>
                    <a:pt x="183442" y="400375"/>
                  </a:lnTo>
                  <a:lnTo>
                    <a:pt x="158302" y="395820"/>
                  </a:lnTo>
                  <a:lnTo>
                    <a:pt x="131889" y="390974"/>
                  </a:lnTo>
                  <a:lnTo>
                    <a:pt x="98825" y="382638"/>
                  </a:lnTo>
                  <a:lnTo>
                    <a:pt x="64622" y="364272"/>
                  </a:lnTo>
                  <a:lnTo>
                    <a:pt x="59774" y="358607"/>
                  </a:lnTo>
                  <a:lnTo>
                    <a:pt x="58481" y="355911"/>
                  </a:lnTo>
                  <a:lnTo>
                    <a:pt x="63817" y="346143"/>
                  </a:lnTo>
                  <a:lnTo>
                    <a:pt x="75503" y="334182"/>
                  </a:lnTo>
                  <a:lnTo>
                    <a:pt x="109235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77"/>
            <p:cNvSpPr/>
            <p:nvPr>
              <p:custDataLst>
                <p:tags r:id="rId49"/>
              </p:custDataLst>
            </p:nvPr>
          </p:nvSpPr>
          <p:spPr>
            <a:xfrm>
              <a:off x="7459980" y="4198620"/>
              <a:ext cx="76201" cy="68581"/>
            </a:xfrm>
            <a:custGeom>
              <a:avLst/>
              <a:gdLst/>
              <a:ahLst/>
              <a:cxnLst/>
              <a:rect l="0" t="0" r="0" b="0"/>
              <a:pathLst>
                <a:path w="76201" h="68581">
                  <a:moveTo>
                    <a:pt x="0" y="68580"/>
                  </a:moveTo>
                  <a:lnTo>
                    <a:pt x="0" y="68580"/>
                  </a:lnTo>
                  <a:lnTo>
                    <a:pt x="16181" y="40264"/>
                  </a:lnTo>
                  <a:lnTo>
                    <a:pt x="37672" y="2184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78"/>
            <p:cNvSpPr/>
            <p:nvPr>
              <p:custDataLst>
                <p:tags r:id="rId50"/>
              </p:custDataLst>
            </p:nvPr>
          </p:nvSpPr>
          <p:spPr>
            <a:xfrm>
              <a:off x="7589640" y="4381573"/>
              <a:ext cx="349210" cy="525556"/>
            </a:xfrm>
            <a:custGeom>
              <a:avLst/>
              <a:gdLst/>
              <a:ahLst/>
              <a:cxnLst/>
              <a:rect l="0" t="0" r="0" b="0"/>
              <a:pathLst>
                <a:path w="349210" h="525556">
                  <a:moveTo>
                    <a:pt x="15120" y="68507"/>
                  </a:moveTo>
                  <a:lnTo>
                    <a:pt x="15120" y="68507"/>
                  </a:lnTo>
                  <a:lnTo>
                    <a:pt x="12862" y="93343"/>
                  </a:lnTo>
                  <a:lnTo>
                    <a:pt x="9036" y="126959"/>
                  </a:lnTo>
                  <a:lnTo>
                    <a:pt x="2970" y="148950"/>
                  </a:lnTo>
                  <a:lnTo>
                    <a:pt x="1939" y="150922"/>
                  </a:lnTo>
                  <a:lnTo>
                    <a:pt x="287" y="152049"/>
                  </a:lnTo>
                  <a:lnTo>
                    <a:pt x="0" y="144154"/>
                  </a:lnTo>
                  <a:lnTo>
                    <a:pt x="8185" y="110893"/>
                  </a:lnTo>
                  <a:lnTo>
                    <a:pt x="22096" y="73728"/>
                  </a:lnTo>
                  <a:lnTo>
                    <a:pt x="37694" y="43734"/>
                  </a:lnTo>
                  <a:lnTo>
                    <a:pt x="59908" y="18175"/>
                  </a:lnTo>
                  <a:lnTo>
                    <a:pt x="76744" y="5711"/>
                  </a:lnTo>
                  <a:lnTo>
                    <a:pt x="87472" y="1640"/>
                  </a:lnTo>
                  <a:lnTo>
                    <a:pt x="93278" y="689"/>
                  </a:lnTo>
                  <a:lnTo>
                    <a:pt x="96012" y="2128"/>
                  </a:lnTo>
                  <a:lnTo>
                    <a:pt x="103905" y="12244"/>
                  </a:lnTo>
                  <a:lnTo>
                    <a:pt x="116705" y="39816"/>
                  </a:lnTo>
                  <a:lnTo>
                    <a:pt x="123387" y="74105"/>
                  </a:lnTo>
                  <a:lnTo>
                    <a:pt x="134709" y="100414"/>
                  </a:lnTo>
                  <a:lnTo>
                    <a:pt x="139673" y="107524"/>
                  </a:lnTo>
                  <a:lnTo>
                    <a:pt x="143028" y="108911"/>
                  </a:lnTo>
                  <a:lnTo>
                    <a:pt x="151273" y="108196"/>
                  </a:lnTo>
                  <a:lnTo>
                    <a:pt x="183630" y="98527"/>
                  </a:lnTo>
                  <a:lnTo>
                    <a:pt x="201276" y="92781"/>
                  </a:lnTo>
                  <a:lnTo>
                    <a:pt x="224009" y="76191"/>
                  </a:lnTo>
                  <a:lnTo>
                    <a:pt x="261586" y="44819"/>
                  </a:lnTo>
                  <a:lnTo>
                    <a:pt x="275825" y="27057"/>
                  </a:lnTo>
                  <a:lnTo>
                    <a:pt x="279155" y="18758"/>
                  </a:lnTo>
                  <a:lnTo>
                    <a:pt x="281469" y="2742"/>
                  </a:lnTo>
                  <a:lnTo>
                    <a:pt x="280740" y="1803"/>
                  </a:lnTo>
                  <a:lnTo>
                    <a:pt x="277670" y="761"/>
                  </a:lnTo>
                  <a:lnTo>
                    <a:pt x="253294" y="0"/>
                  </a:lnTo>
                  <a:lnTo>
                    <a:pt x="249255" y="1668"/>
                  </a:lnTo>
                  <a:lnTo>
                    <a:pt x="228655" y="20259"/>
                  </a:lnTo>
                  <a:lnTo>
                    <a:pt x="226057" y="21102"/>
                  </a:lnTo>
                  <a:lnTo>
                    <a:pt x="224325" y="22511"/>
                  </a:lnTo>
                  <a:lnTo>
                    <a:pt x="221317" y="29200"/>
                  </a:lnTo>
                  <a:lnTo>
                    <a:pt x="222010" y="29603"/>
                  </a:lnTo>
                  <a:lnTo>
                    <a:pt x="225040" y="30049"/>
                  </a:lnTo>
                  <a:lnTo>
                    <a:pt x="229209" y="32506"/>
                  </a:lnTo>
                  <a:lnTo>
                    <a:pt x="231506" y="34347"/>
                  </a:lnTo>
                  <a:lnTo>
                    <a:pt x="238574" y="36391"/>
                  </a:lnTo>
                  <a:lnTo>
                    <a:pt x="252863" y="37703"/>
                  </a:lnTo>
                  <a:lnTo>
                    <a:pt x="290580" y="30713"/>
                  </a:lnTo>
                  <a:lnTo>
                    <a:pt x="296438" y="32801"/>
                  </a:lnTo>
                  <a:lnTo>
                    <a:pt x="299185" y="34542"/>
                  </a:lnTo>
                  <a:lnTo>
                    <a:pt x="307097" y="45085"/>
                  </a:lnTo>
                  <a:lnTo>
                    <a:pt x="317356" y="75984"/>
                  </a:lnTo>
                  <a:lnTo>
                    <a:pt x="324992" y="106471"/>
                  </a:lnTo>
                  <a:lnTo>
                    <a:pt x="330077" y="132793"/>
                  </a:lnTo>
                  <a:lnTo>
                    <a:pt x="335158" y="161426"/>
                  </a:lnTo>
                  <a:lnTo>
                    <a:pt x="339392" y="191931"/>
                  </a:lnTo>
                  <a:lnTo>
                    <a:pt x="341274" y="225245"/>
                  </a:lnTo>
                  <a:lnTo>
                    <a:pt x="344369" y="259806"/>
                  </a:lnTo>
                  <a:lnTo>
                    <a:pt x="347719" y="294922"/>
                  </a:lnTo>
                  <a:lnTo>
                    <a:pt x="349209" y="330285"/>
                  </a:lnTo>
                  <a:lnTo>
                    <a:pt x="346219" y="358172"/>
                  </a:lnTo>
                  <a:lnTo>
                    <a:pt x="340839" y="392850"/>
                  </a:lnTo>
                  <a:lnTo>
                    <a:pt x="333866" y="432056"/>
                  </a:lnTo>
                  <a:lnTo>
                    <a:pt x="328370" y="459886"/>
                  </a:lnTo>
                  <a:lnTo>
                    <a:pt x="320007" y="495324"/>
                  </a:lnTo>
                  <a:lnTo>
                    <a:pt x="311210" y="514461"/>
                  </a:lnTo>
                  <a:lnTo>
                    <a:pt x="306494" y="520750"/>
                  </a:lnTo>
                  <a:lnTo>
                    <a:pt x="300809" y="524095"/>
                  </a:lnTo>
                  <a:lnTo>
                    <a:pt x="287719" y="525555"/>
                  </a:lnTo>
                  <a:lnTo>
                    <a:pt x="273437" y="518866"/>
                  </a:lnTo>
                  <a:lnTo>
                    <a:pt x="251340" y="50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79"/>
            <p:cNvSpPr/>
            <p:nvPr>
              <p:custDataLst>
                <p:tags r:id="rId51"/>
              </p:custDataLst>
            </p:nvPr>
          </p:nvSpPr>
          <p:spPr>
            <a:xfrm>
              <a:off x="7212743" y="4425530"/>
              <a:ext cx="174278" cy="449435"/>
            </a:xfrm>
            <a:custGeom>
              <a:avLst/>
              <a:gdLst/>
              <a:ahLst/>
              <a:cxnLst/>
              <a:rect l="0" t="0" r="0" b="0"/>
              <a:pathLst>
                <a:path w="174278" h="449435">
                  <a:moveTo>
                    <a:pt x="94837" y="39790"/>
                  </a:moveTo>
                  <a:lnTo>
                    <a:pt x="94837" y="39790"/>
                  </a:lnTo>
                  <a:lnTo>
                    <a:pt x="77434" y="8369"/>
                  </a:lnTo>
                  <a:lnTo>
                    <a:pt x="67064" y="425"/>
                  </a:lnTo>
                  <a:lnTo>
                    <a:pt x="61082" y="0"/>
                  </a:lnTo>
                  <a:lnTo>
                    <a:pt x="47661" y="4043"/>
                  </a:lnTo>
                  <a:lnTo>
                    <a:pt x="20436" y="19453"/>
                  </a:lnTo>
                  <a:lnTo>
                    <a:pt x="15203" y="24543"/>
                  </a:lnTo>
                  <a:lnTo>
                    <a:pt x="13807" y="27085"/>
                  </a:lnTo>
                  <a:lnTo>
                    <a:pt x="11844" y="38754"/>
                  </a:lnTo>
                  <a:lnTo>
                    <a:pt x="13262" y="42486"/>
                  </a:lnTo>
                  <a:lnTo>
                    <a:pt x="19352" y="48890"/>
                  </a:lnTo>
                  <a:lnTo>
                    <a:pt x="25446" y="52301"/>
                  </a:lnTo>
                  <a:lnTo>
                    <a:pt x="35894" y="54221"/>
                  </a:lnTo>
                  <a:lnTo>
                    <a:pt x="50550" y="54870"/>
                  </a:lnTo>
                  <a:lnTo>
                    <a:pt x="62994" y="50938"/>
                  </a:lnTo>
                  <a:lnTo>
                    <a:pt x="88839" y="36312"/>
                  </a:lnTo>
                  <a:lnTo>
                    <a:pt x="90838" y="36625"/>
                  </a:lnTo>
                  <a:lnTo>
                    <a:pt x="92171" y="37680"/>
                  </a:lnTo>
                  <a:lnTo>
                    <a:pt x="98648" y="75468"/>
                  </a:lnTo>
                  <a:lnTo>
                    <a:pt x="101328" y="108122"/>
                  </a:lnTo>
                  <a:lnTo>
                    <a:pt x="106471" y="134507"/>
                  </a:lnTo>
                  <a:lnTo>
                    <a:pt x="114401" y="163167"/>
                  </a:lnTo>
                  <a:lnTo>
                    <a:pt x="123570" y="192838"/>
                  </a:lnTo>
                  <a:lnTo>
                    <a:pt x="135547" y="227473"/>
                  </a:lnTo>
                  <a:lnTo>
                    <a:pt x="147643" y="264598"/>
                  </a:lnTo>
                  <a:lnTo>
                    <a:pt x="155843" y="300853"/>
                  </a:lnTo>
                  <a:lnTo>
                    <a:pt x="162308" y="334465"/>
                  </a:lnTo>
                  <a:lnTo>
                    <a:pt x="168003" y="364643"/>
                  </a:lnTo>
                  <a:lnTo>
                    <a:pt x="174277" y="399827"/>
                  </a:lnTo>
                  <a:lnTo>
                    <a:pt x="173042" y="418246"/>
                  </a:lnTo>
                  <a:lnTo>
                    <a:pt x="167412" y="430384"/>
                  </a:lnTo>
                  <a:lnTo>
                    <a:pt x="158419" y="438601"/>
                  </a:lnTo>
                  <a:lnTo>
                    <a:pt x="139923" y="447140"/>
                  </a:lnTo>
                  <a:lnTo>
                    <a:pt x="128703" y="449434"/>
                  </a:lnTo>
                  <a:lnTo>
                    <a:pt x="115815" y="445939"/>
                  </a:lnTo>
                  <a:lnTo>
                    <a:pt x="82801" y="429898"/>
                  </a:lnTo>
                  <a:lnTo>
                    <a:pt x="48903" y="392172"/>
                  </a:lnTo>
                  <a:lnTo>
                    <a:pt x="22054" y="355490"/>
                  </a:lnTo>
                  <a:lnTo>
                    <a:pt x="8584" y="327421"/>
                  </a:lnTo>
                  <a:lnTo>
                    <a:pt x="1469" y="298013"/>
                  </a:lnTo>
                  <a:lnTo>
                    <a:pt x="0" y="267162"/>
                  </a:lnTo>
                  <a:lnTo>
                    <a:pt x="4992" y="233696"/>
                  </a:lnTo>
                  <a:lnTo>
                    <a:pt x="15113" y="201324"/>
                  </a:lnTo>
                  <a:lnTo>
                    <a:pt x="30170" y="163419"/>
                  </a:lnTo>
                  <a:lnTo>
                    <a:pt x="33877" y="154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80"/>
            <p:cNvSpPr/>
            <p:nvPr>
              <p:custDataLst>
                <p:tags r:id="rId52"/>
              </p:custDataLst>
            </p:nvPr>
          </p:nvSpPr>
          <p:spPr>
            <a:xfrm>
              <a:off x="7459980" y="4411980"/>
              <a:ext cx="30481" cy="157700"/>
            </a:xfrm>
            <a:custGeom>
              <a:avLst/>
              <a:gdLst/>
              <a:ahLst/>
              <a:cxnLst/>
              <a:rect l="0" t="0" r="0" b="0"/>
              <a:pathLst>
                <a:path w="30481" h="157700">
                  <a:moveTo>
                    <a:pt x="0" y="0"/>
                  </a:moveTo>
                  <a:lnTo>
                    <a:pt x="0" y="0"/>
                  </a:lnTo>
                  <a:lnTo>
                    <a:pt x="8090" y="32362"/>
                  </a:lnTo>
                  <a:lnTo>
                    <a:pt x="13121" y="68667"/>
                  </a:lnTo>
                  <a:lnTo>
                    <a:pt x="14821" y="104345"/>
                  </a:lnTo>
                  <a:lnTo>
                    <a:pt x="15185" y="138023"/>
                  </a:lnTo>
                  <a:lnTo>
                    <a:pt x="15235" y="157699"/>
                  </a:lnTo>
                  <a:lnTo>
                    <a:pt x="16084" y="157626"/>
                  </a:lnTo>
                  <a:lnTo>
                    <a:pt x="19284" y="155287"/>
                  </a:lnTo>
                  <a:lnTo>
                    <a:pt x="3048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81"/>
            <p:cNvSpPr/>
            <p:nvPr>
              <p:custDataLst>
                <p:tags r:id="rId53"/>
              </p:custDataLst>
            </p:nvPr>
          </p:nvSpPr>
          <p:spPr>
            <a:xfrm>
              <a:off x="6964680" y="4433041"/>
              <a:ext cx="213361" cy="153680"/>
            </a:xfrm>
            <a:custGeom>
              <a:avLst/>
              <a:gdLst/>
              <a:ahLst/>
              <a:cxnLst/>
              <a:rect l="0" t="0" r="0" b="0"/>
              <a:pathLst>
                <a:path w="213361" h="153680">
                  <a:moveTo>
                    <a:pt x="0" y="1799"/>
                  </a:moveTo>
                  <a:lnTo>
                    <a:pt x="0" y="1799"/>
                  </a:lnTo>
                  <a:lnTo>
                    <a:pt x="0" y="24377"/>
                  </a:lnTo>
                  <a:lnTo>
                    <a:pt x="0" y="56707"/>
                  </a:lnTo>
                  <a:lnTo>
                    <a:pt x="0" y="88341"/>
                  </a:lnTo>
                  <a:lnTo>
                    <a:pt x="0" y="124245"/>
                  </a:lnTo>
                  <a:lnTo>
                    <a:pt x="0" y="153679"/>
                  </a:lnTo>
                  <a:lnTo>
                    <a:pt x="0" y="139502"/>
                  </a:lnTo>
                  <a:lnTo>
                    <a:pt x="14320" y="105289"/>
                  </a:lnTo>
                  <a:lnTo>
                    <a:pt x="29264" y="67209"/>
                  </a:lnTo>
                  <a:lnTo>
                    <a:pt x="43572" y="37172"/>
                  </a:lnTo>
                  <a:lnTo>
                    <a:pt x="62581" y="14914"/>
                  </a:lnTo>
                  <a:lnTo>
                    <a:pt x="80256" y="1639"/>
                  </a:lnTo>
                  <a:lnTo>
                    <a:pt x="85677" y="0"/>
                  </a:lnTo>
                  <a:lnTo>
                    <a:pt x="96216" y="435"/>
                  </a:lnTo>
                  <a:lnTo>
                    <a:pt x="104288" y="3451"/>
                  </a:lnTo>
                  <a:lnTo>
                    <a:pt x="107625" y="5440"/>
                  </a:lnTo>
                  <a:lnTo>
                    <a:pt x="120412" y="20376"/>
                  </a:lnTo>
                  <a:lnTo>
                    <a:pt x="136627" y="55578"/>
                  </a:lnTo>
                  <a:lnTo>
                    <a:pt x="149789" y="92450"/>
                  </a:lnTo>
                  <a:lnTo>
                    <a:pt x="162551" y="120740"/>
                  </a:lnTo>
                  <a:lnTo>
                    <a:pt x="165941" y="124273"/>
                  </a:lnTo>
                  <a:lnTo>
                    <a:pt x="174223" y="128198"/>
                  </a:lnTo>
                  <a:lnTo>
                    <a:pt x="211879" y="123952"/>
                  </a:lnTo>
                  <a:lnTo>
                    <a:pt x="213360" y="123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82"/>
            <p:cNvSpPr/>
            <p:nvPr>
              <p:custDataLst>
                <p:tags r:id="rId54"/>
              </p:custDataLst>
            </p:nvPr>
          </p:nvSpPr>
          <p:spPr>
            <a:xfrm>
              <a:off x="6745839" y="4434840"/>
              <a:ext cx="150262" cy="127903"/>
            </a:xfrm>
            <a:custGeom>
              <a:avLst/>
              <a:gdLst/>
              <a:ahLst/>
              <a:cxnLst/>
              <a:rect l="0" t="0" r="0" b="0"/>
              <a:pathLst>
                <a:path w="150262" h="127903">
                  <a:moveTo>
                    <a:pt x="150261" y="0"/>
                  </a:moveTo>
                  <a:lnTo>
                    <a:pt x="150261" y="0"/>
                  </a:lnTo>
                  <a:lnTo>
                    <a:pt x="125425" y="4515"/>
                  </a:lnTo>
                  <a:lnTo>
                    <a:pt x="90117" y="12167"/>
                  </a:lnTo>
                  <a:lnTo>
                    <a:pt x="55958" y="26841"/>
                  </a:lnTo>
                  <a:lnTo>
                    <a:pt x="23918" y="51869"/>
                  </a:lnTo>
                  <a:lnTo>
                    <a:pt x="8687" y="68144"/>
                  </a:lnTo>
                  <a:lnTo>
                    <a:pt x="2672" y="78546"/>
                  </a:lnTo>
                  <a:lnTo>
                    <a:pt x="0" y="88814"/>
                  </a:lnTo>
                  <a:lnTo>
                    <a:pt x="980" y="93922"/>
                  </a:lnTo>
                  <a:lnTo>
                    <a:pt x="6585" y="104114"/>
                  </a:lnTo>
                  <a:lnTo>
                    <a:pt x="19260" y="115327"/>
                  </a:lnTo>
                  <a:lnTo>
                    <a:pt x="38714" y="125855"/>
                  </a:lnTo>
                  <a:lnTo>
                    <a:pt x="48756" y="127902"/>
                  </a:lnTo>
                  <a:lnTo>
                    <a:pt x="67975" y="125009"/>
                  </a:lnTo>
                  <a:lnTo>
                    <a:pt x="81665" y="118791"/>
                  </a:lnTo>
                  <a:lnTo>
                    <a:pt x="91083" y="111585"/>
                  </a:lnTo>
                  <a:lnTo>
                    <a:pt x="103282" y="95998"/>
                  </a:lnTo>
                  <a:lnTo>
                    <a:pt x="108214" y="84717"/>
                  </a:lnTo>
                  <a:lnTo>
                    <a:pt x="112141" y="62102"/>
                  </a:lnTo>
                  <a:lnTo>
                    <a:pt x="112159" y="67621"/>
                  </a:lnTo>
                  <a:lnTo>
                    <a:pt x="112161" y="61935"/>
                  </a:lnTo>
                  <a:lnTo>
                    <a:pt x="127401" y="5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83"/>
            <p:cNvSpPr/>
            <p:nvPr>
              <p:custDataLst>
                <p:tags r:id="rId55"/>
              </p:custDataLst>
            </p:nvPr>
          </p:nvSpPr>
          <p:spPr>
            <a:xfrm>
              <a:off x="6479180" y="4282440"/>
              <a:ext cx="279761" cy="364101"/>
            </a:xfrm>
            <a:custGeom>
              <a:avLst/>
              <a:gdLst/>
              <a:ahLst/>
              <a:cxnLst/>
              <a:rect l="0" t="0" r="0" b="0"/>
              <a:pathLst>
                <a:path w="279761" h="364101">
                  <a:moveTo>
                    <a:pt x="28300" y="0"/>
                  </a:moveTo>
                  <a:lnTo>
                    <a:pt x="28300" y="0"/>
                  </a:lnTo>
                  <a:lnTo>
                    <a:pt x="21527" y="22578"/>
                  </a:lnTo>
                  <a:lnTo>
                    <a:pt x="11743" y="57447"/>
                  </a:lnTo>
                  <a:lnTo>
                    <a:pt x="4572" y="89879"/>
                  </a:lnTo>
                  <a:lnTo>
                    <a:pt x="821" y="121226"/>
                  </a:lnTo>
                  <a:lnTo>
                    <a:pt x="0" y="151245"/>
                  </a:lnTo>
                  <a:lnTo>
                    <a:pt x="2458" y="178697"/>
                  </a:lnTo>
                  <a:lnTo>
                    <a:pt x="4114" y="205010"/>
                  </a:lnTo>
                  <a:lnTo>
                    <a:pt x="5047" y="241366"/>
                  </a:lnTo>
                  <a:lnTo>
                    <a:pt x="7581" y="271330"/>
                  </a:lnTo>
                  <a:lnTo>
                    <a:pt x="12318" y="287385"/>
                  </a:lnTo>
                  <a:lnTo>
                    <a:pt x="27577" y="317906"/>
                  </a:lnTo>
                  <a:lnTo>
                    <a:pt x="35188" y="281754"/>
                  </a:lnTo>
                  <a:lnTo>
                    <a:pt x="47369" y="252345"/>
                  </a:lnTo>
                  <a:lnTo>
                    <a:pt x="62549" y="218890"/>
                  </a:lnTo>
                  <a:lnTo>
                    <a:pt x="90005" y="183973"/>
                  </a:lnTo>
                  <a:lnTo>
                    <a:pt x="103984" y="170666"/>
                  </a:lnTo>
                  <a:lnTo>
                    <a:pt x="115841" y="164751"/>
                  </a:lnTo>
                  <a:lnTo>
                    <a:pt x="129015" y="164380"/>
                  </a:lnTo>
                  <a:lnTo>
                    <a:pt x="158167" y="171041"/>
                  </a:lnTo>
                  <a:lnTo>
                    <a:pt x="170968" y="180159"/>
                  </a:lnTo>
                  <a:lnTo>
                    <a:pt x="187694" y="201829"/>
                  </a:lnTo>
                  <a:lnTo>
                    <a:pt x="204472" y="239492"/>
                  </a:lnTo>
                  <a:lnTo>
                    <a:pt x="217283" y="269457"/>
                  </a:lnTo>
                  <a:lnTo>
                    <a:pt x="223713" y="299784"/>
                  </a:lnTo>
                  <a:lnTo>
                    <a:pt x="226063" y="333950"/>
                  </a:lnTo>
                  <a:lnTo>
                    <a:pt x="225415" y="344002"/>
                  </a:lnTo>
                  <a:lnTo>
                    <a:pt x="222304" y="351292"/>
                  </a:lnTo>
                  <a:lnTo>
                    <a:pt x="221982" y="354422"/>
                  </a:lnTo>
                  <a:lnTo>
                    <a:pt x="223884" y="360156"/>
                  </a:lnTo>
                  <a:lnTo>
                    <a:pt x="225575" y="362024"/>
                  </a:lnTo>
                  <a:lnTo>
                    <a:pt x="229714" y="364100"/>
                  </a:lnTo>
                  <a:lnTo>
                    <a:pt x="238891" y="360506"/>
                  </a:lnTo>
                  <a:lnTo>
                    <a:pt x="276939" y="330168"/>
                  </a:lnTo>
                  <a:lnTo>
                    <a:pt x="27976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84"/>
            <p:cNvSpPr/>
            <p:nvPr>
              <p:custDataLst>
                <p:tags r:id="rId56"/>
              </p:custDataLst>
            </p:nvPr>
          </p:nvSpPr>
          <p:spPr>
            <a:xfrm>
              <a:off x="6204934" y="4495800"/>
              <a:ext cx="317787" cy="186781"/>
            </a:xfrm>
            <a:custGeom>
              <a:avLst/>
              <a:gdLst/>
              <a:ahLst/>
              <a:cxnLst/>
              <a:rect l="0" t="0" r="0" b="0"/>
              <a:pathLst>
                <a:path w="317787" h="186781">
                  <a:moveTo>
                    <a:pt x="142526" y="0"/>
                  </a:moveTo>
                  <a:lnTo>
                    <a:pt x="142526" y="0"/>
                  </a:lnTo>
                  <a:lnTo>
                    <a:pt x="114209" y="4045"/>
                  </a:lnTo>
                  <a:lnTo>
                    <a:pt x="76374" y="18696"/>
                  </a:lnTo>
                  <a:lnTo>
                    <a:pt x="42397" y="35078"/>
                  </a:lnTo>
                  <a:lnTo>
                    <a:pt x="18973" y="54702"/>
                  </a:lnTo>
                  <a:lnTo>
                    <a:pt x="5352" y="72559"/>
                  </a:lnTo>
                  <a:lnTo>
                    <a:pt x="0" y="92619"/>
                  </a:lnTo>
                  <a:lnTo>
                    <a:pt x="1005" y="104946"/>
                  </a:lnTo>
                  <a:lnTo>
                    <a:pt x="8590" y="123664"/>
                  </a:lnTo>
                  <a:lnTo>
                    <a:pt x="12595" y="130703"/>
                  </a:lnTo>
                  <a:lnTo>
                    <a:pt x="34414" y="148699"/>
                  </a:lnTo>
                  <a:lnTo>
                    <a:pt x="62326" y="164756"/>
                  </a:lnTo>
                  <a:lnTo>
                    <a:pt x="96091" y="180238"/>
                  </a:lnTo>
                  <a:lnTo>
                    <a:pt x="122736" y="185939"/>
                  </a:lnTo>
                  <a:lnTo>
                    <a:pt x="150663" y="186780"/>
                  </a:lnTo>
                  <a:lnTo>
                    <a:pt x="177187" y="181508"/>
                  </a:lnTo>
                  <a:lnTo>
                    <a:pt x="207602" y="169006"/>
                  </a:lnTo>
                  <a:lnTo>
                    <a:pt x="239183" y="150467"/>
                  </a:lnTo>
                  <a:lnTo>
                    <a:pt x="267328" y="125294"/>
                  </a:lnTo>
                  <a:lnTo>
                    <a:pt x="289434" y="92658"/>
                  </a:lnTo>
                  <a:lnTo>
                    <a:pt x="305185" y="62348"/>
                  </a:lnTo>
                  <a:lnTo>
                    <a:pt x="31778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1385"/>
          <p:cNvSpPr/>
          <p:nvPr>
            <p:custDataLst>
              <p:tags r:id="rId11"/>
            </p:custDataLst>
          </p:nvPr>
        </p:nvSpPr>
        <p:spPr>
          <a:xfrm>
            <a:off x="777240" y="4332560"/>
            <a:ext cx="1013461" cy="56561"/>
          </a:xfrm>
          <a:custGeom>
            <a:avLst/>
            <a:gdLst/>
            <a:ahLst/>
            <a:cxnLst/>
            <a:rect l="0" t="0" r="0" b="0"/>
            <a:pathLst>
              <a:path w="1013461" h="56561">
                <a:moveTo>
                  <a:pt x="0" y="56560"/>
                </a:moveTo>
                <a:lnTo>
                  <a:pt x="0" y="56560"/>
                </a:lnTo>
                <a:lnTo>
                  <a:pt x="36407" y="48469"/>
                </a:lnTo>
                <a:lnTo>
                  <a:pt x="82691" y="41853"/>
                </a:lnTo>
                <a:lnTo>
                  <a:pt x="149107" y="33209"/>
                </a:lnTo>
                <a:lnTo>
                  <a:pt x="228945" y="23213"/>
                </a:lnTo>
                <a:lnTo>
                  <a:pt x="292330" y="16548"/>
                </a:lnTo>
                <a:lnTo>
                  <a:pt x="344747" y="12105"/>
                </a:lnTo>
                <a:lnTo>
                  <a:pt x="389851" y="9144"/>
                </a:lnTo>
                <a:lnTo>
                  <a:pt x="429234" y="6322"/>
                </a:lnTo>
                <a:lnTo>
                  <a:pt x="464803" y="3595"/>
                </a:lnTo>
                <a:lnTo>
                  <a:pt x="497828" y="930"/>
                </a:lnTo>
                <a:lnTo>
                  <a:pt x="529159" y="0"/>
                </a:lnTo>
                <a:lnTo>
                  <a:pt x="559359" y="227"/>
                </a:lnTo>
                <a:lnTo>
                  <a:pt x="588806" y="1225"/>
                </a:lnTo>
                <a:lnTo>
                  <a:pt x="617751" y="1890"/>
                </a:lnTo>
                <a:lnTo>
                  <a:pt x="646360" y="2333"/>
                </a:lnTo>
                <a:lnTo>
                  <a:pt x="674747" y="2628"/>
                </a:lnTo>
                <a:lnTo>
                  <a:pt x="701291" y="3673"/>
                </a:lnTo>
                <a:lnTo>
                  <a:pt x="726608" y="5216"/>
                </a:lnTo>
                <a:lnTo>
                  <a:pt x="751105" y="7090"/>
                </a:lnTo>
                <a:lnTo>
                  <a:pt x="775057" y="9186"/>
                </a:lnTo>
                <a:lnTo>
                  <a:pt x="798644" y="11431"/>
                </a:lnTo>
                <a:lnTo>
                  <a:pt x="821990" y="13774"/>
                </a:lnTo>
                <a:lnTo>
                  <a:pt x="843480" y="16182"/>
                </a:lnTo>
                <a:lnTo>
                  <a:pt x="863733" y="18635"/>
                </a:lnTo>
                <a:lnTo>
                  <a:pt x="883162" y="21117"/>
                </a:lnTo>
                <a:lnTo>
                  <a:pt x="920554" y="26132"/>
                </a:lnTo>
                <a:lnTo>
                  <a:pt x="955235" y="31183"/>
                </a:lnTo>
                <a:lnTo>
                  <a:pt x="984760" y="36251"/>
                </a:lnTo>
                <a:lnTo>
                  <a:pt x="1013460" y="41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1386"/>
          <p:cNvSpPr/>
          <p:nvPr>
            <p:custDataLst>
              <p:tags r:id="rId12"/>
            </p:custDataLst>
          </p:nvPr>
        </p:nvSpPr>
        <p:spPr>
          <a:xfrm>
            <a:off x="-220094" y="2217420"/>
            <a:ext cx="1042840" cy="3975474"/>
          </a:xfrm>
          <a:custGeom>
            <a:avLst/>
            <a:gdLst/>
            <a:ahLst/>
            <a:cxnLst/>
            <a:rect l="0" t="0" r="0" b="0"/>
            <a:pathLst>
              <a:path w="1042840" h="3975474">
                <a:moveTo>
                  <a:pt x="730634" y="0"/>
                </a:moveTo>
                <a:lnTo>
                  <a:pt x="730634" y="0"/>
                </a:lnTo>
                <a:lnTo>
                  <a:pt x="694227" y="20226"/>
                </a:lnTo>
                <a:lnTo>
                  <a:pt x="659451" y="53030"/>
                </a:lnTo>
                <a:lnTo>
                  <a:pt x="636908" y="79449"/>
                </a:lnTo>
                <a:lnTo>
                  <a:pt x="612778" y="108124"/>
                </a:lnTo>
                <a:lnTo>
                  <a:pt x="587943" y="137802"/>
                </a:lnTo>
                <a:lnTo>
                  <a:pt x="560536" y="170183"/>
                </a:lnTo>
                <a:lnTo>
                  <a:pt x="531422" y="204330"/>
                </a:lnTo>
                <a:lnTo>
                  <a:pt x="501548" y="239262"/>
                </a:lnTo>
                <a:lnTo>
                  <a:pt x="471338" y="276801"/>
                </a:lnTo>
                <a:lnTo>
                  <a:pt x="456170" y="296294"/>
                </a:lnTo>
                <a:lnTo>
                  <a:pt x="440131" y="316910"/>
                </a:lnTo>
                <a:lnTo>
                  <a:pt x="423512" y="338273"/>
                </a:lnTo>
                <a:lnTo>
                  <a:pt x="406506" y="360135"/>
                </a:lnTo>
                <a:lnTo>
                  <a:pt x="389242" y="382330"/>
                </a:lnTo>
                <a:lnTo>
                  <a:pt x="371806" y="404746"/>
                </a:lnTo>
                <a:lnTo>
                  <a:pt x="354255" y="427311"/>
                </a:lnTo>
                <a:lnTo>
                  <a:pt x="337475" y="449974"/>
                </a:lnTo>
                <a:lnTo>
                  <a:pt x="321208" y="472703"/>
                </a:lnTo>
                <a:lnTo>
                  <a:pt x="305283" y="495475"/>
                </a:lnTo>
                <a:lnTo>
                  <a:pt x="288740" y="518277"/>
                </a:lnTo>
                <a:lnTo>
                  <a:pt x="271785" y="541098"/>
                </a:lnTo>
                <a:lnTo>
                  <a:pt x="254555" y="563932"/>
                </a:lnTo>
                <a:lnTo>
                  <a:pt x="238834" y="586775"/>
                </a:lnTo>
                <a:lnTo>
                  <a:pt x="224121" y="609623"/>
                </a:lnTo>
                <a:lnTo>
                  <a:pt x="210079" y="632475"/>
                </a:lnTo>
                <a:lnTo>
                  <a:pt x="196484" y="655330"/>
                </a:lnTo>
                <a:lnTo>
                  <a:pt x="183187" y="678187"/>
                </a:lnTo>
                <a:lnTo>
                  <a:pt x="170089" y="701044"/>
                </a:lnTo>
                <a:lnTo>
                  <a:pt x="157971" y="724750"/>
                </a:lnTo>
                <a:lnTo>
                  <a:pt x="146505" y="749020"/>
                </a:lnTo>
                <a:lnTo>
                  <a:pt x="135475" y="773667"/>
                </a:lnTo>
                <a:lnTo>
                  <a:pt x="124735" y="797717"/>
                </a:lnTo>
                <a:lnTo>
                  <a:pt x="114188" y="821372"/>
                </a:lnTo>
                <a:lnTo>
                  <a:pt x="103770" y="844761"/>
                </a:lnTo>
                <a:lnTo>
                  <a:pt x="94285" y="867974"/>
                </a:lnTo>
                <a:lnTo>
                  <a:pt x="85421" y="891069"/>
                </a:lnTo>
                <a:lnTo>
                  <a:pt x="76972" y="914086"/>
                </a:lnTo>
                <a:lnTo>
                  <a:pt x="68799" y="937051"/>
                </a:lnTo>
                <a:lnTo>
                  <a:pt x="60811" y="959981"/>
                </a:lnTo>
                <a:lnTo>
                  <a:pt x="52945" y="982887"/>
                </a:lnTo>
                <a:lnTo>
                  <a:pt x="46008" y="1005778"/>
                </a:lnTo>
                <a:lnTo>
                  <a:pt x="39690" y="1028659"/>
                </a:lnTo>
                <a:lnTo>
                  <a:pt x="33785" y="1051532"/>
                </a:lnTo>
                <a:lnTo>
                  <a:pt x="28154" y="1074402"/>
                </a:lnTo>
                <a:lnTo>
                  <a:pt x="22708" y="1097268"/>
                </a:lnTo>
                <a:lnTo>
                  <a:pt x="17383" y="1120132"/>
                </a:lnTo>
                <a:lnTo>
                  <a:pt x="12987" y="1142147"/>
                </a:lnTo>
                <a:lnTo>
                  <a:pt x="9209" y="1163599"/>
                </a:lnTo>
                <a:lnTo>
                  <a:pt x="5844" y="1184672"/>
                </a:lnTo>
                <a:lnTo>
                  <a:pt x="3601" y="1205495"/>
                </a:lnTo>
                <a:lnTo>
                  <a:pt x="2105" y="1226150"/>
                </a:lnTo>
                <a:lnTo>
                  <a:pt x="1108" y="1246694"/>
                </a:lnTo>
                <a:lnTo>
                  <a:pt x="0" y="1283066"/>
                </a:lnTo>
                <a:lnTo>
                  <a:pt x="1201" y="1317011"/>
                </a:lnTo>
                <a:lnTo>
                  <a:pt x="7379" y="1351854"/>
                </a:lnTo>
                <a:lnTo>
                  <a:pt x="15770" y="1382579"/>
                </a:lnTo>
                <a:lnTo>
                  <a:pt x="26837" y="1410347"/>
                </a:lnTo>
                <a:lnTo>
                  <a:pt x="43044" y="1436798"/>
                </a:lnTo>
                <a:lnTo>
                  <a:pt x="71209" y="1471446"/>
                </a:lnTo>
                <a:lnTo>
                  <a:pt x="101003" y="1499115"/>
                </a:lnTo>
                <a:lnTo>
                  <a:pt x="135325" y="1527445"/>
                </a:lnTo>
                <a:lnTo>
                  <a:pt x="162099" y="1545004"/>
                </a:lnTo>
                <a:lnTo>
                  <a:pt x="190085" y="1560429"/>
                </a:lnTo>
                <a:lnTo>
                  <a:pt x="216635" y="1572928"/>
                </a:lnTo>
                <a:lnTo>
                  <a:pt x="244803" y="1586386"/>
                </a:lnTo>
                <a:lnTo>
                  <a:pt x="273409" y="1599140"/>
                </a:lnTo>
                <a:lnTo>
                  <a:pt x="300234" y="1607631"/>
                </a:lnTo>
                <a:lnTo>
                  <a:pt x="328525" y="1616485"/>
                </a:lnTo>
                <a:lnTo>
                  <a:pt x="357186" y="1626064"/>
                </a:lnTo>
                <a:lnTo>
                  <a:pt x="384035" y="1635966"/>
                </a:lnTo>
                <a:lnTo>
                  <a:pt x="410079" y="1643754"/>
                </a:lnTo>
                <a:lnTo>
                  <a:pt x="444026" y="1652898"/>
                </a:lnTo>
                <a:lnTo>
                  <a:pt x="472429" y="1660970"/>
                </a:lnTo>
                <a:lnTo>
                  <a:pt x="510302" y="1673835"/>
                </a:lnTo>
                <a:lnTo>
                  <a:pt x="529255" y="1682511"/>
                </a:lnTo>
                <a:lnTo>
                  <a:pt x="529494" y="1683014"/>
                </a:lnTo>
                <a:lnTo>
                  <a:pt x="528808" y="1683350"/>
                </a:lnTo>
                <a:lnTo>
                  <a:pt x="507207" y="1686277"/>
                </a:lnTo>
                <a:lnTo>
                  <a:pt x="495947" y="1692308"/>
                </a:lnTo>
                <a:lnTo>
                  <a:pt x="480512" y="1701932"/>
                </a:lnTo>
                <a:lnTo>
                  <a:pt x="450124" y="1716775"/>
                </a:lnTo>
                <a:lnTo>
                  <a:pt x="416082" y="1745180"/>
                </a:lnTo>
                <a:lnTo>
                  <a:pt x="396980" y="1762537"/>
                </a:lnTo>
                <a:lnTo>
                  <a:pt x="371310" y="1795203"/>
                </a:lnTo>
                <a:lnTo>
                  <a:pt x="353328" y="1824302"/>
                </a:lnTo>
                <a:lnTo>
                  <a:pt x="333231" y="1854373"/>
                </a:lnTo>
                <a:lnTo>
                  <a:pt x="315235" y="1888776"/>
                </a:lnTo>
                <a:lnTo>
                  <a:pt x="302172" y="1915570"/>
                </a:lnTo>
                <a:lnTo>
                  <a:pt x="289593" y="1944411"/>
                </a:lnTo>
                <a:lnTo>
                  <a:pt x="281180" y="1974163"/>
                </a:lnTo>
                <a:lnTo>
                  <a:pt x="272361" y="2004318"/>
                </a:lnTo>
                <a:lnTo>
                  <a:pt x="262797" y="2035502"/>
                </a:lnTo>
                <a:lnTo>
                  <a:pt x="252902" y="2069116"/>
                </a:lnTo>
                <a:lnTo>
                  <a:pt x="242860" y="2106070"/>
                </a:lnTo>
                <a:lnTo>
                  <a:pt x="237811" y="2125406"/>
                </a:lnTo>
                <a:lnTo>
                  <a:pt x="227686" y="2162696"/>
                </a:lnTo>
                <a:lnTo>
                  <a:pt x="217542" y="2200718"/>
                </a:lnTo>
                <a:lnTo>
                  <a:pt x="212466" y="2221526"/>
                </a:lnTo>
                <a:lnTo>
                  <a:pt x="207388" y="2243017"/>
                </a:lnTo>
                <a:lnTo>
                  <a:pt x="203157" y="2264118"/>
                </a:lnTo>
                <a:lnTo>
                  <a:pt x="199489" y="2284958"/>
                </a:lnTo>
                <a:lnTo>
                  <a:pt x="196198" y="2305626"/>
                </a:lnTo>
                <a:lnTo>
                  <a:pt x="194003" y="2327024"/>
                </a:lnTo>
                <a:lnTo>
                  <a:pt x="192540" y="2348909"/>
                </a:lnTo>
                <a:lnTo>
                  <a:pt x="191565" y="2371120"/>
                </a:lnTo>
                <a:lnTo>
                  <a:pt x="190915" y="2393547"/>
                </a:lnTo>
                <a:lnTo>
                  <a:pt x="190481" y="2416117"/>
                </a:lnTo>
                <a:lnTo>
                  <a:pt x="190192" y="2438785"/>
                </a:lnTo>
                <a:lnTo>
                  <a:pt x="189999" y="2462363"/>
                </a:lnTo>
                <a:lnTo>
                  <a:pt x="189871" y="2486549"/>
                </a:lnTo>
                <a:lnTo>
                  <a:pt x="189785" y="2511139"/>
                </a:lnTo>
                <a:lnTo>
                  <a:pt x="190575" y="2535153"/>
                </a:lnTo>
                <a:lnTo>
                  <a:pt x="191948" y="2558782"/>
                </a:lnTo>
                <a:lnTo>
                  <a:pt x="193710" y="2582155"/>
                </a:lnTo>
                <a:lnTo>
                  <a:pt x="196578" y="2606203"/>
                </a:lnTo>
                <a:lnTo>
                  <a:pt x="200183" y="2630702"/>
                </a:lnTo>
                <a:lnTo>
                  <a:pt x="204280" y="2655502"/>
                </a:lnTo>
                <a:lnTo>
                  <a:pt x="208705" y="2680501"/>
                </a:lnTo>
                <a:lnTo>
                  <a:pt x="213348" y="2705634"/>
                </a:lnTo>
                <a:lnTo>
                  <a:pt x="218137" y="2730856"/>
                </a:lnTo>
                <a:lnTo>
                  <a:pt x="224716" y="2756137"/>
                </a:lnTo>
                <a:lnTo>
                  <a:pt x="232488" y="2781458"/>
                </a:lnTo>
                <a:lnTo>
                  <a:pt x="241057" y="2806805"/>
                </a:lnTo>
                <a:lnTo>
                  <a:pt x="250156" y="2832171"/>
                </a:lnTo>
                <a:lnTo>
                  <a:pt x="259609" y="2857547"/>
                </a:lnTo>
                <a:lnTo>
                  <a:pt x="269297" y="2882931"/>
                </a:lnTo>
                <a:lnTo>
                  <a:pt x="279989" y="2907475"/>
                </a:lnTo>
                <a:lnTo>
                  <a:pt x="291351" y="2931456"/>
                </a:lnTo>
                <a:lnTo>
                  <a:pt x="303159" y="2955064"/>
                </a:lnTo>
                <a:lnTo>
                  <a:pt x="316110" y="2979269"/>
                </a:lnTo>
                <a:lnTo>
                  <a:pt x="329825" y="3003873"/>
                </a:lnTo>
                <a:lnTo>
                  <a:pt x="344048" y="3028742"/>
                </a:lnTo>
                <a:lnTo>
                  <a:pt x="358610" y="3052941"/>
                </a:lnTo>
                <a:lnTo>
                  <a:pt x="373398" y="3076694"/>
                </a:lnTo>
                <a:lnTo>
                  <a:pt x="388337" y="3100150"/>
                </a:lnTo>
                <a:lnTo>
                  <a:pt x="403376" y="3122560"/>
                </a:lnTo>
                <a:lnTo>
                  <a:pt x="418482" y="3144273"/>
                </a:lnTo>
                <a:lnTo>
                  <a:pt x="433633" y="3165522"/>
                </a:lnTo>
                <a:lnTo>
                  <a:pt x="449660" y="3187309"/>
                </a:lnTo>
                <a:lnTo>
                  <a:pt x="466271" y="3209452"/>
                </a:lnTo>
                <a:lnTo>
                  <a:pt x="483272" y="3231835"/>
                </a:lnTo>
                <a:lnTo>
                  <a:pt x="499686" y="3254376"/>
                </a:lnTo>
                <a:lnTo>
                  <a:pt x="515709" y="3277024"/>
                </a:lnTo>
                <a:lnTo>
                  <a:pt x="531471" y="3299742"/>
                </a:lnTo>
                <a:lnTo>
                  <a:pt x="547058" y="3321662"/>
                </a:lnTo>
                <a:lnTo>
                  <a:pt x="562530" y="3343048"/>
                </a:lnTo>
                <a:lnTo>
                  <a:pt x="577925" y="3364078"/>
                </a:lnTo>
                <a:lnTo>
                  <a:pt x="594115" y="3384872"/>
                </a:lnTo>
                <a:lnTo>
                  <a:pt x="610834" y="3405508"/>
                </a:lnTo>
                <a:lnTo>
                  <a:pt x="627908" y="3426039"/>
                </a:lnTo>
                <a:lnTo>
                  <a:pt x="644370" y="3445653"/>
                </a:lnTo>
                <a:lnTo>
                  <a:pt x="676208" y="3483250"/>
                </a:lnTo>
                <a:lnTo>
                  <a:pt x="691810" y="3502420"/>
                </a:lnTo>
                <a:lnTo>
                  <a:pt x="707291" y="3521974"/>
                </a:lnTo>
                <a:lnTo>
                  <a:pt x="722692" y="3541782"/>
                </a:lnTo>
                <a:lnTo>
                  <a:pt x="738039" y="3561762"/>
                </a:lnTo>
                <a:lnTo>
                  <a:pt x="753351" y="3581855"/>
                </a:lnTo>
                <a:lnTo>
                  <a:pt x="768639" y="3602024"/>
                </a:lnTo>
                <a:lnTo>
                  <a:pt x="783911" y="3622242"/>
                </a:lnTo>
                <a:lnTo>
                  <a:pt x="799172" y="3642495"/>
                </a:lnTo>
                <a:lnTo>
                  <a:pt x="814426" y="3662770"/>
                </a:lnTo>
                <a:lnTo>
                  <a:pt x="828829" y="3682214"/>
                </a:lnTo>
                <a:lnTo>
                  <a:pt x="856120" y="3719622"/>
                </a:lnTo>
                <a:lnTo>
                  <a:pt x="882361" y="3756003"/>
                </a:lnTo>
                <a:lnTo>
                  <a:pt x="908135" y="3791082"/>
                </a:lnTo>
                <a:lnTo>
                  <a:pt x="933701" y="3823605"/>
                </a:lnTo>
                <a:lnTo>
                  <a:pt x="956917" y="3852735"/>
                </a:lnTo>
                <a:lnTo>
                  <a:pt x="977678" y="3879793"/>
                </a:lnTo>
                <a:lnTo>
                  <a:pt x="1003645" y="3917134"/>
                </a:lnTo>
                <a:lnTo>
                  <a:pt x="1030660" y="3951107"/>
                </a:lnTo>
                <a:lnTo>
                  <a:pt x="1039382" y="3966673"/>
                </a:lnTo>
                <a:lnTo>
                  <a:pt x="1042329" y="3975473"/>
                </a:lnTo>
                <a:lnTo>
                  <a:pt x="1042570" y="3975349"/>
                </a:lnTo>
                <a:lnTo>
                  <a:pt x="1042839" y="3972953"/>
                </a:lnTo>
                <a:lnTo>
                  <a:pt x="1040701" y="3969066"/>
                </a:lnTo>
                <a:lnTo>
                  <a:pt x="1014530" y="3937533"/>
                </a:lnTo>
                <a:lnTo>
                  <a:pt x="1000762" y="3907817"/>
                </a:lnTo>
                <a:lnTo>
                  <a:pt x="989890" y="3870213"/>
                </a:lnTo>
                <a:lnTo>
                  <a:pt x="982146" y="3840258"/>
                </a:lnTo>
                <a:lnTo>
                  <a:pt x="974474" y="3810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1387"/>
          <p:cNvSpPr/>
          <p:nvPr>
            <p:custDataLst>
              <p:tags r:id="rId13"/>
            </p:custDataLst>
          </p:nvPr>
        </p:nvSpPr>
        <p:spPr>
          <a:xfrm>
            <a:off x="891540" y="3131820"/>
            <a:ext cx="53341" cy="7621"/>
          </a:xfrm>
          <a:custGeom>
            <a:avLst/>
            <a:gdLst/>
            <a:ahLst/>
            <a:cxnLst/>
            <a:rect l="0" t="0" r="0" b="0"/>
            <a:pathLst>
              <a:path w="53341" h="7621">
                <a:moveTo>
                  <a:pt x="53340" y="0"/>
                </a:moveTo>
                <a:lnTo>
                  <a:pt x="53340" y="0"/>
                </a:lnTo>
                <a:lnTo>
                  <a:pt x="16682" y="5237"/>
                </a:lnTo>
                <a:lnTo>
                  <a:pt x="0" y="7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269"/>
          <p:cNvGrpSpPr/>
          <p:nvPr/>
        </p:nvGrpSpPr>
        <p:grpSpPr>
          <a:xfrm>
            <a:off x="944880" y="5128260"/>
            <a:ext cx="2545081" cy="488323"/>
            <a:chOff x="944880" y="5128260"/>
            <a:chExt cx="2545081" cy="488323"/>
          </a:xfrm>
        </p:grpSpPr>
        <p:sp>
          <p:nvSpPr>
            <p:cNvPr id="117" name="SMARTInkShape-1388"/>
            <p:cNvSpPr/>
            <p:nvPr>
              <p:custDataLst>
                <p:tags r:id="rId37"/>
              </p:custDataLst>
            </p:nvPr>
          </p:nvSpPr>
          <p:spPr>
            <a:xfrm>
              <a:off x="3482340" y="5303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89"/>
            <p:cNvSpPr/>
            <p:nvPr>
              <p:custDataLst>
                <p:tags r:id="rId38"/>
              </p:custDataLst>
            </p:nvPr>
          </p:nvSpPr>
          <p:spPr>
            <a:xfrm>
              <a:off x="2936105" y="5318760"/>
              <a:ext cx="491986" cy="259585"/>
            </a:xfrm>
            <a:custGeom>
              <a:avLst/>
              <a:gdLst/>
              <a:ahLst/>
              <a:cxnLst/>
              <a:rect l="0" t="0" r="0" b="0"/>
              <a:pathLst>
                <a:path w="491986" h="259585">
                  <a:moveTo>
                    <a:pt x="73795" y="83820"/>
                  </a:moveTo>
                  <a:lnTo>
                    <a:pt x="73795" y="83820"/>
                  </a:lnTo>
                  <a:lnTo>
                    <a:pt x="45479" y="112136"/>
                  </a:lnTo>
                  <a:lnTo>
                    <a:pt x="14078" y="144384"/>
                  </a:lnTo>
                  <a:lnTo>
                    <a:pt x="5485" y="156174"/>
                  </a:lnTo>
                  <a:lnTo>
                    <a:pt x="1102" y="169318"/>
                  </a:lnTo>
                  <a:lnTo>
                    <a:pt x="0" y="184473"/>
                  </a:lnTo>
                  <a:lnTo>
                    <a:pt x="4987" y="211198"/>
                  </a:lnTo>
                  <a:lnTo>
                    <a:pt x="12452" y="227638"/>
                  </a:lnTo>
                  <a:lnTo>
                    <a:pt x="30219" y="247129"/>
                  </a:lnTo>
                  <a:lnTo>
                    <a:pt x="51570" y="259584"/>
                  </a:lnTo>
                  <a:lnTo>
                    <a:pt x="75489" y="259022"/>
                  </a:lnTo>
                  <a:lnTo>
                    <a:pt x="100794" y="252281"/>
                  </a:lnTo>
                  <a:lnTo>
                    <a:pt x="114864" y="240818"/>
                  </a:lnTo>
                  <a:lnTo>
                    <a:pt x="127544" y="216039"/>
                  </a:lnTo>
                  <a:lnTo>
                    <a:pt x="136664" y="187249"/>
                  </a:lnTo>
                  <a:lnTo>
                    <a:pt x="136637" y="157270"/>
                  </a:lnTo>
                  <a:lnTo>
                    <a:pt x="131268" y="122893"/>
                  </a:lnTo>
                  <a:lnTo>
                    <a:pt x="120269" y="89941"/>
                  </a:lnTo>
                  <a:lnTo>
                    <a:pt x="108312" y="55396"/>
                  </a:lnTo>
                  <a:lnTo>
                    <a:pt x="104806" y="26006"/>
                  </a:lnTo>
                  <a:lnTo>
                    <a:pt x="106323" y="21570"/>
                  </a:lnTo>
                  <a:lnTo>
                    <a:pt x="112523" y="14385"/>
                  </a:lnTo>
                  <a:lnTo>
                    <a:pt x="118665" y="10626"/>
                  </a:lnTo>
                  <a:lnTo>
                    <a:pt x="121489" y="9624"/>
                  </a:lnTo>
                  <a:lnTo>
                    <a:pt x="129141" y="10769"/>
                  </a:lnTo>
                  <a:lnTo>
                    <a:pt x="147852" y="18401"/>
                  </a:lnTo>
                  <a:lnTo>
                    <a:pt x="155533" y="25394"/>
                  </a:lnTo>
                  <a:lnTo>
                    <a:pt x="164618" y="41108"/>
                  </a:lnTo>
                  <a:lnTo>
                    <a:pt x="169194" y="54676"/>
                  </a:lnTo>
                  <a:lnTo>
                    <a:pt x="174390" y="90857"/>
                  </a:lnTo>
                  <a:lnTo>
                    <a:pt x="178672" y="124852"/>
                  </a:lnTo>
                  <a:lnTo>
                    <a:pt x="181084" y="160939"/>
                  </a:lnTo>
                  <a:lnTo>
                    <a:pt x="187005" y="183701"/>
                  </a:lnTo>
                  <a:lnTo>
                    <a:pt x="188215" y="185968"/>
                  </a:lnTo>
                  <a:lnTo>
                    <a:pt x="189868" y="187479"/>
                  </a:lnTo>
                  <a:lnTo>
                    <a:pt x="194560" y="189904"/>
                  </a:lnTo>
                  <a:lnTo>
                    <a:pt x="199418" y="190323"/>
                  </a:lnTo>
                  <a:lnTo>
                    <a:pt x="210265" y="186402"/>
                  </a:lnTo>
                  <a:lnTo>
                    <a:pt x="220158" y="179878"/>
                  </a:lnTo>
                  <a:lnTo>
                    <a:pt x="249687" y="142305"/>
                  </a:lnTo>
                  <a:lnTo>
                    <a:pt x="272845" y="108048"/>
                  </a:lnTo>
                  <a:lnTo>
                    <a:pt x="279458" y="91646"/>
                  </a:lnTo>
                  <a:lnTo>
                    <a:pt x="279512" y="95547"/>
                  </a:lnTo>
                  <a:lnTo>
                    <a:pt x="277267" y="99756"/>
                  </a:lnTo>
                  <a:lnTo>
                    <a:pt x="274294" y="104450"/>
                  </a:lnTo>
                  <a:lnTo>
                    <a:pt x="272972" y="109358"/>
                  </a:lnTo>
                  <a:lnTo>
                    <a:pt x="278207" y="130728"/>
                  </a:lnTo>
                  <a:lnTo>
                    <a:pt x="285821" y="146919"/>
                  </a:lnTo>
                  <a:lnTo>
                    <a:pt x="303923" y="168622"/>
                  </a:lnTo>
                  <a:lnTo>
                    <a:pt x="320346" y="177338"/>
                  </a:lnTo>
                  <a:lnTo>
                    <a:pt x="356092" y="182150"/>
                  </a:lnTo>
                  <a:lnTo>
                    <a:pt x="388646" y="181937"/>
                  </a:lnTo>
                  <a:lnTo>
                    <a:pt x="420590" y="172262"/>
                  </a:lnTo>
                  <a:lnTo>
                    <a:pt x="456196" y="140273"/>
                  </a:lnTo>
                  <a:lnTo>
                    <a:pt x="474024" y="116540"/>
                  </a:lnTo>
                  <a:lnTo>
                    <a:pt x="488290" y="84263"/>
                  </a:lnTo>
                  <a:lnTo>
                    <a:pt x="491985" y="51169"/>
                  </a:lnTo>
                  <a:lnTo>
                    <a:pt x="490797" y="32902"/>
                  </a:lnTo>
                  <a:lnTo>
                    <a:pt x="477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90"/>
            <p:cNvSpPr/>
            <p:nvPr>
              <p:custDataLst>
                <p:tags r:id="rId39"/>
              </p:custDataLst>
            </p:nvPr>
          </p:nvSpPr>
          <p:spPr>
            <a:xfrm>
              <a:off x="2473796" y="5349240"/>
              <a:ext cx="475145" cy="267343"/>
            </a:xfrm>
            <a:custGeom>
              <a:avLst/>
              <a:gdLst/>
              <a:ahLst/>
              <a:cxnLst/>
              <a:rect l="0" t="0" r="0" b="0"/>
              <a:pathLst>
                <a:path w="475145" h="267343">
                  <a:moveTo>
                    <a:pt x="109384" y="0"/>
                  </a:moveTo>
                  <a:lnTo>
                    <a:pt x="109384" y="0"/>
                  </a:lnTo>
                  <a:lnTo>
                    <a:pt x="77022" y="12135"/>
                  </a:lnTo>
                  <a:lnTo>
                    <a:pt x="41059" y="32908"/>
                  </a:lnTo>
                  <a:lnTo>
                    <a:pt x="19713" y="48227"/>
                  </a:lnTo>
                  <a:lnTo>
                    <a:pt x="7273" y="64337"/>
                  </a:lnTo>
                  <a:lnTo>
                    <a:pt x="1066" y="77701"/>
                  </a:lnTo>
                  <a:lnTo>
                    <a:pt x="0" y="94366"/>
                  </a:lnTo>
                  <a:lnTo>
                    <a:pt x="8432" y="131305"/>
                  </a:lnTo>
                  <a:lnTo>
                    <a:pt x="20330" y="162627"/>
                  </a:lnTo>
                  <a:lnTo>
                    <a:pt x="36149" y="189014"/>
                  </a:lnTo>
                  <a:lnTo>
                    <a:pt x="42781" y="197130"/>
                  </a:lnTo>
                  <a:lnTo>
                    <a:pt x="59055" y="209313"/>
                  </a:lnTo>
                  <a:lnTo>
                    <a:pt x="81758" y="224209"/>
                  </a:lnTo>
                  <a:lnTo>
                    <a:pt x="108747" y="240912"/>
                  </a:lnTo>
                  <a:lnTo>
                    <a:pt x="130126" y="252048"/>
                  </a:lnTo>
                  <a:lnTo>
                    <a:pt x="162911" y="264421"/>
                  </a:lnTo>
                  <a:lnTo>
                    <a:pt x="200409" y="267342"/>
                  </a:lnTo>
                  <a:lnTo>
                    <a:pt x="222371" y="257954"/>
                  </a:lnTo>
                  <a:lnTo>
                    <a:pt x="253775" y="231370"/>
                  </a:lnTo>
                  <a:lnTo>
                    <a:pt x="280013" y="196683"/>
                  </a:lnTo>
                  <a:lnTo>
                    <a:pt x="298721" y="162165"/>
                  </a:lnTo>
                  <a:lnTo>
                    <a:pt x="307630" y="132339"/>
                  </a:lnTo>
                  <a:lnTo>
                    <a:pt x="309536" y="118084"/>
                  </a:lnTo>
                  <a:lnTo>
                    <a:pt x="308407" y="112595"/>
                  </a:lnTo>
                  <a:lnTo>
                    <a:pt x="308106" y="112316"/>
                  </a:lnTo>
                  <a:lnTo>
                    <a:pt x="307771" y="114265"/>
                  </a:lnTo>
                  <a:lnTo>
                    <a:pt x="307623" y="117953"/>
                  </a:lnTo>
                  <a:lnTo>
                    <a:pt x="305299" y="122415"/>
                  </a:lnTo>
                  <a:lnTo>
                    <a:pt x="303494" y="124790"/>
                  </a:lnTo>
                  <a:lnTo>
                    <a:pt x="300954" y="140268"/>
                  </a:lnTo>
                  <a:lnTo>
                    <a:pt x="300942" y="168254"/>
                  </a:lnTo>
                  <a:lnTo>
                    <a:pt x="310518" y="205821"/>
                  </a:lnTo>
                  <a:lnTo>
                    <a:pt x="316775" y="241593"/>
                  </a:lnTo>
                  <a:lnTo>
                    <a:pt x="322640" y="258777"/>
                  </a:lnTo>
                  <a:lnTo>
                    <a:pt x="322743" y="224806"/>
                  </a:lnTo>
                  <a:lnTo>
                    <a:pt x="323591" y="192951"/>
                  </a:lnTo>
                  <a:lnTo>
                    <a:pt x="328828" y="156701"/>
                  </a:lnTo>
                  <a:lnTo>
                    <a:pt x="335741" y="119149"/>
                  </a:lnTo>
                  <a:lnTo>
                    <a:pt x="343999" y="82058"/>
                  </a:lnTo>
                  <a:lnTo>
                    <a:pt x="355947" y="50090"/>
                  </a:lnTo>
                  <a:lnTo>
                    <a:pt x="370694" y="16286"/>
                  </a:lnTo>
                  <a:lnTo>
                    <a:pt x="375946" y="11472"/>
                  </a:lnTo>
                  <a:lnTo>
                    <a:pt x="400086" y="2890"/>
                  </a:lnTo>
                  <a:lnTo>
                    <a:pt x="434790" y="381"/>
                  </a:lnTo>
                  <a:lnTo>
                    <a:pt x="472002" y="22"/>
                  </a:lnTo>
                  <a:lnTo>
                    <a:pt x="475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91"/>
            <p:cNvSpPr/>
            <p:nvPr>
              <p:custDataLst>
                <p:tags r:id="rId40"/>
              </p:custDataLst>
            </p:nvPr>
          </p:nvSpPr>
          <p:spPr>
            <a:xfrm>
              <a:off x="1912620" y="5376189"/>
              <a:ext cx="388621" cy="215111"/>
            </a:xfrm>
            <a:custGeom>
              <a:avLst/>
              <a:gdLst/>
              <a:ahLst/>
              <a:cxnLst/>
              <a:rect l="0" t="0" r="0" b="0"/>
              <a:pathLst>
                <a:path w="388621" h="215111">
                  <a:moveTo>
                    <a:pt x="0" y="102591"/>
                  </a:moveTo>
                  <a:lnTo>
                    <a:pt x="0" y="102591"/>
                  </a:lnTo>
                  <a:lnTo>
                    <a:pt x="20226" y="70229"/>
                  </a:lnTo>
                  <a:lnTo>
                    <a:pt x="40894" y="37969"/>
                  </a:lnTo>
                  <a:lnTo>
                    <a:pt x="61788" y="12324"/>
                  </a:lnTo>
                  <a:lnTo>
                    <a:pt x="74310" y="3205"/>
                  </a:lnTo>
                  <a:lnTo>
                    <a:pt x="80020" y="774"/>
                  </a:lnTo>
                  <a:lnTo>
                    <a:pt x="84673" y="0"/>
                  </a:lnTo>
                  <a:lnTo>
                    <a:pt x="92101" y="1397"/>
                  </a:lnTo>
                  <a:lnTo>
                    <a:pt x="98225" y="7098"/>
                  </a:lnTo>
                  <a:lnTo>
                    <a:pt x="106432" y="22086"/>
                  </a:lnTo>
                  <a:lnTo>
                    <a:pt x="118742" y="56160"/>
                  </a:lnTo>
                  <a:lnTo>
                    <a:pt x="128128" y="87882"/>
                  </a:lnTo>
                  <a:lnTo>
                    <a:pt x="129521" y="124214"/>
                  </a:lnTo>
                  <a:lnTo>
                    <a:pt x="128681" y="127167"/>
                  </a:lnTo>
                  <a:lnTo>
                    <a:pt x="127274" y="129134"/>
                  </a:lnTo>
                  <a:lnTo>
                    <a:pt x="125489" y="130447"/>
                  </a:lnTo>
                  <a:lnTo>
                    <a:pt x="125147" y="131321"/>
                  </a:lnTo>
                  <a:lnTo>
                    <a:pt x="125764" y="131904"/>
                  </a:lnTo>
                  <a:lnTo>
                    <a:pt x="127023" y="132294"/>
                  </a:lnTo>
                  <a:lnTo>
                    <a:pt x="127016" y="132553"/>
                  </a:lnTo>
                  <a:lnTo>
                    <a:pt x="122758" y="133002"/>
                  </a:lnTo>
                  <a:lnTo>
                    <a:pt x="143189" y="97971"/>
                  </a:lnTo>
                  <a:lnTo>
                    <a:pt x="162967" y="65335"/>
                  </a:lnTo>
                  <a:lnTo>
                    <a:pt x="177416" y="50472"/>
                  </a:lnTo>
                  <a:lnTo>
                    <a:pt x="209772" y="29392"/>
                  </a:lnTo>
                  <a:lnTo>
                    <a:pt x="221079" y="24338"/>
                  </a:lnTo>
                  <a:lnTo>
                    <a:pt x="225279" y="24176"/>
                  </a:lnTo>
                  <a:lnTo>
                    <a:pt x="228926" y="24914"/>
                  </a:lnTo>
                  <a:lnTo>
                    <a:pt x="235236" y="30250"/>
                  </a:lnTo>
                  <a:lnTo>
                    <a:pt x="254027" y="59229"/>
                  </a:lnTo>
                  <a:lnTo>
                    <a:pt x="268462" y="95939"/>
                  </a:lnTo>
                  <a:lnTo>
                    <a:pt x="280204" y="125737"/>
                  </a:lnTo>
                  <a:lnTo>
                    <a:pt x="291757" y="162102"/>
                  </a:lnTo>
                  <a:lnTo>
                    <a:pt x="304755" y="196945"/>
                  </a:lnTo>
                  <a:lnTo>
                    <a:pt x="310707" y="204639"/>
                  </a:lnTo>
                  <a:lnTo>
                    <a:pt x="318996" y="210882"/>
                  </a:lnTo>
                  <a:lnTo>
                    <a:pt x="328325" y="214220"/>
                  </a:lnTo>
                  <a:lnTo>
                    <a:pt x="333183" y="215110"/>
                  </a:lnTo>
                  <a:lnTo>
                    <a:pt x="345355" y="209326"/>
                  </a:lnTo>
                  <a:lnTo>
                    <a:pt x="382062" y="177280"/>
                  </a:lnTo>
                  <a:lnTo>
                    <a:pt x="388620" y="17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92"/>
            <p:cNvSpPr/>
            <p:nvPr>
              <p:custDataLst>
                <p:tags r:id="rId41"/>
              </p:custDataLst>
            </p:nvPr>
          </p:nvSpPr>
          <p:spPr>
            <a:xfrm>
              <a:off x="1768899" y="5318760"/>
              <a:ext cx="67522" cy="222688"/>
            </a:xfrm>
            <a:custGeom>
              <a:avLst/>
              <a:gdLst/>
              <a:ahLst/>
              <a:cxnLst/>
              <a:rect l="0" t="0" r="0" b="0"/>
              <a:pathLst>
                <a:path w="67522" h="222688">
                  <a:moveTo>
                    <a:pt x="6561" y="0"/>
                  </a:moveTo>
                  <a:lnTo>
                    <a:pt x="6561" y="0"/>
                  </a:lnTo>
                  <a:lnTo>
                    <a:pt x="2516" y="28316"/>
                  </a:lnTo>
                  <a:lnTo>
                    <a:pt x="0" y="62107"/>
                  </a:lnTo>
                  <a:lnTo>
                    <a:pt x="3300" y="93567"/>
                  </a:lnTo>
                  <a:lnTo>
                    <a:pt x="5595" y="124337"/>
                  </a:lnTo>
                  <a:lnTo>
                    <a:pt x="14365" y="154904"/>
                  </a:lnTo>
                  <a:lnTo>
                    <a:pt x="31652" y="189489"/>
                  </a:lnTo>
                  <a:lnTo>
                    <a:pt x="46826" y="220376"/>
                  </a:lnTo>
                  <a:lnTo>
                    <a:pt x="50338" y="222271"/>
                  </a:lnTo>
                  <a:lnTo>
                    <a:pt x="54372" y="222687"/>
                  </a:lnTo>
                  <a:lnTo>
                    <a:pt x="67521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93"/>
            <p:cNvSpPr/>
            <p:nvPr>
              <p:custDataLst>
                <p:tags r:id="rId42"/>
              </p:custDataLst>
            </p:nvPr>
          </p:nvSpPr>
          <p:spPr>
            <a:xfrm>
              <a:off x="1358219" y="5145005"/>
              <a:ext cx="402002" cy="354954"/>
            </a:xfrm>
            <a:custGeom>
              <a:avLst/>
              <a:gdLst/>
              <a:ahLst/>
              <a:cxnLst/>
              <a:rect l="0" t="0" r="0" b="0"/>
              <a:pathLst>
                <a:path w="402002" h="354954">
                  <a:moveTo>
                    <a:pt x="295321" y="51835"/>
                  </a:moveTo>
                  <a:lnTo>
                    <a:pt x="295321" y="51835"/>
                  </a:lnTo>
                  <a:lnTo>
                    <a:pt x="299366" y="80151"/>
                  </a:lnTo>
                  <a:lnTo>
                    <a:pt x="297837" y="117987"/>
                  </a:lnTo>
                  <a:lnTo>
                    <a:pt x="296066" y="151963"/>
                  </a:lnTo>
                  <a:lnTo>
                    <a:pt x="299587" y="187524"/>
                  </a:lnTo>
                  <a:lnTo>
                    <a:pt x="305992" y="224872"/>
                  </a:lnTo>
                  <a:lnTo>
                    <a:pt x="317298" y="258704"/>
                  </a:lnTo>
                  <a:lnTo>
                    <a:pt x="330205" y="294393"/>
                  </a:lnTo>
                  <a:lnTo>
                    <a:pt x="339447" y="329561"/>
                  </a:lnTo>
                  <a:lnTo>
                    <a:pt x="340901" y="350962"/>
                  </a:lnTo>
                  <a:lnTo>
                    <a:pt x="339254" y="352853"/>
                  </a:lnTo>
                  <a:lnTo>
                    <a:pt x="332909" y="354953"/>
                  </a:lnTo>
                  <a:lnTo>
                    <a:pt x="324445" y="353630"/>
                  </a:lnTo>
                  <a:lnTo>
                    <a:pt x="293293" y="343539"/>
                  </a:lnTo>
                  <a:lnTo>
                    <a:pt x="265180" y="335351"/>
                  </a:lnTo>
                  <a:lnTo>
                    <a:pt x="230417" y="322576"/>
                  </a:lnTo>
                  <a:lnTo>
                    <a:pt x="194152" y="308067"/>
                  </a:lnTo>
                  <a:lnTo>
                    <a:pt x="160734" y="293044"/>
                  </a:lnTo>
                  <a:lnTo>
                    <a:pt x="126092" y="277021"/>
                  </a:lnTo>
                  <a:lnTo>
                    <a:pt x="88514" y="249281"/>
                  </a:lnTo>
                  <a:lnTo>
                    <a:pt x="56821" y="219342"/>
                  </a:lnTo>
                  <a:lnTo>
                    <a:pt x="35101" y="188122"/>
                  </a:lnTo>
                  <a:lnTo>
                    <a:pt x="21779" y="150221"/>
                  </a:lnTo>
                  <a:lnTo>
                    <a:pt x="10995" y="114167"/>
                  </a:lnTo>
                  <a:lnTo>
                    <a:pt x="419" y="77133"/>
                  </a:lnTo>
                  <a:lnTo>
                    <a:pt x="0" y="66464"/>
                  </a:lnTo>
                  <a:lnTo>
                    <a:pt x="2636" y="58902"/>
                  </a:lnTo>
                  <a:lnTo>
                    <a:pt x="8880" y="49884"/>
                  </a:lnTo>
                  <a:lnTo>
                    <a:pt x="13639" y="46734"/>
                  </a:lnTo>
                  <a:lnTo>
                    <a:pt x="16093" y="45895"/>
                  </a:lnTo>
                  <a:lnTo>
                    <a:pt x="17729" y="44488"/>
                  </a:lnTo>
                  <a:lnTo>
                    <a:pt x="31480" y="26346"/>
                  </a:lnTo>
                  <a:lnTo>
                    <a:pt x="67641" y="11187"/>
                  </a:lnTo>
                  <a:lnTo>
                    <a:pt x="97944" y="3573"/>
                  </a:lnTo>
                  <a:lnTo>
                    <a:pt x="119710" y="1880"/>
                  </a:lnTo>
                  <a:lnTo>
                    <a:pt x="148613" y="752"/>
                  </a:lnTo>
                  <a:lnTo>
                    <a:pt x="182276" y="0"/>
                  </a:lnTo>
                  <a:lnTo>
                    <a:pt x="209798" y="345"/>
                  </a:lnTo>
                  <a:lnTo>
                    <a:pt x="233225" y="1422"/>
                  </a:lnTo>
                  <a:lnTo>
                    <a:pt x="253924" y="2987"/>
                  </a:lnTo>
                  <a:lnTo>
                    <a:pt x="290469" y="9240"/>
                  </a:lnTo>
                  <a:lnTo>
                    <a:pt x="321951" y="16818"/>
                  </a:lnTo>
                  <a:lnTo>
                    <a:pt x="358715" y="24997"/>
                  </a:lnTo>
                  <a:lnTo>
                    <a:pt x="395632" y="28451"/>
                  </a:lnTo>
                  <a:lnTo>
                    <a:pt x="402001" y="28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94"/>
            <p:cNvSpPr/>
            <p:nvPr>
              <p:custDataLst>
                <p:tags r:id="rId43"/>
              </p:custDataLst>
            </p:nvPr>
          </p:nvSpPr>
          <p:spPr>
            <a:xfrm>
              <a:off x="944880" y="5128260"/>
              <a:ext cx="388621" cy="14613"/>
            </a:xfrm>
            <a:custGeom>
              <a:avLst/>
              <a:gdLst/>
              <a:ahLst/>
              <a:cxnLst/>
              <a:rect l="0" t="0" r="0" b="0"/>
              <a:pathLst>
                <a:path w="388621" h="14613">
                  <a:moveTo>
                    <a:pt x="0" y="0"/>
                  </a:moveTo>
                  <a:lnTo>
                    <a:pt x="0" y="0"/>
                  </a:lnTo>
                  <a:lnTo>
                    <a:pt x="15240" y="1693"/>
                  </a:lnTo>
                  <a:lnTo>
                    <a:pt x="40640" y="4515"/>
                  </a:lnTo>
                  <a:lnTo>
                    <a:pt x="72813" y="8090"/>
                  </a:lnTo>
                  <a:lnTo>
                    <a:pt x="101882" y="10474"/>
                  </a:lnTo>
                  <a:lnTo>
                    <a:pt x="128881" y="12062"/>
                  </a:lnTo>
                  <a:lnTo>
                    <a:pt x="154501" y="13121"/>
                  </a:lnTo>
                  <a:lnTo>
                    <a:pt x="179201" y="13828"/>
                  </a:lnTo>
                  <a:lnTo>
                    <a:pt x="203287" y="14299"/>
                  </a:lnTo>
                  <a:lnTo>
                    <a:pt x="226965" y="14612"/>
                  </a:lnTo>
                  <a:lnTo>
                    <a:pt x="249523" y="13975"/>
                  </a:lnTo>
                  <a:lnTo>
                    <a:pt x="271336" y="12703"/>
                  </a:lnTo>
                  <a:lnTo>
                    <a:pt x="292650" y="11009"/>
                  </a:lnTo>
                  <a:lnTo>
                    <a:pt x="312787" y="9032"/>
                  </a:lnTo>
                  <a:lnTo>
                    <a:pt x="332138" y="6868"/>
                  </a:lnTo>
                  <a:lnTo>
                    <a:pt x="363517" y="3053"/>
                  </a:lnTo>
                  <a:lnTo>
                    <a:pt x="388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70"/>
          <p:cNvGrpSpPr/>
          <p:nvPr/>
        </p:nvGrpSpPr>
        <p:grpSpPr>
          <a:xfrm>
            <a:off x="854662" y="5897880"/>
            <a:ext cx="966519" cy="605860"/>
            <a:chOff x="854662" y="5897880"/>
            <a:chExt cx="966519" cy="605860"/>
          </a:xfrm>
        </p:grpSpPr>
        <p:sp>
          <p:nvSpPr>
            <p:cNvPr id="125" name="SMARTInkShape-1395"/>
            <p:cNvSpPr/>
            <p:nvPr>
              <p:custDataLst>
                <p:tags r:id="rId33"/>
              </p:custDataLst>
            </p:nvPr>
          </p:nvSpPr>
          <p:spPr>
            <a:xfrm>
              <a:off x="1737639" y="5897880"/>
              <a:ext cx="83542" cy="495301"/>
            </a:xfrm>
            <a:custGeom>
              <a:avLst/>
              <a:gdLst/>
              <a:ahLst/>
              <a:cxnLst/>
              <a:rect l="0" t="0" r="0" b="0"/>
              <a:pathLst>
                <a:path w="83542" h="495301">
                  <a:moveTo>
                    <a:pt x="14961" y="0"/>
                  </a:moveTo>
                  <a:lnTo>
                    <a:pt x="14961" y="0"/>
                  </a:lnTo>
                  <a:lnTo>
                    <a:pt x="6871" y="28316"/>
                  </a:lnTo>
                  <a:lnTo>
                    <a:pt x="2899" y="55765"/>
                  </a:lnTo>
                  <a:lnTo>
                    <a:pt x="1133" y="85744"/>
                  </a:lnTo>
                  <a:lnTo>
                    <a:pt x="349" y="118824"/>
                  </a:lnTo>
                  <a:lnTo>
                    <a:pt x="0" y="153282"/>
                  </a:lnTo>
                  <a:lnTo>
                    <a:pt x="692" y="188352"/>
                  </a:lnTo>
                  <a:lnTo>
                    <a:pt x="3821" y="223694"/>
                  </a:lnTo>
                  <a:lnTo>
                    <a:pt x="8034" y="259157"/>
                  </a:lnTo>
                  <a:lnTo>
                    <a:pt x="13576" y="294674"/>
                  </a:lnTo>
                  <a:lnTo>
                    <a:pt x="21683" y="330215"/>
                  </a:lnTo>
                  <a:lnTo>
                    <a:pt x="26216" y="350530"/>
                  </a:lnTo>
                  <a:lnTo>
                    <a:pt x="30931" y="372541"/>
                  </a:lnTo>
                  <a:lnTo>
                    <a:pt x="35768" y="395680"/>
                  </a:lnTo>
                  <a:lnTo>
                    <a:pt x="43400" y="430422"/>
                  </a:lnTo>
                  <a:lnTo>
                    <a:pt x="54714" y="464505"/>
                  </a:lnTo>
                  <a:lnTo>
                    <a:pt x="63956" y="478227"/>
                  </a:lnTo>
                  <a:lnTo>
                    <a:pt x="83541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96"/>
            <p:cNvSpPr/>
            <p:nvPr>
              <p:custDataLst>
                <p:tags r:id="rId34"/>
              </p:custDataLst>
            </p:nvPr>
          </p:nvSpPr>
          <p:spPr>
            <a:xfrm>
              <a:off x="1615443" y="6202680"/>
              <a:ext cx="83818" cy="284698"/>
            </a:xfrm>
            <a:custGeom>
              <a:avLst/>
              <a:gdLst/>
              <a:ahLst/>
              <a:cxnLst/>
              <a:rect l="0" t="0" r="0" b="0"/>
              <a:pathLst>
                <a:path w="83818" h="284698">
                  <a:moveTo>
                    <a:pt x="7617" y="60960"/>
                  </a:moveTo>
                  <a:lnTo>
                    <a:pt x="7617" y="60960"/>
                  </a:lnTo>
                  <a:lnTo>
                    <a:pt x="11662" y="93322"/>
                  </a:lnTo>
                  <a:lnTo>
                    <a:pt x="11390" y="120498"/>
                  </a:lnTo>
                  <a:lnTo>
                    <a:pt x="9294" y="146687"/>
                  </a:lnTo>
                  <a:lnTo>
                    <a:pt x="7267" y="184386"/>
                  </a:lnTo>
                  <a:lnTo>
                    <a:pt x="2528" y="216534"/>
                  </a:lnTo>
                  <a:lnTo>
                    <a:pt x="497" y="250582"/>
                  </a:lnTo>
                  <a:lnTo>
                    <a:pt x="17" y="284697"/>
                  </a:lnTo>
                  <a:lnTo>
                    <a:pt x="0" y="274380"/>
                  </a:lnTo>
                  <a:lnTo>
                    <a:pt x="8286" y="238328"/>
                  </a:lnTo>
                  <a:lnTo>
                    <a:pt x="17693" y="201849"/>
                  </a:lnTo>
                  <a:lnTo>
                    <a:pt x="28794" y="165528"/>
                  </a:lnTo>
                  <a:lnTo>
                    <a:pt x="36391" y="142283"/>
                  </a:lnTo>
                  <a:lnTo>
                    <a:pt x="46273" y="112635"/>
                  </a:lnTo>
                  <a:lnTo>
                    <a:pt x="58787" y="75090"/>
                  </a:lnTo>
                  <a:lnTo>
                    <a:pt x="67131" y="50060"/>
                  </a:lnTo>
                  <a:lnTo>
                    <a:pt x="78873" y="14833"/>
                  </a:lnTo>
                  <a:lnTo>
                    <a:pt x="83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97"/>
            <p:cNvSpPr/>
            <p:nvPr>
              <p:custDataLst>
                <p:tags r:id="rId35"/>
              </p:custDataLst>
            </p:nvPr>
          </p:nvSpPr>
          <p:spPr>
            <a:xfrm>
              <a:off x="1205213" y="6225540"/>
              <a:ext cx="349268" cy="241677"/>
            </a:xfrm>
            <a:custGeom>
              <a:avLst/>
              <a:gdLst/>
              <a:ahLst/>
              <a:cxnLst/>
              <a:rect l="0" t="0" r="0" b="0"/>
              <a:pathLst>
                <a:path w="349268" h="241677">
                  <a:moveTo>
                    <a:pt x="52087" y="30480"/>
                  </a:moveTo>
                  <a:lnTo>
                    <a:pt x="52087" y="30480"/>
                  </a:lnTo>
                  <a:lnTo>
                    <a:pt x="29446" y="66980"/>
                  </a:lnTo>
                  <a:lnTo>
                    <a:pt x="17753" y="94116"/>
                  </a:lnTo>
                  <a:lnTo>
                    <a:pt x="9170" y="120851"/>
                  </a:lnTo>
                  <a:lnTo>
                    <a:pt x="3380" y="146845"/>
                  </a:lnTo>
                  <a:lnTo>
                    <a:pt x="120" y="183585"/>
                  </a:lnTo>
                  <a:lnTo>
                    <a:pt x="0" y="210464"/>
                  </a:lnTo>
                  <a:lnTo>
                    <a:pt x="4951" y="228682"/>
                  </a:lnTo>
                  <a:lnTo>
                    <a:pt x="9406" y="236539"/>
                  </a:lnTo>
                  <a:lnTo>
                    <a:pt x="12627" y="238972"/>
                  </a:lnTo>
                  <a:lnTo>
                    <a:pt x="20720" y="241676"/>
                  </a:lnTo>
                  <a:lnTo>
                    <a:pt x="32219" y="238363"/>
                  </a:lnTo>
                  <a:lnTo>
                    <a:pt x="45797" y="229553"/>
                  </a:lnTo>
                  <a:lnTo>
                    <a:pt x="74566" y="198542"/>
                  </a:lnTo>
                  <a:lnTo>
                    <a:pt x="89086" y="180621"/>
                  </a:lnTo>
                  <a:lnTo>
                    <a:pt x="113160" y="150894"/>
                  </a:lnTo>
                  <a:lnTo>
                    <a:pt x="143602" y="113296"/>
                  </a:lnTo>
                  <a:lnTo>
                    <a:pt x="166437" y="85691"/>
                  </a:lnTo>
                  <a:lnTo>
                    <a:pt x="198582" y="48244"/>
                  </a:lnTo>
                  <a:lnTo>
                    <a:pt x="226902" y="17369"/>
                  </a:lnTo>
                  <a:lnTo>
                    <a:pt x="229590" y="15813"/>
                  </a:lnTo>
                  <a:lnTo>
                    <a:pt x="231382" y="15622"/>
                  </a:lnTo>
                  <a:lnTo>
                    <a:pt x="230884" y="18034"/>
                  </a:lnTo>
                  <a:lnTo>
                    <a:pt x="210456" y="53407"/>
                  </a:lnTo>
                  <a:lnTo>
                    <a:pt x="197183" y="84999"/>
                  </a:lnTo>
                  <a:lnTo>
                    <a:pt x="185578" y="120616"/>
                  </a:lnTo>
                  <a:lnTo>
                    <a:pt x="182407" y="158006"/>
                  </a:lnTo>
                  <a:lnTo>
                    <a:pt x="184116" y="182283"/>
                  </a:lnTo>
                  <a:lnTo>
                    <a:pt x="185826" y="190102"/>
                  </a:lnTo>
                  <a:lnTo>
                    <a:pt x="194500" y="203305"/>
                  </a:lnTo>
                  <a:lnTo>
                    <a:pt x="220764" y="225579"/>
                  </a:lnTo>
                  <a:lnTo>
                    <a:pt x="242895" y="237112"/>
                  </a:lnTo>
                  <a:lnTo>
                    <a:pt x="260222" y="238592"/>
                  </a:lnTo>
                  <a:lnTo>
                    <a:pt x="290850" y="232644"/>
                  </a:lnTo>
                  <a:lnTo>
                    <a:pt x="307875" y="221707"/>
                  </a:lnTo>
                  <a:lnTo>
                    <a:pt x="332480" y="188836"/>
                  </a:lnTo>
                  <a:lnTo>
                    <a:pt x="338931" y="163101"/>
                  </a:lnTo>
                  <a:lnTo>
                    <a:pt x="340842" y="125937"/>
                  </a:lnTo>
                  <a:lnTo>
                    <a:pt x="341289" y="97459"/>
                  </a:lnTo>
                  <a:lnTo>
                    <a:pt x="342335" y="67022"/>
                  </a:lnTo>
                  <a:lnTo>
                    <a:pt x="345622" y="33739"/>
                  </a:lnTo>
                  <a:lnTo>
                    <a:pt x="349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98"/>
            <p:cNvSpPr/>
            <p:nvPr>
              <p:custDataLst>
                <p:tags r:id="rId36"/>
              </p:custDataLst>
            </p:nvPr>
          </p:nvSpPr>
          <p:spPr>
            <a:xfrm>
              <a:off x="854662" y="5989320"/>
              <a:ext cx="334059" cy="514420"/>
            </a:xfrm>
            <a:custGeom>
              <a:avLst/>
              <a:gdLst/>
              <a:ahLst/>
              <a:cxnLst/>
              <a:rect l="0" t="0" r="0" b="0"/>
              <a:pathLst>
                <a:path w="334059" h="514420">
                  <a:moveTo>
                    <a:pt x="334058" y="0"/>
                  </a:moveTo>
                  <a:lnTo>
                    <a:pt x="334058" y="0"/>
                  </a:lnTo>
                  <a:lnTo>
                    <a:pt x="311480" y="2257"/>
                  </a:lnTo>
                  <a:lnTo>
                    <a:pt x="276610" y="6929"/>
                  </a:lnTo>
                  <a:lnTo>
                    <a:pt x="244179" y="14652"/>
                  </a:lnTo>
                  <a:lnTo>
                    <a:pt x="210574" y="25985"/>
                  </a:lnTo>
                  <a:lnTo>
                    <a:pt x="176730" y="41183"/>
                  </a:lnTo>
                  <a:lnTo>
                    <a:pt x="144754" y="62049"/>
                  </a:lnTo>
                  <a:lnTo>
                    <a:pt x="113610" y="83174"/>
                  </a:lnTo>
                  <a:lnTo>
                    <a:pt x="84528" y="103853"/>
                  </a:lnTo>
                  <a:lnTo>
                    <a:pt x="49962" y="134535"/>
                  </a:lnTo>
                  <a:lnTo>
                    <a:pt x="24950" y="165922"/>
                  </a:lnTo>
                  <a:lnTo>
                    <a:pt x="11424" y="201656"/>
                  </a:lnTo>
                  <a:lnTo>
                    <a:pt x="2901" y="239055"/>
                  </a:lnTo>
                  <a:lnTo>
                    <a:pt x="0" y="276948"/>
                  </a:lnTo>
                  <a:lnTo>
                    <a:pt x="833" y="314986"/>
                  </a:lnTo>
                  <a:lnTo>
                    <a:pt x="11052" y="353067"/>
                  </a:lnTo>
                  <a:lnTo>
                    <a:pt x="25651" y="391162"/>
                  </a:lnTo>
                  <a:lnTo>
                    <a:pt x="47380" y="429261"/>
                  </a:lnTo>
                  <a:lnTo>
                    <a:pt x="68357" y="454660"/>
                  </a:lnTo>
                  <a:lnTo>
                    <a:pt x="90037" y="469053"/>
                  </a:lnTo>
                  <a:lnTo>
                    <a:pt x="118884" y="484575"/>
                  </a:lnTo>
                  <a:lnTo>
                    <a:pt x="152509" y="500851"/>
                  </a:lnTo>
                  <a:lnTo>
                    <a:pt x="180005" y="510007"/>
                  </a:lnTo>
                  <a:lnTo>
                    <a:pt x="203416" y="514419"/>
                  </a:lnTo>
                  <a:lnTo>
                    <a:pt x="241282" y="513957"/>
                  </a:lnTo>
                  <a:lnTo>
                    <a:pt x="269399" y="505285"/>
                  </a:lnTo>
                  <a:lnTo>
                    <a:pt x="300224" y="482078"/>
                  </a:lnTo>
                  <a:lnTo>
                    <a:pt x="321399" y="449707"/>
                  </a:lnTo>
                  <a:lnTo>
                    <a:pt x="334058" y="42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71"/>
          <p:cNvGrpSpPr/>
          <p:nvPr/>
        </p:nvGrpSpPr>
        <p:grpSpPr>
          <a:xfrm>
            <a:off x="2034540" y="5994273"/>
            <a:ext cx="1800783" cy="850562"/>
            <a:chOff x="2034540" y="5994273"/>
            <a:chExt cx="1800783" cy="850562"/>
          </a:xfrm>
        </p:grpSpPr>
        <p:sp>
          <p:nvSpPr>
            <p:cNvPr id="130" name="SMARTInkShape-1399"/>
            <p:cNvSpPr/>
            <p:nvPr>
              <p:custDataLst>
                <p:tags r:id="rId30"/>
              </p:custDataLst>
            </p:nvPr>
          </p:nvSpPr>
          <p:spPr>
            <a:xfrm>
              <a:off x="3666536" y="6164580"/>
              <a:ext cx="168787" cy="292813"/>
            </a:xfrm>
            <a:custGeom>
              <a:avLst/>
              <a:gdLst/>
              <a:ahLst/>
              <a:cxnLst/>
              <a:rect l="0" t="0" r="0" b="0"/>
              <a:pathLst>
                <a:path w="168787" h="292813">
                  <a:moveTo>
                    <a:pt x="112984" y="0"/>
                  </a:moveTo>
                  <a:lnTo>
                    <a:pt x="112984" y="0"/>
                  </a:lnTo>
                  <a:lnTo>
                    <a:pt x="90406" y="0"/>
                  </a:lnTo>
                  <a:lnTo>
                    <a:pt x="58076" y="0"/>
                  </a:lnTo>
                  <a:lnTo>
                    <a:pt x="21140" y="0"/>
                  </a:lnTo>
                  <a:lnTo>
                    <a:pt x="16195" y="0"/>
                  </a:lnTo>
                  <a:lnTo>
                    <a:pt x="12898" y="847"/>
                  </a:lnTo>
                  <a:lnTo>
                    <a:pt x="10700" y="2258"/>
                  </a:lnTo>
                  <a:lnTo>
                    <a:pt x="1646" y="12997"/>
                  </a:lnTo>
                  <a:lnTo>
                    <a:pt x="0" y="17912"/>
                  </a:lnTo>
                  <a:lnTo>
                    <a:pt x="1527" y="25177"/>
                  </a:lnTo>
                  <a:lnTo>
                    <a:pt x="6721" y="35743"/>
                  </a:lnTo>
                  <a:lnTo>
                    <a:pt x="30752" y="72379"/>
                  </a:lnTo>
                  <a:lnTo>
                    <a:pt x="57010" y="110064"/>
                  </a:lnTo>
                  <a:lnTo>
                    <a:pt x="79640" y="137817"/>
                  </a:lnTo>
                  <a:lnTo>
                    <a:pt x="103808" y="164263"/>
                  </a:lnTo>
                  <a:lnTo>
                    <a:pt x="126404" y="192386"/>
                  </a:lnTo>
                  <a:lnTo>
                    <a:pt x="151391" y="230005"/>
                  </a:lnTo>
                  <a:lnTo>
                    <a:pt x="168748" y="266571"/>
                  </a:lnTo>
                  <a:lnTo>
                    <a:pt x="168786" y="270847"/>
                  </a:lnTo>
                  <a:lnTo>
                    <a:pt x="166572" y="277856"/>
                  </a:lnTo>
                  <a:lnTo>
                    <a:pt x="162765" y="283794"/>
                  </a:lnTo>
                  <a:lnTo>
                    <a:pt x="151817" y="291897"/>
                  </a:lnTo>
                  <a:lnTo>
                    <a:pt x="147340" y="292812"/>
                  </a:lnTo>
                  <a:lnTo>
                    <a:pt x="137848" y="291570"/>
                  </a:lnTo>
                  <a:lnTo>
                    <a:pt x="114894" y="282065"/>
                  </a:lnTo>
                  <a:lnTo>
                    <a:pt x="82035" y="251516"/>
                  </a:lnTo>
                  <a:lnTo>
                    <a:pt x="44404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400"/>
            <p:cNvSpPr/>
            <p:nvPr>
              <p:custDataLst>
                <p:tags r:id="rId31"/>
              </p:custDataLst>
            </p:nvPr>
          </p:nvSpPr>
          <p:spPr>
            <a:xfrm>
              <a:off x="3108960" y="6080760"/>
              <a:ext cx="388621" cy="83821"/>
            </a:xfrm>
            <a:custGeom>
              <a:avLst/>
              <a:gdLst/>
              <a:ahLst/>
              <a:cxnLst/>
              <a:rect l="0" t="0" r="0" b="0"/>
              <a:pathLst>
                <a:path w="388621" h="83821">
                  <a:moveTo>
                    <a:pt x="0" y="0"/>
                  </a:moveTo>
                  <a:lnTo>
                    <a:pt x="0" y="0"/>
                  </a:lnTo>
                  <a:lnTo>
                    <a:pt x="24836" y="2258"/>
                  </a:lnTo>
                  <a:lnTo>
                    <a:pt x="44497" y="4045"/>
                  </a:lnTo>
                  <a:lnTo>
                    <a:pt x="82148" y="10546"/>
                  </a:lnTo>
                  <a:lnTo>
                    <a:pt x="100485" y="14651"/>
                  </a:lnTo>
                  <a:lnTo>
                    <a:pt x="120330" y="19928"/>
                  </a:lnTo>
                  <a:lnTo>
                    <a:pt x="141180" y="25985"/>
                  </a:lnTo>
                  <a:lnTo>
                    <a:pt x="162700" y="32563"/>
                  </a:lnTo>
                  <a:lnTo>
                    <a:pt x="183820" y="38642"/>
                  </a:lnTo>
                  <a:lnTo>
                    <a:pt x="204673" y="44388"/>
                  </a:lnTo>
                  <a:lnTo>
                    <a:pt x="225349" y="49913"/>
                  </a:lnTo>
                  <a:lnTo>
                    <a:pt x="245906" y="55288"/>
                  </a:lnTo>
                  <a:lnTo>
                    <a:pt x="266384" y="60566"/>
                  </a:lnTo>
                  <a:lnTo>
                    <a:pt x="286809" y="65777"/>
                  </a:lnTo>
                  <a:lnTo>
                    <a:pt x="307200" y="70098"/>
                  </a:lnTo>
                  <a:lnTo>
                    <a:pt x="327567" y="73826"/>
                  </a:lnTo>
                  <a:lnTo>
                    <a:pt x="361485" y="79378"/>
                  </a:lnTo>
                  <a:lnTo>
                    <a:pt x="38862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01"/>
            <p:cNvSpPr/>
            <p:nvPr>
              <p:custDataLst>
                <p:tags r:id="rId32"/>
              </p:custDataLst>
            </p:nvPr>
          </p:nvSpPr>
          <p:spPr>
            <a:xfrm>
              <a:off x="2034540" y="5994273"/>
              <a:ext cx="1566940" cy="850562"/>
            </a:xfrm>
            <a:custGeom>
              <a:avLst/>
              <a:gdLst/>
              <a:ahLst/>
              <a:cxnLst/>
              <a:rect l="0" t="0" r="0" b="0"/>
              <a:pathLst>
                <a:path w="1566940" h="850562">
                  <a:moveTo>
                    <a:pt x="0" y="254127"/>
                  </a:moveTo>
                  <a:lnTo>
                    <a:pt x="0" y="254127"/>
                  </a:lnTo>
                  <a:lnTo>
                    <a:pt x="4516" y="290252"/>
                  </a:lnTo>
                  <a:lnTo>
                    <a:pt x="8090" y="318850"/>
                  </a:lnTo>
                  <a:lnTo>
                    <a:pt x="9627" y="342148"/>
                  </a:lnTo>
                  <a:lnTo>
                    <a:pt x="9077" y="379325"/>
                  </a:lnTo>
                  <a:lnTo>
                    <a:pt x="8267" y="412218"/>
                  </a:lnTo>
                  <a:lnTo>
                    <a:pt x="8754" y="442076"/>
                  </a:lnTo>
                  <a:lnTo>
                    <a:pt x="12942" y="475386"/>
                  </a:lnTo>
                  <a:lnTo>
                    <a:pt x="15038" y="500263"/>
                  </a:lnTo>
                  <a:lnTo>
                    <a:pt x="15106" y="500345"/>
                  </a:lnTo>
                  <a:lnTo>
                    <a:pt x="15235" y="465966"/>
                  </a:lnTo>
                  <a:lnTo>
                    <a:pt x="16085" y="430818"/>
                  </a:lnTo>
                  <a:lnTo>
                    <a:pt x="19285" y="400108"/>
                  </a:lnTo>
                  <a:lnTo>
                    <a:pt x="23529" y="364445"/>
                  </a:lnTo>
                  <a:lnTo>
                    <a:pt x="29084" y="326864"/>
                  </a:lnTo>
                  <a:lnTo>
                    <a:pt x="37197" y="290405"/>
                  </a:lnTo>
                  <a:lnTo>
                    <a:pt x="41731" y="271540"/>
                  </a:lnTo>
                  <a:lnTo>
                    <a:pt x="46448" y="252189"/>
                  </a:lnTo>
                  <a:lnTo>
                    <a:pt x="51285" y="232515"/>
                  </a:lnTo>
                  <a:lnTo>
                    <a:pt x="58918" y="194850"/>
                  </a:lnTo>
                  <a:lnTo>
                    <a:pt x="66826" y="158355"/>
                  </a:lnTo>
                  <a:lnTo>
                    <a:pt x="78807" y="122380"/>
                  </a:lnTo>
                  <a:lnTo>
                    <a:pt x="90341" y="88892"/>
                  </a:lnTo>
                  <a:lnTo>
                    <a:pt x="101112" y="59617"/>
                  </a:lnTo>
                  <a:lnTo>
                    <a:pt x="116695" y="28854"/>
                  </a:lnTo>
                  <a:lnTo>
                    <a:pt x="126936" y="11765"/>
                  </a:lnTo>
                  <a:lnTo>
                    <a:pt x="132884" y="6192"/>
                  </a:lnTo>
                  <a:lnTo>
                    <a:pt x="146266" y="0"/>
                  </a:lnTo>
                  <a:lnTo>
                    <a:pt x="172126" y="560"/>
                  </a:lnTo>
                  <a:lnTo>
                    <a:pt x="201237" y="10133"/>
                  </a:lnTo>
                  <a:lnTo>
                    <a:pt x="218979" y="25741"/>
                  </a:lnTo>
                  <a:lnTo>
                    <a:pt x="240989" y="56070"/>
                  </a:lnTo>
                  <a:lnTo>
                    <a:pt x="251040" y="76355"/>
                  </a:lnTo>
                  <a:lnTo>
                    <a:pt x="255506" y="96659"/>
                  </a:lnTo>
                  <a:lnTo>
                    <a:pt x="253976" y="127130"/>
                  </a:lnTo>
                  <a:lnTo>
                    <a:pt x="245805" y="145191"/>
                  </a:lnTo>
                  <a:lnTo>
                    <a:pt x="240070" y="153563"/>
                  </a:lnTo>
                  <a:lnTo>
                    <a:pt x="211773" y="173436"/>
                  </a:lnTo>
                  <a:lnTo>
                    <a:pt x="176577" y="190048"/>
                  </a:lnTo>
                  <a:lnTo>
                    <a:pt x="143383" y="205696"/>
                  </a:lnTo>
                  <a:lnTo>
                    <a:pt x="112099" y="217012"/>
                  </a:lnTo>
                  <a:lnTo>
                    <a:pt x="89471" y="229771"/>
                  </a:lnTo>
                  <a:lnTo>
                    <a:pt x="54130" y="261119"/>
                  </a:lnTo>
                  <a:lnTo>
                    <a:pt x="51327" y="263868"/>
                  </a:lnTo>
                  <a:lnTo>
                    <a:pt x="50305" y="267395"/>
                  </a:lnTo>
                  <a:lnTo>
                    <a:pt x="51426" y="275828"/>
                  </a:lnTo>
                  <a:lnTo>
                    <a:pt x="56818" y="286051"/>
                  </a:lnTo>
                  <a:lnTo>
                    <a:pt x="92414" y="319458"/>
                  </a:lnTo>
                  <a:lnTo>
                    <a:pt x="122679" y="335196"/>
                  </a:lnTo>
                  <a:lnTo>
                    <a:pt x="158457" y="342495"/>
                  </a:lnTo>
                  <a:lnTo>
                    <a:pt x="185573" y="344202"/>
                  </a:lnTo>
                  <a:lnTo>
                    <a:pt x="214556" y="342420"/>
                  </a:lnTo>
                  <a:lnTo>
                    <a:pt x="244371" y="333161"/>
                  </a:lnTo>
                  <a:lnTo>
                    <a:pt x="272298" y="318322"/>
                  </a:lnTo>
                  <a:lnTo>
                    <a:pt x="299668" y="300439"/>
                  </a:lnTo>
                  <a:lnTo>
                    <a:pt x="328766" y="281201"/>
                  </a:lnTo>
                  <a:lnTo>
                    <a:pt x="361572" y="259421"/>
                  </a:lnTo>
                  <a:lnTo>
                    <a:pt x="386790" y="238584"/>
                  </a:lnTo>
                  <a:lnTo>
                    <a:pt x="388246" y="236146"/>
                  </a:lnTo>
                  <a:lnTo>
                    <a:pt x="388371" y="234519"/>
                  </a:lnTo>
                  <a:lnTo>
                    <a:pt x="387607" y="233435"/>
                  </a:lnTo>
                  <a:lnTo>
                    <a:pt x="384501" y="232231"/>
                  </a:lnTo>
                  <a:lnTo>
                    <a:pt x="357766" y="255823"/>
                  </a:lnTo>
                  <a:lnTo>
                    <a:pt x="337897" y="286897"/>
                  </a:lnTo>
                  <a:lnTo>
                    <a:pt x="330693" y="313508"/>
                  </a:lnTo>
                  <a:lnTo>
                    <a:pt x="332604" y="341525"/>
                  </a:lnTo>
                  <a:lnTo>
                    <a:pt x="342578" y="371275"/>
                  </a:lnTo>
                  <a:lnTo>
                    <a:pt x="360302" y="401538"/>
                  </a:lnTo>
                  <a:lnTo>
                    <a:pt x="389047" y="435175"/>
                  </a:lnTo>
                  <a:lnTo>
                    <a:pt x="404050" y="447763"/>
                  </a:lnTo>
                  <a:lnTo>
                    <a:pt x="421442" y="454488"/>
                  </a:lnTo>
                  <a:lnTo>
                    <a:pt x="430821" y="456281"/>
                  </a:lnTo>
                  <a:lnTo>
                    <a:pt x="450274" y="453758"/>
                  </a:lnTo>
                  <a:lnTo>
                    <a:pt x="480265" y="440559"/>
                  </a:lnTo>
                  <a:lnTo>
                    <a:pt x="512859" y="420562"/>
                  </a:lnTo>
                  <a:lnTo>
                    <a:pt x="547069" y="394034"/>
                  </a:lnTo>
                  <a:lnTo>
                    <a:pt x="576397" y="361621"/>
                  </a:lnTo>
                  <a:lnTo>
                    <a:pt x="598916" y="328310"/>
                  </a:lnTo>
                  <a:lnTo>
                    <a:pt x="614055" y="293887"/>
                  </a:lnTo>
                  <a:lnTo>
                    <a:pt x="619200" y="273492"/>
                  </a:lnTo>
                  <a:lnTo>
                    <a:pt x="617336" y="248575"/>
                  </a:lnTo>
                  <a:lnTo>
                    <a:pt x="613602" y="235855"/>
                  </a:lnTo>
                  <a:lnTo>
                    <a:pt x="602696" y="219174"/>
                  </a:lnTo>
                  <a:lnTo>
                    <a:pt x="593549" y="213192"/>
                  </a:lnTo>
                  <a:lnTo>
                    <a:pt x="578880" y="209825"/>
                  </a:lnTo>
                  <a:lnTo>
                    <a:pt x="558752" y="208687"/>
                  </a:lnTo>
                  <a:lnTo>
                    <a:pt x="550877" y="210789"/>
                  </a:lnTo>
                  <a:lnTo>
                    <a:pt x="542967" y="214991"/>
                  </a:lnTo>
                  <a:lnTo>
                    <a:pt x="544143" y="220083"/>
                  </a:lnTo>
                  <a:lnTo>
                    <a:pt x="546641" y="227989"/>
                  </a:lnTo>
                  <a:lnTo>
                    <a:pt x="547752" y="237148"/>
                  </a:lnTo>
                  <a:lnTo>
                    <a:pt x="552761" y="246862"/>
                  </a:lnTo>
                  <a:lnTo>
                    <a:pt x="560631" y="255978"/>
                  </a:lnTo>
                  <a:lnTo>
                    <a:pt x="575429" y="265870"/>
                  </a:lnTo>
                  <a:lnTo>
                    <a:pt x="600498" y="274540"/>
                  </a:lnTo>
                  <a:lnTo>
                    <a:pt x="622007" y="276504"/>
                  </a:lnTo>
                  <a:lnTo>
                    <a:pt x="656800" y="266339"/>
                  </a:lnTo>
                  <a:lnTo>
                    <a:pt x="670528" y="259063"/>
                  </a:lnTo>
                  <a:lnTo>
                    <a:pt x="688114" y="237393"/>
                  </a:lnTo>
                  <a:lnTo>
                    <a:pt x="691062" y="231732"/>
                  </a:lnTo>
                  <a:lnTo>
                    <a:pt x="692955" y="221198"/>
                  </a:lnTo>
                  <a:lnTo>
                    <a:pt x="692263" y="219474"/>
                  </a:lnTo>
                  <a:lnTo>
                    <a:pt x="690956" y="218326"/>
                  </a:lnTo>
                  <a:lnTo>
                    <a:pt x="686102" y="216161"/>
                  </a:lnTo>
                  <a:lnTo>
                    <a:pt x="681415" y="249451"/>
                  </a:lnTo>
                  <a:lnTo>
                    <a:pt x="684124" y="276918"/>
                  </a:lnTo>
                  <a:lnTo>
                    <a:pt x="686150" y="312339"/>
                  </a:lnTo>
                  <a:lnTo>
                    <a:pt x="689625" y="340112"/>
                  </a:lnTo>
                  <a:lnTo>
                    <a:pt x="696249" y="373905"/>
                  </a:lnTo>
                  <a:lnTo>
                    <a:pt x="704837" y="411502"/>
                  </a:lnTo>
                  <a:lnTo>
                    <a:pt x="709498" y="431010"/>
                  </a:lnTo>
                  <a:lnTo>
                    <a:pt x="714299" y="450788"/>
                  </a:lnTo>
                  <a:lnTo>
                    <a:pt x="718346" y="471594"/>
                  </a:lnTo>
                  <a:lnTo>
                    <a:pt x="721891" y="493086"/>
                  </a:lnTo>
                  <a:lnTo>
                    <a:pt x="725100" y="515033"/>
                  </a:lnTo>
                  <a:lnTo>
                    <a:pt x="728087" y="537284"/>
                  </a:lnTo>
                  <a:lnTo>
                    <a:pt x="730925" y="559739"/>
                  </a:lnTo>
                  <a:lnTo>
                    <a:pt x="733663" y="582329"/>
                  </a:lnTo>
                  <a:lnTo>
                    <a:pt x="735489" y="604161"/>
                  </a:lnTo>
                  <a:lnTo>
                    <a:pt x="736706" y="625490"/>
                  </a:lnTo>
                  <a:lnTo>
                    <a:pt x="737517" y="646482"/>
                  </a:lnTo>
                  <a:lnTo>
                    <a:pt x="738058" y="666403"/>
                  </a:lnTo>
                  <a:lnTo>
                    <a:pt x="738659" y="704343"/>
                  </a:lnTo>
                  <a:lnTo>
                    <a:pt x="736668" y="738703"/>
                  </a:lnTo>
                  <a:lnTo>
                    <a:pt x="732115" y="769214"/>
                  </a:lnTo>
                  <a:lnTo>
                    <a:pt x="724447" y="794063"/>
                  </a:lnTo>
                  <a:lnTo>
                    <a:pt x="701847" y="818655"/>
                  </a:lnTo>
                  <a:lnTo>
                    <a:pt x="673458" y="839463"/>
                  </a:lnTo>
                  <a:lnTo>
                    <a:pt x="652375" y="848709"/>
                  </a:lnTo>
                  <a:lnTo>
                    <a:pt x="636795" y="850561"/>
                  </a:lnTo>
                  <a:lnTo>
                    <a:pt x="630270" y="849870"/>
                  </a:lnTo>
                  <a:lnTo>
                    <a:pt x="618505" y="842328"/>
                  </a:lnTo>
                  <a:lnTo>
                    <a:pt x="612997" y="836761"/>
                  </a:lnTo>
                  <a:lnTo>
                    <a:pt x="601199" y="808700"/>
                  </a:lnTo>
                  <a:lnTo>
                    <a:pt x="596386" y="773575"/>
                  </a:lnTo>
                  <a:lnTo>
                    <a:pt x="597519" y="744354"/>
                  </a:lnTo>
                  <a:lnTo>
                    <a:pt x="602537" y="710766"/>
                  </a:lnTo>
                  <a:lnTo>
                    <a:pt x="613234" y="673260"/>
                  </a:lnTo>
                  <a:lnTo>
                    <a:pt x="619643" y="653776"/>
                  </a:lnTo>
                  <a:lnTo>
                    <a:pt x="626455" y="634012"/>
                  </a:lnTo>
                  <a:lnTo>
                    <a:pt x="633537" y="614064"/>
                  </a:lnTo>
                  <a:lnTo>
                    <a:pt x="641645" y="593144"/>
                  </a:lnTo>
                  <a:lnTo>
                    <a:pt x="650436" y="571579"/>
                  </a:lnTo>
                  <a:lnTo>
                    <a:pt x="659684" y="549582"/>
                  </a:lnTo>
                  <a:lnTo>
                    <a:pt x="669236" y="527297"/>
                  </a:lnTo>
                  <a:lnTo>
                    <a:pt x="678990" y="504820"/>
                  </a:lnTo>
                  <a:lnTo>
                    <a:pt x="688880" y="482215"/>
                  </a:lnTo>
                  <a:lnTo>
                    <a:pt x="698860" y="459526"/>
                  </a:lnTo>
                  <a:lnTo>
                    <a:pt x="708900" y="436780"/>
                  </a:lnTo>
                  <a:lnTo>
                    <a:pt x="718980" y="413995"/>
                  </a:lnTo>
                  <a:lnTo>
                    <a:pt x="729933" y="392032"/>
                  </a:lnTo>
                  <a:lnTo>
                    <a:pt x="741469" y="370617"/>
                  </a:lnTo>
                  <a:lnTo>
                    <a:pt x="753393" y="349567"/>
                  </a:lnTo>
                  <a:lnTo>
                    <a:pt x="764728" y="327913"/>
                  </a:lnTo>
                  <a:lnTo>
                    <a:pt x="775672" y="305858"/>
                  </a:lnTo>
                  <a:lnTo>
                    <a:pt x="786355" y="283535"/>
                  </a:lnTo>
                  <a:lnTo>
                    <a:pt x="796017" y="262725"/>
                  </a:lnTo>
                  <a:lnTo>
                    <a:pt x="804998" y="242926"/>
                  </a:lnTo>
                  <a:lnTo>
                    <a:pt x="820904" y="205122"/>
                  </a:lnTo>
                  <a:lnTo>
                    <a:pt x="833617" y="168565"/>
                  </a:lnTo>
                  <a:lnTo>
                    <a:pt x="844912" y="134819"/>
                  </a:lnTo>
                  <a:lnTo>
                    <a:pt x="853883" y="105428"/>
                  </a:lnTo>
                  <a:lnTo>
                    <a:pt x="859780" y="74602"/>
                  </a:lnTo>
                  <a:lnTo>
                    <a:pt x="866513" y="51921"/>
                  </a:lnTo>
                  <a:lnTo>
                    <a:pt x="874844" y="42235"/>
                  </a:lnTo>
                  <a:lnTo>
                    <a:pt x="875329" y="42592"/>
                  </a:lnTo>
                  <a:lnTo>
                    <a:pt x="875868" y="45247"/>
                  </a:lnTo>
                  <a:lnTo>
                    <a:pt x="869701" y="81459"/>
                  </a:lnTo>
                  <a:lnTo>
                    <a:pt x="869133" y="106265"/>
                  </a:lnTo>
                  <a:lnTo>
                    <a:pt x="868881" y="135070"/>
                  </a:lnTo>
                  <a:lnTo>
                    <a:pt x="868770" y="167628"/>
                  </a:lnTo>
                  <a:lnTo>
                    <a:pt x="870977" y="199597"/>
                  </a:lnTo>
                  <a:lnTo>
                    <a:pt x="874781" y="230738"/>
                  </a:lnTo>
                  <a:lnTo>
                    <a:pt x="879294" y="261512"/>
                  </a:lnTo>
                  <a:lnTo>
                    <a:pt x="884122" y="289865"/>
                  </a:lnTo>
                  <a:lnTo>
                    <a:pt x="891600" y="322854"/>
                  </a:lnTo>
                  <a:lnTo>
                    <a:pt x="898164" y="353896"/>
                  </a:lnTo>
                  <a:lnTo>
                    <a:pt x="899029" y="366347"/>
                  </a:lnTo>
                  <a:lnTo>
                    <a:pt x="899919" y="367039"/>
                  </a:lnTo>
                  <a:lnTo>
                    <a:pt x="905709" y="368244"/>
                  </a:lnTo>
                  <a:lnTo>
                    <a:pt x="906067" y="367458"/>
                  </a:lnTo>
                  <a:lnTo>
                    <a:pt x="906463" y="364328"/>
                  </a:lnTo>
                  <a:lnTo>
                    <a:pt x="908897" y="360114"/>
                  </a:lnTo>
                  <a:lnTo>
                    <a:pt x="930495" y="326670"/>
                  </a:lnTo>
                  <a:lnTo>
                    <a:pt x="954174" y="293010"/>
                  </a:lnTo>
                  <a:lnTo>
                    <a:pt x="974242" y="261003"/>
                  </a:lnTo>
                  <a:lnTo>
                    <a:pt x="981254" y="255485"/>
                  </a:lnTo>
                  <a:lnTo>
                    <a:pt x="980982" y="255033"/>
                  </a:lnTo>
                  <a:lnTo>
                    <a:pt x="978423" y="254529"/>
                  </a:lnTo>
                  <a:lnTo>
                    <a:pt x="977403" y="255242"/>
                  </a:lnTo>
                  <a:lnTo>
                    <a:pt x="976268" y="258291"/>
                  </a:lnTo>
                  <a:lnTo>
                    <a:pt x="975440" y="276095"/>
                  </a:lnTo>
                  <a:lnTo>
                    <a:pt x="981459" y="295092"/>
                  </a:lnTo>
                  <a:lnTo>
                    <a:pt x="989209" y="310103"/>
                  </a:lnTo>
                  <a:lnTo>
                    <a:pt x="1001853" y="324429"/>
                  </a:lnTo>
                  <a:lnTo>
                    <a:pt x="1011406" y="331375"/>
                  </a:lnTo>
                  <a:lnTo>
                    <a:pt x="1030349" y="336000"/>
                  </a:lnTo>
                  <a:lnTo>
                    <a:pt x="1059505" y="336716"/>
                  </a:lnTo>
                  <a:lnTo>
                    <a:pt x="1074565" y="333731"/>
                  </a:lnTo>
                  <a:lnTo>
                    <a:pt x="1101368" y="319201"/>
                  </a:lnTo>
                  <a:lnTo>
                    <a:pt x="1117785" y="298356"/>
                  </a:lnTo>
                  <a:lnTo>
                    <a:pt x="1138890" y="267526"/>
                  </a:lnTo>
                  <a:lnTo>
                    <a:pt x="1163121" y="230040"/>
                  </a:lnTo>
                  <a:lnTo>
                    <a:pt x="1181813" y="200816"/>
                  </a:lnTo>
                  <a:lnTo>
                    <a:pt x="1196816" y="177099"/>
                  </a:lnTo>
                  <a:lnTo>
                    <a:pt x="1218565" y="139459"/>
                  </a:lnTo>
                  <a:lnTo>
                    <a:pt x="1231053" y="108620"/>
                  </a:lnTo>
                  <a:lnTo>
                    <a:pt x="1239886" y="73424"/>
                  </a:lnTo>
                  <a:lnTo>
                    <a:pt x="1241093" y="64312"/>
                  </a:lnTo>
                  <a:lnTo>
                    <a:pt x="1240569" y="61545"/>
                  </a:lnTo>
                  <a:lnTo>
                    <a:pt x="1239373" y="59698"/>
                  </a:lnTo>
                  <a:lnTo>
                    <a:pt x="1237728" y="58468"/>
                  </a:lnTo>
                  <a:lnTo>
                    <a:pt x="1235786" y="58494"/>
                  </a:lnTo>
                  <a:lnTo>
                    <a:pt x="1220078" y="66829"/>
                  </a:lnTo>
                  <a:lnTo>
                    <a:pt x="1206007" y="82074"/>
                  </a:lnTo>
                  <a:lnTo>
                    <a:pt x="1195159" y="102677"/>
                  </a:lnTo>
                  <a:lnTo>
                    <a:pt x="1186583" y="132959"/>
                  </a:lnTo>
                  <a:lnTo>
                    <a:pt x="1186770" y="168743"/>
                  </a:lnTo>
                  <a:lnTo>
                    <a:pt x="1190111" y="195859"/>
                  </a:lnTo>
                  <a:lnTo>
                    <a:pt x="1195265" y="224844"/>
                  </a:lnTo>
                  <a:lnTo>
                    <a:pt x="1203200" y="254658"/>
                  </a:lnTo>
                  <a:lnTo>
                    <a:pt x="1212371" y="282585"/>
                  </a:lnTo>
                  <a:lnTo>
                    <a:pt x="1222938" y="309109"/>
                  </a:lnTo>
                  <a:lnTo>
                    <a:pt x="1242321" y="346148"/>
                  </a:lnTo>
                  <a:lnTo>
                    <a:pt x="1260012" y="372267"/>
                  </a:lnTo>
                  <a:lnTo>
                    <a:pt x="1287667" y="392660"/>
                  </a:lnTo>
                  <a:lnTo>
                    <a:pt x="1298736" y="396131"/>
                  </a:lnTo>
                  <a:lnTo>
                    <a:pt x="1322494" y="398359"/>
                  </a:lnTo>
                  <a:lnTo>
                    <a:pt x="1342374" y="394699"/>
                  </a:lnTo>
                  <a:lnTo>
                    <a:pt x="1364352" y="380162"/>
                  </a:lnTo>
                  <a:lnTo>
                    <a:pt x="1402129" y="342848"/>
                  </a:lnTo>
                  <a:lnTo>
                    <a:pt x="1422697" y="314281"/>
                  </a:lnTo>
                  <a:lnTo>
                    <a:pt x="1439516" y="284368"/>
                  </a:lnTo>
                  <a:lnTo>
                    <a:pt x="1460369" y="247966"/>
                  </a:lnTo>
                  <a:lnTo>
                    <a:pt x="1483625" y="210857"/>
                  </a:lnTo>
                  <a:lnTo>
                    <a:pt x="1489969" y="201029"/>
                  </a:lnTo>
                  <a:lnTo>
                    <a:pt x="1499502" y="194202"/>
                  </a:lnTo>
                  <a:lnTo>
                    <a:pt x="1502670" y="198143"/>
                  </a:lnTo>
                  <a:lnTo>
                    <a:pt x="1520125" y="227000"/>
                  </a:lnTo>
                  <a:lnTo>
                    <a:pt x="1533670" y="259165"/>
                  </a:lnTo>
                  <a:lnTo>
                    <a:pt x="1544269" y="296355"/>
                  </a:lnTo>
                  <a:lnTo>
                    <a:pt x="1553046" y="324541"/>
                  </a:lnTo>
                  <a:lnTo>
                    <a:pt x="1560334" y="351745"/>
                  </a:lnTo>
                  <a:lnTo>
                    <a:pt x="1566939" y="388602"/>
                  </a:lnTo>
                  <a:lnTo>
                    <a:pt x="1566638" y="416455"/>
                  </a:lnTo>
                  <a:lnTo>
                    <a:pt x="1558952" y="441038"/>
                  </a:lnTo>
                  <a:lnTo>
                    <a:pt x="1555768" y="444774"/>
                  </a:lnTo>
                  <a:lnTo>
                    <a:pt x="1547714" y="448926"/>
                  </a:lnTo>
                  <a:lnTo>
                    <a:pt x="1525570" y="451263"/>
                  </a:lnTo>
                  <a:lnTo>
                    <a:pt x="1493514" y="443865"/>
                  </a:lnTo>
                  <a:lnTo>
                    <a:pt x="1461251" y="422859"/>
                  </a:lnTo>
                  <a:lnTo>
                    <a:pt x="1440180" y="40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1402"/>
          <p:cNvSpPr/>
          <p:nvPr>
            <p:custDataLst>
              <p:tags r:id="rId14"/>
            </p:custDataLst>
          </p:nvPr>
        </p:nvSpPr>
        <p:spPr>
          <a:xfrm>
            <a:off x="4069080" y="6233160"/>
            <a:ext cx="281941" cy="55144"/>
          </a:xfrm>
          <a:custGeom>
            <a:avLst/>
            <a:gdLst/>
            <a:ahLst/>
            <a:cxnLst/>
            <a:rect l="0" t="0" r="0" b="0"/>
            <a:pathLst>
              <a:path w="281941" h="55144">
                <a:moveTo>
                  <a:pt x="0" y="0"/>
                </a:moveTo>
                <a:lnTo>
                  <a:pt x="0" y="0"/>
                </a:lnTo>
                <a:lnTo>
                  <a:pt x="36124" y="9031"/>
                </a:lnTo>
                <a:lnTo>
                  <a:pt x="64723" y="16181"/>
                </a:lnTo>
                <a:lnTo>
                  <a:pt x="93948" y="23487"/>
                </a:lnTo>
                <a:lnTo>
                  <a:pt x="123592" y="30898"/>
                </a:lnTo>
                <a:lnTo>
                  <a:pt x="153514" y="38379"/>
                </a:lnTo>
                <a:lnTo>
                  <a:pt x="176850" y="44213"/>
                </a:lnTo>
                <a:lnTo>
                  <a:pt x="211809" y="52952"/>
                </a:lnTo>
                <a:lnTo>
                  <a:pt x="240893" y="55143"/>
                </a:lnTo>
                <a:lnTo>
                  <a:pt x="281940" y="53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Shape-1403"/>
          <p:cNvSpPr/>
          <p:nvPr>
            <p:custDataLst>
              <p:tags r:id="rId15"/>
            </p:custDataLst>
          </p:nvPr>
        </p:nvSpPr>
        <p:spPr>
          <a:xfrm>
            <a:off x="4533900" y="5699760"/>
            <a:ext cx="320041" cy="622280"/>
          </a:xfrm>
          <a:custGeom>
            <a:avLst/>
            <a:gdLst/>
            <a:ahLst/>
            <a:cxnLst/>
            <a:rect l="0" t="0" r="0" b="0"/>
            <a:pathLst>
              <a:path w="320041" h="622280">
                <a:moveTo>
                  <a:pt x="0" y="0"/>
                </a:moveTo>
                <a:lnTo>
                  <a:pt x="0" y="0"/>
                </a:lnTo>
                <a:lnTo>
                  <a:pt x="20226" y="24271"/>
                </a:lnTo>
                <a:lnTo>
                  <a:pt x="38884" y="54281"/>
                </a:lnTo>
                <a:lnTo>
                  <a:pt x="64023" y="97147"/>
                </a:lnTo>
                <a:lnTo>
                  <a:pt x="93482" y="148584"/>
                </a:lnTo>
                <a:lnTo>
                  <a:pt x="116508" y="191343"/>
                </a:lnTo>
                <a:lnTo>
                  <a:pt x="135246" y="228315"/>
                </a:lnTo>
                <a:lnTo>
                  <a:pt x="151124" y="261431"/>
                </a:lnTo>
                <a:lnTo>
                  <a:pt x="165095" y="291127"/>
                </a:lnTo>
                <a:lnTo>
                  <a:pt x="177797" y="318544"/>
                </a:lnTo>
                <a:lnTo>
                  <a:pt x="189652" y="344444"/>
                </a:lnTo>
                <a:lnTo>
                  <a:pt x="200941" y="368482"/>
                </a:lnTo>
                <a:lnTo>
                  <a:pt x="211854" y="391282"/>
                </a:lnTo>
                <a:lnTo>
                  <a:pt x="222515" y="413254"/>
                </a:lnTo>
                <a:lnTo>
                  <a:pt x="233011" y="433830"/>
                </a:lnTo>
                <a:lnTo>
                  <a:pt x="243393" y="453473"/>
                </a:lnTo>
                <a:lnTo>
                  <a:pt x="262268" y="490256"/>
                </a:lnTo>
                <a:lnTo>
                  <a:pt x="276301" y="523539"/>
                </a:lnTo>
                <a:lnTo>
                  <a:pt x="288182" y="553006"/>
                </a:lnTo>
                <a:lnTo>
                  <a:pt x="302134" y="588881"/>
                </a:lnTo>
                <a:lnTo>
                  <a:pt x="314433" y="619713"/>
                </a:lnTo>
                <a:lnTo>
                  <a:pt x="316302" y="622268"/>
                </a:lnTo>
                <a:lnTo>
                  <a:pt x="317548" y="622279"/>
                </a:lnTo>
                <a:lnTo>
                  <a:pt x="320040" y="6172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274"/>
          <p:cNvGrpSpPr/>
          <p:nvPr/>
        </p:nvGrpSpPr>
        <p:grpSpPr>
          <a:xfrm>
            <a:off x="4403196" y="5635775"/>
            <a:ext cx="3361585" cy="934092"/>
            <a:chOff x="4403196" y="5635775"/>
            <a:chExt cx="3361585" cy="934092"/>
          </a:xfrm>
        </p:grpSpPr>
        <p:sp>
          <p:nvSpPr>
            <p:cNvPr id="136" name="SMARTInkShape-1404"/>
            <p:cNvSpPr/>
            <p:nvPr>
              <p:custDataLst>
                <p:tags r:id="rId22"/>
              </p:custDataLst>
            </p:nvPr>
          </p:nvSpPr>
          <p:spPr>
            <a:xfrm>
              <a:off x="4403196" y="5635775"/>
              <a:ext cx="1980244" cy="934092"/>
            </a:xfrm>
            <a:custGeom>
              <a:avLst/>
              <a:gdLst/>
              <a:ahLst/>
              <a:cxnLst/>
              <a:rect l="0" t="0" r="0" b="0"/>
              <a:pathLst>
                <a:path w="1980244" h="934092">
                  <a:moveTo>
                    <a:pt x="69744" y="185905"/>
                  </a:moveTo>
                  <a:lnTo>
                    <a:pt x="69744" y="185905"/>
                  </a:lnTo>
                  <a:lnTo>
                    <a:pt x="51682" y="163327"/>
                  </a:lnTo>
                  <a:lnTo>
                    <a:pt x="27003" y="129304"/>
                  </a:lnTo>
                  <a:lnTo>
                    <a:pt x="13212" y="100071"/>
                  </a:lnTo>
                  <a:lnTo>
                    <a:pt x="689" y="63858"/>
                  </a:lnTo>
                  <a:lnTo>
                    <a:pt x="0" y="54587"/>
                  </a:lnTo>
                  <a:lnTo>
                    <a:pt x="3752" y="39770"/>
                  </a:lnTo>
                  <a:lnTo>
                    <a:pt x="15383" y="21909"/>
                  </a:lnTo>
                  <a:lnTo>
                    <a:pt x="31472" y="13393"/>
                  </a:lnTo>
                  <a:lnTo>
                    <a:pt x="68846" y="3839"/>
                  </a:lnTo>
                  <a:lnTo>
                    <a:pt x="101518" y="0"/>
                  </a:lnTo>
                  <a:lnTo>
                    <a:pt x="138618" y="1117"/>
                  </a:lnTo>
                  <a:lnTo>
                    <a:pt x="158840" y="3446"/>
                  </a:lnTo>
                  <a:lnTo>
                    <a:pt x="179941" y="6691"/>
                  </a:lnTo>
                  <a:lnTo>
                    <a:pt x="201629" y="10550"/>
                  </a:lnTo>
                  <a:lnTo>
                    <a:pt x="224554" y="16508"/>
                  </a:lnTo>
                  <a:lnTo>
                    <a:pt x="248304" y="23867"/>
                  </a:lnTo>
                  <a:lnTo>
                    <a:pt x="272604" y="32160"/>
                  </a:lnTo>
                  <a:lnTo>
                    <a:pt x="295578" y="42768"/>
                  </a:lnTo>
                  <a:lnTo>
                    <a:pt x="317666" y="54921"/>
                  </a:lnTo>
                  <a:lnTo>
                    <a:pt x="339166" y="68102"/>
                  </a:lnTo>
                  <a:lnTo>
                    <a:pt x="360272" y="82817"/>
                  </a:lnTo>
                  <a:lnTo>
                    <a:pt x="381116" y="98553"/>
                  </a:lnTo>
                  <a:lnTo>
                    <a:pt x="401785" y="114970"/>
                  </a:lnTo>
                  <a:lnTo>
                    <a:pt x="436040" y="149016"/>
                  </a:lnTo>
                  <a:lnTo>
                    <a:pt x="463682" y="183903"/>
                  </a:lnTo>
                  <a:lnTo>
                    <a:pt x="484435" y="219164"/>
                  </a:lnTo>
                  <a:lnTo>
                    <a:pt x="497608" y="256850"/>
                  </a:lnTo>
                  <a:lnTo>
                    <a:pt x="502307" y="276382"/>
                  </a:lnTo>
                  <a:lnTo>
                    <a:pt x="504593" y="296176"/>
                  </a:lnTo>
                  <a:lnTo>
                    <a:pt x="505269" y="316146"/>
                  </a:lnTo>
                  <a:lnTo>
                    <a:pt x="504875" y="336233"/>
                  </a:lnTo>
                  <a:lnTo>
                    <a:pt x="502071" y="356397"/>
                  </a:lnTo>
                  <a:lnTo>
                    <a:pt x="497662" y="376613"/>
                  </a:lnTo>
                  <a:lnTo>
                    <a:pt x="492183" y="396863"/>
                  </a:lnTo>
                  <a:lnTo>
                    <a:pt x="483450" y="417138"/>
                  </a:lnTo>
                  <a:lnTo>
                    <a:pt x="472548" y="437426"/>
                  </a:lnTo>
                  <a:lnTo>
                    <a:pt x="449428" y="475492"/>
                  </a:lnTo>
                  <a:lnTo>
                    <a:pt x="430685" y="506521"/>
                  </a:lnTo>
                  <a:lnTo>
                    <a:pt x="393719" y="543745"/>
                  </a:lnTo>
                  <a:lnTo>
                    <a:pt x="358682" y="572179"/>
                  </a:lnTo>
                  <a:lnTo>
                    <a:pt x="332781" y="586465"/>
                  </a:lnTo>
                  <a:lnTo>
                    <a:pt x="304336" y="598458"/>
                  </a:lnTo>
                  <a:lnTo>
                    <a:pt x="274761" y="609433"/>
                  </a:lnTo>
                  <a:lnTo>
                    <a:pt x="237640" y="617042"/>
                  </a:lnTo>
                  <a:lnTo>
                    <a:pt x="202533" y="619612"/>
                  </a:lnTo>
                  <a:lnTo>
                    <a:pt x="181389" y="620189"/>
                  </a:lnTo>
                  <a:lnTo>
                    <a:pt x="181427" y="620207"/>
                  </a:lnTo>
                  <a:lnTo>
                    <a:pt x="192323" y="619394"/>
                  </a:lnTo>
                  <a:lnTo>
                    <a:pt x="224281" y="611955"/>
                  </a:lnTo>
                  <a:lnTo>
                    <a:pt x="260030" y="607064"/>
                  </a:lnTo>
                  <a:lnTo>
                    <a:pt x="275342" y="606378"/>
                  </a:lnTo>
                  <a:lnTo>
                    <a:pt x="312643" y="603380"/>
                  </a:lnTo>
                  <a:lnTo>
                    <a:pt x="364603" y="598841"/>
                  </a:lnTo>
                  <a:lnTo>
                    <a:pt x="426337" y="593276"/>
                  </a:lnTo>
                  <a:lnTo>
                    <a:pt x="473419" y="587873"/>
                  </a:lnTo>
                  <a:lnTo>
                    <a:pt x="510734" y="582577"/>
                  </a:lnTo>
                  <a:lnTo>
                    <a:pt x="541537" y="577353"/>
                  </a:lnTo>
                  <a:lnTo>
                    <a:pt x="567999" y="570483"/>
                  </a:lnTo>
                  <a:lnTo>
                    <a:pt x="591568" y="562518"/>
                  </a:lnTo>
                  <a:lnTo>
                    <a:pt x="613206" y="553820"/>
                  </a:lnTo>
                  <a:lnTo>
                    <a:pt x="650797" y="537383"/>
                  </a:lnTo>
                  <a:lnTo>
                    <a:pt x="682743" y="520764"/>
                  </a:lnTo>
                  <a:lnTo>
                    <a:pt x="718921" y="493214"/>
                  </a:lnTo>
                  <a:lnTo>
                    <a:pt x="743564" y="468588"/>
                  </a:lnTo>
                  <a:lnTo>
                    <a:pt x="750219" y="452936"/>
                  </a:lnTo>
                  <a:lnTo>
                    <a:pt x="750919" y="442027"/>
                  </a:lnTo>
                  <a:lnTo>
                    <a:pt x="749921" y="437933"/>
                  </a:lnTo>
                  <a:lnTo>
                    <a:pt x="742039" y="428869"/>
                  </a:lnTo>
                  <a:lnTo>
                    <a:pt x="729221" y="420043"/>
                  </a:lnTo>
                  <a:lnTo>
                    <a:pt x="712236" y="413296"/>
                  </a:lnTo>
                  <a:lnTo>
                    <a:pt x="679588" y="412829"/>
                  </a:lnTo>
                  <a:lnTo>
                    <a:pt x="643104" y="422098"/>
                  </a:lnTo>
                  <a:lnTo>
                    <a:pt x="609527" y="435570"/>
                  </a:lnTo>
                  <a:lnTo>
                    <a:pt x="586220" y="450286"/>
                  </a:lnTo>
                  <a:lnTo>
                    <a:pt x="578689" y="460323"/>
                  </a:lnTo>
                  <a:lnTo>
                    <a:pt x="574449" y="475494"/>
                  </a:lnTo>
                  <a:lnTo>
                    <a:pt x="573855" y="480564"/>
                  </a:lnTo>
                  <a:lnTo>
                    <a:pt x="577709" y="492972"/>
                  </a:lnTo>
                  <a:lnTo>
                    <a:pt x="585913" y="506106"/>
                  </a:lnTo>
                  <a:lnTo>
                    <a:pt x="605658" y="523020"/>
                  </a:lnTo>
                  <a:lnTo>
                    <a:pt x="633428" y="537910"/>
                  </a:lnTo>
                  <a:lnTo>
                    <a:pt x="667245" y="547213"/>
                  </a:lnTo>
                  <a:lnTo>
                    <a:pt x="699936" y="549499"/>
                  </a:lnTo>
                  <a:lnTo>
                    <a:pt x="735211" y="544344"/>
                  </a:lnTo>
                  <a:lnTo>
                    <a:pt x="768334" y="530775"/>
                  </a:lnTo>
                  <a:lnTo>
                    <a:pt x="804583" y="506905"/>
                  </a:lnTo>
                  <a:lnTo>
                    <a:pt x="841288" y="481676"/>
                  </a:lnTo>
                  <a:lnTo>
                    <a:pt x="873989" y="448142"/>
                  </a:lnTo>
                  <a:lnTo>
                    <a:pt x="903434" y="411395"/>
                  </a:lnTo>
                  <a:lnTo>
                    <a:pt x="923635" y="376236"/>
                  </a:lnTo>
                  <a:lnTo>
                    <a:pt x="941116" y="347899"/>
                  </a:lnTo>
                  <a:lnTo>
                    <a:pt x="942758" y="342161"/>
                  </a:lnTo>
                  <a:lnTo>
                    <a:pt x="944700" y="339182"/>
                  </a:lnTo>
                  <a:lnTo>
                    <a:pt x="946841" y="338043"/>
                  </a:lnTo>
                  <a:lnTo>
                    <a:pt x="949116" y="338131"/>
                  </a:lnTo>
                  <a:lnTo>
                    <a:pt x="950632" y="339036"/>
                  </a:lnTo>
                  <a:lnTo>
                    <a:pt x="951642" y="340485"/>
                  </a:lnTo>
                  <a:lnTo>
                    <a:pt x="952766" y="345201"/>
                  </a:lnTo>
                  <a:lnTo>
                    <a:pt x="953546" y="374909"/>
                  </a:lnTo>
                  <a:lnTo>
                    <a:pt x="953629" y="406912"/>
                  </a:lnTo>
                  <a:lnTo>
                    <a:pt x="953653" y="443206"/>
                  </a:lnTo>
                  <a:lnTo>
                    <a:pt x="953660" y="476725"/>
                  </a:lnTo>
                  <a:lnTo>
                    <a:pt x="947580" y="512309"/>
                  </a:lnTo>
                  <a:lnTo>
                    <a:pt x="938226" y="539282"/>
                  </a:lnTo>
                  <a:lnTo>
                    <a:pt x="932409" y="547009"/>
                  </a:lnTo>
                  <a:lnTo>
                    <a:pt x="910027" y="561546"/>
                  </a:lnTo>
                  <a:lnTo>
                    <a:pt x="895109" y="565317"/>
                  </a:lnTo>
                  <a:lnTo>
                    <a:pt x="858191" y="560205"/>
                  </a:lnTo>
                  <a:lnTo>
                    <a:pt x="834846" y="552805"/>
                  </a:lnTo>
                  <a:lnTo>
                    <a:pt x="833813" y="551579"/>
                  </a:lnTo>
                  <a:lnTo>
                    <a:pt x="832663" y="547958"/>
                  </a:lnTo>
                  <a:lnTo>
                    <a:pt x="833204" y="546653"/>
                  </a:lnTo>
                  <a:lnTo>
                    <a:pt x="834410" y="545784"/>
                  </a:lnTo>
                  <a:lnTo>
                    <a:pt x="868376" y="529495"/>
                  </a:lnTo>
                  <a:lnTo>
                    <a:pt x="900359" y="519602"/>
                  </a:lnTo>
                  <a:lnTo>
                    <a:pt x="926587" y="513990"/>
                  </a:lnTo>
                  <a:lnTo>
                    <a:pt x="956023" y="507827"/>
                  </a:lnTo>
                  <a:lnTo>
                    <a:pt x="988861" y="499444"/>
                  </a:lnTo>
                  <a:lnTo>
                    <a:pt x="1018696" y="490073"/>
                  </a:lnTo>
                  <a:lnTo>
                    <a:pt x="1054534" y="475184"/>
                  </a:lnTo>
                  <a:lnTo>
                    <a:pt x="1081870" y="461731"/>
                  </a:lnTo>
                  <a:lnTo>
                    <a:pt x="1112794" y="445989"/>
                  </a:lnTo>
                  <a:lnTo>
                    <a:pt x="1135105" y="433801"/>
                  </a:lnTo>
                  <a:lnTo>
                    <a:pt x="1164409" y="415743"/>
                  </a:lnTo>
                  <a:lnTo>
                    <a:pt x="1189242" y="397283"/>
                  </a:lnTo>
                  <a:lnTo>
                    <a:pt x="1190303" y="395405"/>
                  </a:lnTo>
                  <a:lnTo>
                    <a:pt x="1190163" y="394151"/>
                  </a:lnTo>
                  <a:lnTo>
                    <a:pt x="1181877" y="388342"/>
                  </a:lnTo>
                  <a:lnTo>
                    <a:pt x="1164651" y="385304"/>
                  </a:lnTo>
                  <a:lnTo>
                    <a:pt x="1135370" y="388449"/>
                  </a:lnTo>
                  <a:lnTo>
                    <a:pt x="1099884" y="398788"/>
                  </a:lnTo>
                  <a:lnTo>
                    <a:pt x="1070648" y="412577"/>
                  </a:lnTo>
                  <a:lnTo>
                    <a:pt x="1053989" y="427386"/>
                  </a:lnTo>
                  <a:lnTo>
                    <a:pt x="1049053" y="437445"/>
                  </a:lnTo>
                  <a:lnTo>
                    <a:pt x="1047736" y="442499"/>
                  </a:lnTo>
                  <a:lnTo>
                    <a:pt x="1049930" y="461746"/>
                  </a:lnTo>
                  <a:lnTo>
                    <a:pt x="1055941" y="483536"/>
                  </a:lnTo>
                  <a:lnTo>
                    <a:pt x="1067419" y="496268"/>
                  </a:lnTo>
                  <a:lnTo>
                    <a:pt x="1102381" y="518239"/>
                  </a:lnTo>
                  <a:lnTo>
                    <a:pt x="1139969" y="529720"/>
                  </a:lnTo>
                  <a:lnTo>
                    <a:pt x="1168546" y="533445"/>
                  </a:lnTo>
                  <a:lnTo>
                    <a:pt x="1199026" y="534254"/>
                  </a:lnTo>
                  <a:lnTo>
                    <a:pt x="1232330" y="531792"/>
                  </a:lnTo>
                  <a:lnTo>
                    <a:pt x="1264629" y="523360"/>
                  </a:lnTo>
                  <a:lnTo>
                    <a:pt x="1295917" y="511144"/>
                  </a:lnTo>
                  <a:lnTo>
                    <a:pt x="1326757" y="497249"/>
                  </a:lnTo>
                  <a:lnTo>
                    <a:pt x="1348408" y="487282"/>
                  </a:lnTo>
                  <a:lnTo>
                    <a:pt x="1383140" y="456012"/>
                  </a:lnTo>
                  <a:lnTo>
                    <a:pt x="1390688" y="446410"/>
                  </a:lnTo>
                  <a:lnTo>
                    <a:pt x="1394027" y="439162"/>
                  </a:lnTo>
                  <a:lnTo>
                    <a:pt x="1394559" y="433483"/>
                  </a:lnTo>
                  <a:lnTo>
                    <a:pt x="1393221" y="428850"/>
                  </a:lnTo>
                  <a:lnTo>
                    <a:pt x="1387218" y="421445"/>
                  </a:lnTo>
                  <a:lnTo>
                    <a:pt x="1370273" y="412516"/>
                  </a:lnTo>
                  <a:lnTo>
                    <a:pt x="1345121" y="404508"/>
                  </a:lnTo>
                  <a:lnTo>
                    <a:pt x="1316219" y="404864"/>
                  </a:lnTo>
                  <a:lnTo>
                    <a:pt x="1278653" y="411722"/>
                  </a:lnTo>
                  <a:lnTo>
                    <a:pt x="1264822" y="414527"/>
                  </a:lnTo>
                  <a:lnTo>
                    <a:pt x="1262704" y="416213"/>
                  </a:lnTo>
                  <a:lnTo>
                    <a:pt x="1261290" y="418184"/>
                  </a:lnTo>
                  <a:lnTo>
                    <a:pt x="1259301" y="429047"/>
                  </a:lnTo>
                  <a:lnTo>
                    <a:pt x="1258712" y="442991"/>
                  </a:lnTo>
                  <a:lnTo>
                    <a:pt x="1263090" y="452848"/>
                  </a:lnTo>
                  <a:lnTo>
                    <a:pt x="1266628" y="457847"/>
                  </a:lnTo>
                  <a:lnTo>
                    <a:pt x="1277333" y="465659"/>
                  </a:lnTo>
                  <a:lnTo>
                    <a:pt x="1307045" y="479410"/>
                  </a:lnTo>
                  <a:lnTo>
                    <a:pt x="1338616" y="482601"/>
                  </a:lnTo>
                  <a:lnTo>
                    <a:pt x="1354649" y="478897"/>
                  </a:lnTo>
                  <a:lnTo>
                    <a:pt x="1358147" y="476906"/>
                  </a:lnTo>
                  <a:lnTo>
                    <a:pt x="1360480" y="474732"/>
                  </a:lnTo>
                  <a:lnTo>
                    <a:pt x="1362035" y="472437"/>
                  </a:lnTo>
                  <a:lnTo>
                    <a:pt x="1363918" y="470907"/>
                  </a:lnTo>
                  <a:lnTo>
                    <a:pt x="1368269" y="469205"/>
                  </a:lnTo>
                  <a:lnTo>
                    <a:pt x="1369767" y="467905"/>
                  </a:lnTo>
                  <a:lnTo>
                    <a:pt x="1372753" y="460256"/>
                  </a:lnTo>
                  <a:lnTo>
                    <a:pt x="1362156" y="492045"/>
                  </a:lnTo>
                  <a:lnTo>
                    <a:pt x="1358897" y="522053"/>
                  </a:lnTo>
                  <a:lnTo>
                    <a:pt x="1361976" y="557755"/>
                  </a:lnTo>
                  <a:lnTo>
                    <a:pt x="1363736" y="587109"/>
                  </a:lnTo>
                  <a:lnTo>
                    <a:pt x="1366211" y="619912"/>
                  </a:lnTo>
                  <a:lnTo>
                    <a:pt x="1372955" y="654246"/>
                  </a:lnTo>
                  <a:lnTo>
                    <a:pt x="1379341" y="691519"/>
                  </a:lnTo>
                  <a:lnTo>
                    <a:pt x="1382229" y="710941"/>
                  </a:lnTo>
                  <a:lnTo>
                    <a:pt x="1389953" y="748325"/>
                  </a:lnTo>
                  <a:lnTo>
                    <a:pt x="1397337" y="784696"/>
                  </a:lnTo>
                  <a:lnTo>
                    <a:pt x="1400618" y="820616"/>
                  </a:lnTo>
                  <a:lnTo>
                    <a:pt x="1402076" y="851821"/>
                  </a:lnTo>
                  <a:lnTo>
                    <a:pt x="1402466" y="866070"/>
                  </a:lnTo>
                  <a:lnTo>
                    <a:pt x="1393867" y="895446"/>
                  </a:lnTo>
                  <a:lnTo>
                    <a:pt x="1379603" y="920357"/>
                  </a:lnTo>
                  <a:lnTo>
                    <a:pt x="1364797" y="931428"/>
                  </a:lnTo>
                  <a:lnTo>
                    <a:pt x="1358987" y="933534"/>
                  </a:lnTo>
                  <a:lnTo>
                    <a:pt x="1354265" y="934091"/>
                  </a:lnTo>
                  <a:lnTo>
                    <a:pt x="1350272" y="933615"/>
                  </a:lnTo>
                  <a:lnTo>
                    <a:pt x="1332516" y="920812"/>
                  </a:lnTo>
                  <a:lnTo>
                    <a:pt x="1311167" y="900931"/>
                  </a:lnTo>
                  <a:lnTo>
                    <a:pt x="1294023" y="872841"/>
                  </a:lnTo>
                  <a:lnTo>
                    <a:pt x="1278502" y="838343"/>
                  </a:lnTo>
                  <a:lnTo>
                    <a:pt x="1271603" y="808900"/>
                  </a:lnTo>
                  <a:lnTo>
                    <a:pt x="1270794" y="779444"/>
                  </a:lnTo>
                  <a:lnTo>
                    <a:pt x="1273257" y="750267"/>
                  </a:lnTo>
                  <a:lnTo>
                    <a:pt x="1277175" y="723187"/>
                  </a:lnTo>
                  <a:lnTo>
                    <a:pt x="1286252" y="694784"/>
                  </a:lnTo>
                  <a:lnTo>
                    <a:pt x="1297908" y="666074"/>
                  </a:lnTo>
                  <a:lnTo>
                    <a:pt x="1308732" y="639202"/>
                  </a:lnTo>
                  <a:lnTo>
                    <a:pt x="1328392" y="604320"/>
                  </a:lnTo>
                  <a:lnTo>
                    <a:pt x="1354349" y="572534"/>
                  </a:lnTo>
                  <a:lnTo>
                    <a:pt x="1387376" y="537537"/>
                  </a:lnTo>
                  <a:lnTo>
                    <a:pt x="1418360" y="506165"/>
                  </a:lnTo>
                  <a:lnTo>
                    <a:pt x="1444895" y="483599"/>
                  </a:lnTo>
                  <a:lnTo>
                    <a:pt x="1475396" y="470505"/>
                  </a:lnTo>
                  <a:lnTo>
                    <a:pt x="1500729" y="467891"/>
                  </a:lnTo>
                  <a:lnTo>
                    <a:pt x="1501254" y="468723"/>
                  </a:lnTo>
                  <a:lnTo>
                    <a:pt x="1502839" y="473937"/>
                  </a:lnTo>
                  <a:lnTo>
                    <a:pt x="1506210" y="478455"/>
                  </a:lnTo>
                  <a:lnTo>
                    <a:pt x="1508274" y="485543"/>
                  </a:lnTo>
                  <a:lnTo>
                    <a:pt x="1511693" y="499052"/>
                  </a:lnTo>
                  <a:lnTo>
                    <a:pt x="1518069" y="511523"/>
                  </a:lnTo>
                  <a:lnTo>
                    <a:pt x="1524550" y="518584"/>
                  </a:lnTo>
                  <a:lnTo>
                    <a:pt x="1559490" y="545956"/>
                  </a:lnTo>
                  <a:lnTo>
                    <a:pt x="1595005" y="558658"/>
                  </a:lnTo>
                  <a:lnTo>
                    <a:pt x="1624598" y="564462"/>
                  </a:lnTo>
                  <a:lnTo>
                    <a:pt x="1657072" y="566181"/>
                  </a:lnTo>
                  <a:lnTo>
                    <a:pt x="1679463" y="564890"/>
                  </a:lnTo>
                  <a:lnTo>
                    <a:pt x="1714534" y="552522"/>
                  </a:lnTo>
                  <a:lnTo>
                    <a:pt x="1729555" y="545272"/>
                  </a:lnTo>
                  <a:lnTo>
                    <a:pt x="1758332" y="512723"/>
                  </a:lnTo>
                  <a:lnTo>
                    <a:pt x="1769887" y="494501"/>
                  </a:lnTo>
                  <a:lnTo>
                    <a:pt x="1771286" y="489003"/>
                  </a:lnTo>
                  <a:lnTo>
                    <a:pt x="1770582" y="478377"/>
                  </a:lnTo>
                  <a:lnTo>
                    <a:pt x="1768363" y="474020"/>
                  </a:lnTo>
                  <a:lnTo>
                    <a:pt x="1761381" y="466921"/>
                  </a:lnTo>
                  <a:lnTo>
                    <a:pt x="1747930" y="458163"/>
                  </a:lnTo>
                  <a:lnTo>
                    <a:pt x="1729175" y="454252"/>
                  </a:lnTo>
                  <a:lnTo>
                    <a:pt x="1700929" y="453777"/>
                  </a:lnTo>
                  <a:lnTo>
                    <a:pt x="1684394" y="458785"/>
                  </a:lnTo>
                  <a:lnTo>
                    <a:pt x="1676930" y="463253"/>
                  </a:lnTo>
                  <a:lnTo>
                    <a:pt x="1667969" y="474575"/>
                  </a:lnTo>
                  <a:lnTo>
                    <a:pt x="1663996" y="488653"/>
                  </a:lnTo>
                  <a:lnTo>
                    <a:pt x="1666865" y="507595"/>
                  </a:lnTo>
                  <a:lnTo>
                    <a:pt x="1677122" y="525249"/>
                  </a:lnTo>
                  <a:lnTo>
                    <a:pt x="1702688" y="546384"/>
                  </a:lnTo>
                  <a:lnTo>
                    <a:pt x="1729788" y="560072"/>
                  </a:lnTo>
                  <a:lnTo>
                    <a:pt x="1759266" y="564880"/>
                  </a:lnTo>
                  <a:lnTo>
                    <a:pt x="1790296" y="565459"/>
                  </a:lnTo>
                  <a:lnTo>
                    <a:pt x="1813744" y="562593"/>
                  </a:lnTo>
                  <a:lnTo>
                    <a:pt x="1851825" y="547209"/>
                  </a:lnTo>
                  <a:lnTo>
                    <a:pt x="1875017" y="535994"/>
                  </a:lnTo>
                  <a:lnTo>
                    <a:pt x="1905304" y="519018"/>
                  </a:lnTo>
                  <a:lnTo>
                    <a:pt x="1934499" y="498367"/>
                  </a:lnTo>
                  <a:lnTo>
                    <a:pt x="1936060" y="494120"/>
                  </a:lnTo>
                  <a:lnTo>
                    <a:pt x="1935408" y="489594"/>
                  </a:lnTo>
                  <a:lnTo>
                    <a:pt x="1928658" y="477394"/>
                  </a:lnTo>
                  <a:lnTo>
                    <a:pt x="1922934" y="471242"/>
                  </a:lnTo>
                  <a:lnTo>
                    <a:pt x="1900616" y="457798"/>
                  </a:lnTo>
                  <a:lnTo>
                    <a:pt x="1885705" y="454143"/>
                  </a:lnTo>
                  <a:lnTo>
                    <a:pt x="1866518" y="457106"/>
                  </a:lnTo>
                  <a:lnTo>
                    <a:pt x="1848791" y="463346"/>
                  </a:lnTo>
                  <a:lnTo>
                    <a:pt x="1842564" y="468104"/>
                  </a:lnTo>
                  <a:lnTo>
                    <a:pt x="1834522" y="478055"/>
                  </a:lnTo>
                  <a:lnTo>
                    <a:pt x="1833850" y="481425"/>
                  </a:lnTo>
                  <a:lnTo>
                    <a:pt x="1836925" y="499810"/>
                  </a:lnTo>
                  <a:lnTo>
                    <a:pt x="1838838" y="502701"/>
                  </a:lnTo>
                  <a:lnTo>
                    <a:pt x="1845479" y="508172"/>
                  </a:lnTo>
                  <a:lnTo>
                    <a:pt x="1854075" y="511168"/>
                  </a:lnTo>
                  <a:lnTo>
                    <a:pt x="1888457" y="513425"/>
                  </a:lnTo>
                  <a:lnTo>
                    <a:pt x="1896318" y="511245"/>
                  </a:lnTo>
                  <a:lnTo>
                    <a:pt x="1908264" y="502947"/>
                  </a:lnTo>
                  <a:lnTo>
                    <a:pt x="1923905" y="477519"/>
                  </a:lnTo>
                  <a:lnTo>
                    <a:pt x="1927508" y="466666"/>
                  </a:lnTo>
                  <a:lnTo>
                    <a:pt x="1928574" y="458089"/>
                  </a:lnTo>
                  <a:lnTo>
                    <a:pt x="1927877" y="456261"/>
                  </a:lnTo>
                  <a:lnTo>
                    <a:pt x="1926566" y="455042"/>
                  </a:lnTo>
                  <a:lnTo>
                    <a:pt x="1922424" y="453087"/>
                  </a:lnTo>
                  <a:lnTo>
                    <a:pt x="1922084" y="453773"/>
                  </a:lnTo>
                  <a:lnTo>
                    <a:pt x="1921430" y="485180"/>
                  </a:lnTo>
                  <a:lnTo>
                    <a:pt x="1927492" y="521756"/>
                  </a:lnTo>
                  <a:lnTo>
                    <a:pt x="1932011" y="547685"/>
                  </a:lnTo>
                  <a:lnTo>
                    <a:pt x="1936843" y="576142"/>
                  </a:lnTo>
                  <a:lnTo>
                    <a:pt x="1942659" y="606571"/>
                  </a:lnTo>
                  <a:lnTo>
                    <a:pt x="1950889" y="639850"/>
                  </a:lnTo>
                  <a:lnTo>
                    <a:pt x="1960191" y="674396"/>
                  </a:lnTo>
                  <a:lnTo>
                    <a:pt x="1969122" y="708658"/>
                  </a:lnTo>
                  <a:lnTo>
                    <a:pt x="1975914" y="740820"/>
                  </a:lnTo>
                  <a:lnTo>
                    <a:pt x="1979497" y="772047"/>
                  </a:lnTo>
                  <a:lnTo>
                    <a:pt x="1980243" y="801166"/>
                  </a:lnTo>
                  <a:lnTo>
                    <a:pt x="1975057" y="835752"/>
                  </a:lnTo>
                  <a:lnTo>
                    <a:pt x="1963172" y="861618"/>
                  </a:lnTo>
                  <a:lnTo>
                    <a:pt x="1938997" y="891365"/>
                  </a:lnTo>
                  <a:lnTo>
                    <a:pt x="1926684" y="897376"/>
                  </a:lnTo>
                  <a:lnTo>
                    <a:pt x="1911896" y="899201"/>
                  </a:lnTo>
                  <a:lnTo>
                    <a:pt x="1877067" y="893474"/>
                  </a:lnTo>
                  <a:lnTo>
                    <a:pt x="1861058" y="887307"/>
                  </a:lnTo>
                  <a:lnTo>
                    <a:pt x="1838613" y="869554"/>
                  </a:lnTo>
                  <a:lnTo>
                    <a:pt x="1815429" y="838543"/>
                  </a:lnTo>
                  <a:lnTo>
                    <a:pt x="1810114" y="829277"/>
                  </a:lnTo>
                  <a:lnTo>
                    <a:pt x="1806466" y="807692"/>
                  </a:lnTo>
                  <a:lnTo>
                    <a:pt x="1809172" y="771740"/>
                  </a:lnTo>
                  <a:lnTo>
                    <a:pt x="1814797" y="746843"/>
                  </a:lnTo>
                  <a:lnTo>
                    <a:pt x="1833090" y="709026"/>
                  </a:lnTo>
                  <a:lnTo>
                    <a:pt x="1856196" y="675243"/>
                  </a:lnTo>
                  <a:lnTo>
                    <a:pt x="1868064" y="658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05"/>
            <p:cNvSpPr/>
            <p:nvPr>
              <p:custDataLst>
                <p:tags r:id="rId23"/>
              </p:custDataLst>
            </p:nvPr>
          </p:nvSpPr>
          <p:spPr>
            <a:xfrm>
              <a:off x="6402815" y="5958840"/>
              <a:ext cx="165626" cy="287488"/>
            </a:xfrm>
            <a:custGeom>
              <a:avLst/>
              <a:gdLst/>
              <a:ahLst/>
              <a:cxnLst/>
              <a:rect l="0" t="0" r="0" b="0"/>
              <a:pathLst>
                <a:path w="165626" h="287488">
                  <a:moveTo>
                    <a:pt x="81805" y="175260"/>
                  </a:moveTo>
                  <a:lnTo>
                    <a:pt x="81805" y="175260"/>
                  </a:lnTo>
                  <a:lnTo>
                    <a:pt x="53489" y="163125"/>
                  </a:lnTo>
                  <a:lnTo>
                    <a:pt x="35070" y="159424"/>
                  </a:lnTo>
                  <a:lnTo>
                    <a:pt x="27789" y="159623"/>
                  </a:lnTo>
                  <a:lnTo>
                    <a:pt x="22087" y="161448"/>
                  </a:lnTo>
                  <a:lnTo>
                    <a:pt x="3897" y="177152"/>
                  </a:lnTo>
                  <a:lnTo>
                    <a:pt x="613" y="187107"/>
                  </a:lnTo>
                  <a:lnTo>
                    <a:pt x="0" y="199152"/>
                  </a:lnTo>
                  <a:lnTo>
                    <a:pt x="2549" y="210150"/>
                  </a:lnTo>
                  <a:lnTo>
                    <a:pt x="18015" y="237091"/>
                  </a:lnTo>
                  <a:lnTo>
                    <a:pt x="51957" y="270390"/>
                  </a:lnTo>
                  <a:lnTo>
                    <a:pt x="75847" y="284895"/>
                  </a:lnTo>
                  <a:lnTo>
                    <a:pt x="86494" y="287487"/>
                  </a:lnTo>
                  <a:lnTo>
                    <a:pt x="96871" y="286381"/>
                  </a:lnTo>
                  <a:lnTo>
                    <a:pt x="106281" y="283067"/>
                  </a:lnTo>
                  <a:lnTo>
                    <a:pt x="113286" y="278772"/>
                  </a:lnTo>
                  <a:lnTo>
                    <a:pt x="121990" y="267549"/>
                  </a:lnTo>
                  <a:lnTo>
                    <a:pt x="129930" y="249454"/>
                  </a:lnTo>
                  <a:lnTo>
                    <a:pt x="134115" y="214501"/>
                  </a:lnTo>
                  <a:lnTo>
                    <a:pt x="135687" y="184159"/>
                  </a:lnTo>
                  <a:lnTo>
                    <a:pt x="141138" y="147886"/>
                  </a:lnTo>
                  <a:lnTo>
                    <a:pt x="145711" y="119915"/>
                  </a:lnTo>
                  <a:lnTo>
                    <a:pt x="150566" y="92806"/>
                  </a:lnTo>
                  <a:lnTo>
                    <a:pt x="155544" y="64954"/>
                  </a:lnTo>
                  <a:lnTo>
                    <a:pt x="160581" y="32819"/>
                  </a:lnTo>
                  <a:lnTo>
                    <a:pt x="165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406"/>
            <p:cNvSpPr/>
            <p:nvPr>
              <p:custDataLst>
                <p:tags r:id="rId24"/>
              </p:custDataLst>
            </p:nvPr>
          </p:nvSpPr>
          <p:spPr>
            <a:xfrm>
              <a:off x="6621780" y="5737860"/>
              <a:ext cx="68581" cy="419101"/>
            </a:xfrm>
            <a:custGeom>
              <a:avLst/>
              <a:gdLst/>
              <a:ahLst/>
              <a:cxnLst/>
              <a:rect l="0" t="0" r="0" b="0"/>
              <a:pathLst>
                <a:path w="68581" h="419101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4045" y="62107"/>
                  </a:lnTo>
                  <a:lnTo>
                    <a:pt x="10547" y="87716"/>
                  </a:lnTo>
                  <a:lnTo>
                    <a:pt x="18234" y="116032"/>
                  </a:lnTo>
                  <a:lnTo>
                    <a:pt x="24473" y="145549"/>
                  </a:lnTo>
                  <a:lnTo>
                    <a:pt x="32325" y="177860"/>
                  </a:lnTo>
                  <a:lnTo>
                    <a:pt x="40613" y="211976"/>
                  </a:lnTo>
                  <a:lnTo>
                    <a:pt x="47120" y="246894"/>
                  </a:lnTo>
                  <a:lnTo>
                    <a:pt x="52833" y="279911"/>
                  </a:lnTo>
                  <a:lnTo>
                    <a:pt x="58195" y="310672"/>
                  </a:lnTo>
                  <a:lnTo>
                    <a:pt x="63400" y="338454"/>
                  </a:lnTo>
                  <a:lnTo>
                    <a:pt x="67045" y="373850"/>
                  </a:lnTo>
                  <a:lnTo>
                    <a:pt x="68378" y="411385"/>
                  </a:lnTo>
                  <a:lnTo>
                    <a:pt x="6858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07"/>
            <p:cNvSpPr/>
            <p:nvPr>
              <p:custDataLst>
                <p:tags r:id="rId25"/>
              </p:custDataLst>
            </p:nvPr>
          </p:nvSpPr>
          <p:spPr>
            <a:xfrm>
              <a:off x="6461760" y="5863451"/>
              <a:ext cx="319403" cy="224340"/>
            </a:xfrm>
            <a:custGeom>
              <a:avLst/>
              <a:gdLst/>
              <a:ahLst/>
              <a:cxnLst/>
              <a:rect l="0" t="0" r="0" b="0"/>
              <a:pathLst>
                <a:path w="319403" h="224340">
                  <a:moveTo>
                    <a:pt x="0" y="26809"/>
                  </a:moveTo>
                  <a:lnTo>
                    <a:pt x="0" y="26809"/>
                  </a:lnTo>
                  <a:lnTo>
                    <a:pt x="36407" y="10629"/>
                  </a:lnTo>
                  <a:lnTo>
                    <a:pt x="65570" y="2684"/>
                  </a:lnTo>
                  <a:lnTo>
                    <a:pt x="92643" y="0"/>
                  </a:lnTo>
                  <a:lnTo>
                    <a:pt x="118786" y="1629"/>
                  </a:lnTo>
                  <a:lnTo>
                    <a:pt x="146773" y="7434"/>
                  </a:lnTo>
                  <a:lnTo>
                    <a:pt x="176993" y="16504"/>
                  </a:lnTo>
                  <a:lnTo>
                    <a:pt x="210178" y="29003"/>
                  </a:lnTo>
                  <a:lnTo>
                    <a:pt x="237910" y="43025"/>
                  </a:lnTo>
                  <a:lnTo>
                    <a:pt x="270305" y="65198"/>
                  </a:lnTo>
                  <a:lnTo>
                    <a:pt x="286929" y="81125"/>
                  </a:lnTo>
                  <a:lnTo>
                    <a:pt x="309141" y="116685"/>
                  </a:lnTo>
                  <a:lnTo>
                    <a:pt x="316811" y="140646"/>
                  </a:lnTo>
                  <a:lnTo>
                    <a:pt x="319402" y="171497"/>
                  </a:lnTo>
                  <a:lnTo>
                    <a:pt x="315806" y="190376"/>
                  </a:lnTo>
                  <a:lnTo>
                    <a:pt x="307005" y="211079"/>
                  </a:lnTo>
                  <a:lnTo>
                    <a:pt x="297613" y="224339"/>
                  </a:lnTo>
                  <a:lnTo>
                    <a:pt x="297180" y="209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08"/>
            <p:cNvSpPr/>
            <p:nvPr>
              <p:custDataLst>
                <p:tags r:id="rId26"/>
              </p:custDataLst>
            </p:nvPr>
          </p:nvSpPr>
          <p:spPr>
            <a:xfrm>
              <a:off x="6827520" y="5814060"/>
              <a:ext cx="68581" cy="22861"/>
            </a:xfrm>
            <a:custGeom>
              <a:avLst/>
              <a:gdLst/>
              <a:ahLst/>
              <a:cxnLst/>
              <a:rect l="0" t="0" r="0" b="0"/>
              <a:pathLst>
                <a:path w="68581" h="22861">
                  <a:moveTo>
                    <a:pt x="0" y="22860"/>
                  </a:moveTo>
                  <a:lnTo>
                    <a:pt x="0" y="22860"/>
                  </a:lnTo>
                  <a:lnTo>
                    <a:pt x="36407" y="10724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09"/>
            <p:cNvSpPr/>
            <p:nvPr>
              <p:custDataLst>
                <p:tags r:id="rId27"/>
              </p:custDataLst>
            </p:nvPr>
          </p:nvSpPr>
          <p:spPr>
            <a:xfrm>
              <a:off x="6874464" y="5836920"/>
              <a:ext cx="141745" cy="233281"/>
            </a:xfrm>
            <a:custGeom>
              <a:avLst/>
              <a:gdLst/>
              <a:ahLst/>
              <a:cxnLst/>
              <a:rect l="0" t="0" r="0" b="0"/>
              <a:pathLst>
                <a:path w="141745" h="233281">
                  <a:moveTo>
                    <a:pt x="74976" y="45720"/>
                  </a:moveTo>
                  <a:lnTo>
                    <a:pt x="74976" y="45720"/>
                  </a:lnTo>
                  <a:lnTo>
                    <a:pt x="47100" y="77988"/>
                  </a:lnTo>
                  <a:lnTo>
                    <a:pt x="29087" y="94980"/>
                  </a:lnTo>
                  <a:lnTo>
                    <a:pt x="4977" y="132233"/>
                  </a:lnTo>
                  <a:lnTo>
                    <a:pt x="0" y="160552"/>
                  </a:lnTo>
                  <a:lnTo>
                    <a:pt x="1396" y="183038"/>
                  </a:lnTo>
                  <a:lnTo>
                    <a:pt x="3063" y="190605"/>
                  </a:lnTo>
                  <a:lnTo>
                    <a:pt x="11688" y="203529"/>
                  </a:lnTo>
                  <a:lnTo>
                    <a:pt x="37922" y="225623"/>
                  </a:lnTo>
                  <a:lnTo>
                    <a:pt x="63870" y="231511"/>
                  </a:lnTo>
                  <a:lnTo>
                    <a:pt x="92901" y="233280"/>
                  </a:lnTo>
                  <a:lnTo>
                    <a:pt x="111446" y="231245"/>
                  </a:lnTo>
                  <a:lnTo>
                    <a:pt x="117917" y="227823"/>
                  </a:lnTo>
                  <a:lnTo>
                    <a:pt x="127363" y="217248"/>
                  </a:lnTo>
                  <a:lnTo>
                    <a:pt x="137441" y="192969"/>
                  </a:lnTo>
                  <a:lnTo>
                    <a:pt x="141744" y="164326"/>
                  </a:lnTo>
                  <a:lnTo>
                    <a:pt x="138974" y="134391"/>
                  </a:lnTo>
                  <a:lnTo>
                    <a:pt x="132791" y="100027"/>
                  </a:lnTo>
                  <a:lnTo>
                    <a:pt x="121552" y="67079"/>
                  </a:lnTo>
                  <a:lnTo>
                    <a:pt x="109513" y="31689"/>
                  </a:lnTo>
                  <a:lnTo>
                    <a:pt x="105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10"/>
            <p:cNvSpPr/>
            <p:nvPr>
              <p:custDataLst>
                <p:tags r:id="rId28"/>
              </p:custDataLst>
            </p:nvPr>
          </p:nvSpPr>
          <p:spPr>
            <a:xfrm>
              <a:off x="7002780" y="5875020"/>
              <a:ext cx="312064" cy="281941"/>
            </a:xfrm>
            <a:custGeom>
              <a:avLst/>
              <a:gdLst/>
              <a:ahLst/>
              <a:cxnLst/>
              <a:rect l="0" t="0" r="0" b="0"/>
              <a:pathLst>
                <a:path w="312064" h="281941">
                  <a:moveTo>
                    <a:pt x="0" y="0"/>
                  </a:moveTo>
                  <a:lnTo>
                    <a:pt x="0" y="0"/>
                  </a:lnTo>
                  <a:lnTo>
                    <a:pt x="0" y="36406"/>
                  </a:lnTo>
                  <a:lnTo>
                    <a:pt x="4045" y="67137"/>
                  </a:lnTo>
                  <a:lnTo>
                    <a:pt x="13181" y="104232"/>
                  </a:lnTo>
                  <a:lnTo>
                    <a:pt x="17318" y="140719"/>
                  </a:lnTo>
                  <a:lnTo>
                    <a:pt x="19165" y="144613"/>
                  </a:lnTo>
                  <a:lnTo>
                    <a:pt x="21243" y="147208"/>
                  </a:lnTo>
                  <a:lnTo>
                    <a:pt x="30070" y="152197"/>
                  </a:lnTo>
                  <a:lnTo>
                    <a:pt x="34404" y="148295"/>
                  </a:lnTo>
                  <a:lnTo>
                    <a:pt x="56965" y="113754"/>
                  </a:lnTo>
                  <a:lnTo>
                    <a:pt x="81423" y="82578"/>
                  </a:lnTo>
                  <a:lnTo>
                    <a:pt x="105015" y="51401"/>
                  </a:lnTo>
                  <a:lnTo>
                    <a:pt x="139488" y="22473"/>
                  </a:lnTo>
                  <a:lnTo>
                    <a:pt x="171904" y="12021"/>
                  </a:lnTo>
                  <a:lnTo>
                    <a:pt x="202111" y="9771"/>
                  </a:lnTo>
                  <a:lnTo>
                    <a:pt x="219368" y="12245"/>
                  </a:lnTo>
                  <a:lnTo>
                    <a:pt x="235504" y="20682"/>
                  </a:lnTo>
                  <a:lnTo>
                    <a:pt x="250295" y="33745"/>
                  </a:lnTo>
                  <a:lnTo>
                    <a:pt x="273588" y="69726"/>
                  </a:lnTo>
                  <a:lnTo>
                    <a:pt x="287086" y="99400"/>
                  </a:lnTo>
                  <a:lnTo>
                    <a:pt x="298705" y="129640"/>
                  </a:lnTo>
                  <a:lnTo>
                    <a:pt x="306324" y="150752"/>
                  </a:lnTo>
                  <a:lnTo>
                    <a:pt x="310614" y="184744"/>
                  </a:lnTo>
                  <a:lnTo>
                    <a:pt x="312063" y="219844"/>
                  </a:lnTo>
                  <a:lnTo>
                    <a:pt x="311415" y="234868"/>
                  </a:lnTo>
                  <a:lnTo>
                    <a:pt x="301793" y="263647"/>
                  </a:lnTo>
                  <a:lnTo>
                    <a:pt x="289560" y="28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11"/>
            <p:cNvSpPr/>
            <p:nvPr>
              <p:custDataLst>
                <p:tags r:id="rId29"/>
              </p:custDataLst>
            </p:nvPr>
          </p:nvSpPr>
          <p:spPr>
            <a:xfrm>
              <a:off x="7444740" y="5913120"/>
              <a:ext cx="320041" cy="15241"/>
            </a:xfrm>
            <a:custGeom>
              <a:avLst/>
              <a:gdLst/>
              <a:ahLst/>
              <a:cxnLst/>
              <a:rect l="0" t="0" r="0" b="0"/>
              <a:pathLst>
                <a:path w="320041" h="15241">
                  <a:moveTo>
                    <a:pt x="0" y="0"/>
                  </a:moveTo>
                  <a:lnTo>
                    <a:pt x="0" y="0"/>
                  </a:lnTo>
                  <a:lnTo>
                    <a:pt x="27093" y="4515"/>
                  </a:lnTo>
                  <a:lnTo>
                    <a:pt x="48542" y="8091"/>
                  </a:lnTo>
                  <a:lnTo>
                    <a:pt x="68768" y="9627"/>
                  </a:lnTo>
                  <a:lnTo>
                    <a:pt x="88178" y="9805"/>
                  </a:lnTo>
                  <a:lnTo>
                    <a:pt x="107046" y="9076"/>
                  </a:lnTo>
                  <a:lnTo>
                    <a:pt x="126397" y="8591"/>
                  </a:lnTo>
                  <a:lnTo>
                    <a:pt x="146071" y="8267"/>
                  </a:lnTo>
                  <a:lnTo>
                    <a:pt x="165961" y="8052"/>
                  </a:lnTo>
                  <a:lnTo>
                    <a:pt x="203864" y="10070"/>
                  </a:lnTo>
                  <a:lnTo>
                    <a:pt x="241313" y="12942"/>
                  </a:lnTo>
                  <a:lnTo>
                    <a:pt x="260782" y="13709"/>
                  </a:lnTo>
                  <a:lnTo>
                    <a:pt x="293704" y="14560"/>
                  </a:lnTo>
                  <a:lnTo>
                    <a:pt x="3200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75"/>
          <p:cNvGrpSpPr/>
          <p:nvPr/>
        </p:nvGrpSpPr>
        <p:grpSpPr>
          <a:xfrm>
            <a:off x="1263345" y="45720"/>
            <a:ext cx="1929436" cy="402988"/>
            <a:chOff x="1263345" y="45720"/>
            <a:chExt cx="1929436" cy="402988"/>
          </a:xfrm>
        </p:grpSpPr>
        <p:sp>
          <p:nvSpPr>
            <p:cNvPr id="145" name="SMARTInkShape-1412"/>
            <p:cNvSpPr/>
            <p:nvPr>
              <p:custDataLst>
                <p:tags r:id="rId16"/>
              </p:custDataLst>
            </p:nvPr>
          </p:nvSpPr>
          <p:spPr>
            <a:xfrm>
              <a:off x="1263345" y="83820"/>
              <a:ext cx="489256" cy="364888"/>
            </a:xfrm>
            <a:custGeom>
              <a:avLst/>
              <a:gdLst/>
              <a:ahLst/>
              <a:cxnLst/>
              <a:rect l="0" t="0" r="0" b="0"/>
              <a:pathLst>
                <a:path w="489256" h="364888">
                  <a:moveTo>
                    <a:pt x="306375" y="0"/>
                  </a:moveTo>
                  <a:lnTo>
                    <a:pt x="306375" y="0"/>
                  </a:lnTo>
                  <a:lnTo>
                    <a:pt x="274014" y="8090"/>
                  </a:lnTo>
                  <a:lnTo>
                    <a:pt x="244579" y="23351"/>
                  </a:lnTo>
                  <a:lnTo>
                    <a:pt x="213717" y="44245"/>
                  </a:lnTo>
                  <a:lnTo>
                    <a:pt x="180245" y="67642"/>
                  </a:lnTo>
                  <a:lnTo>
                    <a:pt x="145613" y="92152"/>
                  </a:lnTo>
                  <a:lnTo>
                    <a:pt x="111311" y="118003"/>
                  </a:lnTo>
                  <a:lnTo>
                    <a:pt x="79134" y="146426"/>
                  </a:lnTo>
                  <a:lnTo>
                    <a:pt x="44593" y="182897"/>
                  </a:lnTo>
                  <a:lnTo>
                    <a:pt x="18272" y="215153"/>
                  </a:lnTo>
                  <a:lnTo>
                    <a:pt x="2477" y="246159"/>
                  </a:lnTo>
                  <a:lnTo>
                    <a:pt x="0" y="264344"/>
                  </a:lnTo>
                  <a:lnTo>
                    <a:pt x="5309" y="296715"/>
                  </a:lnTo>
                  <a:lnTo>
                    <a:pt x="16134" y="315857"/>
                  </a:lnTo>
                  <a:lnTo>
                    <a:pt x="47129" y="337495"/>
                  </a:lnTo>
                  <a:lnTo>
                    <a:pt x="76785" y="352117"/>
                  </a:lnTo>
                  <a:lnTo>
                    <a:pt x="112007" y="361341"/>
                  </a:lnTo>
                  <a:lnTo>
                    <a:pt x="136733" y="363796"/>
                  </a:lnTo>
                  <a:lnTo>
                    <a:pt x="166350" y="364887"/>
                  </a:lnTo>
                  <a:lnTo>
                    <a:pt x="200115" y="363679"/>
                  </a:lnTo>
                  <a:lnTo>
                    <a:pt x="237700" y="357497"/>
                  </a:lnTo>
                  <a:lnTo>
                    <a:pt x="257205" y="353478"/>
                  </a:lnTo>
                  <a:lnTo>
                    <a:pt x="276982" y="349105"/>
                  </a:lnTo>
                  <a:lnTo>
                    <a:pt x="296939" y="344497"/>
                  </a:lnTo>
                  <a:lnTo>
                    <a:pt x="334919" y="332603"/>
                  </a:lnTo>
                  <a:lnTo>
                    <a:pt x="371555" y="318004"/>
                  </a:lnTo>
                  <a:lnTo>
                    <a:pt x="407593" y="300226"/>
                  </a:lnTo>
                  <a:lnTo>
                    <a:pt x="441107" y="276520"/>
                  </a:lnTo>
                  <a:lnTo>
                    <a:pt x="489255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13"/>
            <p:cNvSpPr/>
            <p:nvPr>
              <p:custDataLst>
                <p:tags r:id="rId17"/>
              </p:custDataLst>
            </p:nvPr>
          </p:nvSpPr>
          <p:spPr>
            <a:xfrm>
              <a:off x="1848678" y="68580"/>
              <a:ext cx="391603" cy="307104"/>
            </a:xfrm>
            <a:custGeom>
              <a:avLst/>
              <a:gdLst/>
              <a:ahLst/>
              <a:cxnLst/>
              <a:rect l="0" t="0" r="0" b="0"/>
              <a:pathLst>
                <a:path w="391603" h="307104">
                  <a:moveTo>
                    <a:pt x="140142" y="0"/>
                  </a:moveTo>
                  <a:lnTo>
                    <a:pt x="140142" y="0"/>
                  </a:lnTo>
                  <a:lnTo>
                    <a:pt x="111418" y="33961"/>
                  </a:lnTo>
                  <a:lnTo>
                    <a:pt x="77271" y="70020"/>
                  </a:lnTo>
                  <a:lnTo>
                    <a:pt x="42210" y="105459"/>
                  </a:lnTo>
                  <a:lnTo>
                    <a:pt x="17755" y="142156"/>
                  </a:lnTo>
                  <a:lnTo>
                    <a:pt x="3893" y="176999"/>
                  </a:lnTo>
                  <a:lnTo>
                    <a:pt x="0" y="195506"/>
                  </a:lnTo>
                  <a:lnTo>
                    <a:pt x="1092" y="212198"/>
                  </a:lnTo>
                  <a:lnTo>
                    <a:pt x="10513" y="235876"/>
                  </a:lnTo>
                  <a:lnTo>
                    <a:pt x="36043" y="268244"/>
                  </a:lnTo>
                  <a:lnTo>
                    <a:pt x="42802" y="275349"/>
                  </a:lnTo>
                  <a:lnTo>
                    <a:pt x="61602" y="285502"/>
                  </a:lnTo>
                  <a:lnTo>
                    <a:pt x="95986" y="295978"/>
                  </a:lnTo>
                  <a:lnTo>
                    <a:pt x="122211" y="301726"/>
                  </a:lnTo>
                  <a:lnTo>
                    <a:pt x="153621" y="307103"/>
                  </a:lnTo>
                  <a:lnTo>
                    <a:pt x="182148" y="302948"/>
                  </a:lnTo>
                  <a:lnTo>
                    <a:pt x="218946" y="294252"/>
                  </a:lnTo>
                  <a:lnTo>
                    <a:pt x="261258" y="282528"/>
                  </a:lnTo>
                  <a:lnTo>
                    <a:pt x="294546" y="270479"/>
                  </a:lnTo>
                  <a:lnTo>
                    <a:pt x="321818" y="258212"/>
                  </a:lnTo>
                  <a:lnTo>
                    <a:pt x="345080" y="245802"/>
                  </a:lnTo>
                  <a:lnTo>
                    <a:pt x="391602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14"/>
            <p:cNvSpPr/>
            <p:nvPr>
              <p:custDataLst>
                <p:tags r:id="rId18"/>
              </p:custDataLst>
            </p:nvPr>
          </p:nvSpPr>
          <p:spPr>
            <a:xfrm>
              <a:off x="2356883" y="60960"/>
              <a:ext cx="201407" cy="250851"/>
            </a:xfrm>
            <a:custGeom>
              <a:avLst/>
              <a:gdLst/>
              <a:ahLst/>
              <a:cxnLst/>
              <a:rect l="0" t="0" r="0" b="0"/>
              <a:pathLst>
                <a:path w="201407" h="250851">
                  <a:moveTo>
                    <a:pt x="89137" y="76200"/>
                  </a:moveTo>
                  <a:lnTo>
                    <a:pt x="89137" y="76200"/>
                  </a:lnTo>
                  <a:lnTo>
                    <a:pt x="66559" y="96520"/>
                  </a:lnTo>
                  <a:lnTo>
                    <a:pt x="35923" y="125871"/>
                  </a:lnTo>
                  <a:lnTo>
                    <a:pt x="13916" y="156675"/>
                  </a:lnTo>
                  <a:lnTo>
                    <a:pt x="1151" y="187581"/>
                  </a:lnTo>
                  <a:lnTo>
                    <a:pt x="0" y="193634"/>
                  </a:lnTo>
                  <a:lnTo>
                    <a:pt x="3236" y="207133"/>
                  </a:lnTo>
                  <a:lnTo>
                    <a:pt x="11166" y="220752"/>
                  </a:lnTo>
                  <a:lnTo>
                    <a:pt x="23156" y="232450"/>
                  </a:lnTo>
                  <a:lnTo>
                    <a:pt x="48232" y="244510"/>
                  </a:lnTo>
                  <a:lnTo>
                    <a:pt x="81157" y="249401"/>
                  </a:lnTo>
                  <a:lnTo>
                    <a:pt x="113678" y="250850"/>
                  </a:lnTo>
                  <a:lnTo>
                    <a:pt x="144763" y="243189"/>
                  </a:lnTo>
                  <a:lnTo>
                    <a:pt x="160708" y="232544"/>
                  </a:lnTo>
                  <a:lnTo>
                    <a:pt x="184743" y="205014"/>
                  </a:lnTo>
                  <a:lnTo>
                    <a:pt x="196581" y="178620"/>
                  </a:lnTo>
                  <a:lnTo>
                    <a:pt x="201406" y="145305"/>
                  </a:lnTo>
                  <a:lnTo>
                    <a:pt x="198790" y="116713"/>
                  </a:lnTo>
                  <a:lnTo>
                    <a:pt x="188607" y="92155"/>
                  </a:lnTo>
                  <a:lnTo>
                    <a:pt x="163913" y="61948"/>
                  </a:lnTo>
                  <a:lnTo>
                    <a:pt x="142055" y="45072"/>
                  </a:lnTo>
                  <a:lnTo>
                    <a:pt x="108367" y="24478"/>
                  </a:lnTo>
                  <a:lnTo>
                    <a:pt x="96152" y="17977"/>
                  </a:lnTo>
                  <a:lnTo>
                    <a:pt x="94660" y="15372"/>
                  </a:lnTo>
                  <a:lnTo>
                    <a:pt x="94512" y="11941"/>
                  </a:lnTo>
                  <a:lnTo>
                    <a:pt x="9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15"/>
            <p:cNvSpPr/>
            <p:nvPr>
              <p:custDataLst>
                <p:tags r:id="rId19"/>
              </p:custDataLst>
            </p:nvPr>
          </p:nvSpPr>
          <p:spPr>
            <a:xfrm>
              <a:off x="2712720" y="45720"/>
              <a:ext cx="142433" cy="283966"/>
            </a:xfrm>
            <a:custGeom>
              <a:avLst/>
              <a:gdLst/>
              <a:ahLst/>
              <a:cxnLst/>
              <a:rect l="0" t="0" r="0" b="0"/>
              <a:pathLst>
                <a:path w="142433" h="283966">
                  <a:moveTo>
                    <a:pt x="0" y="0"/>
                  </a:moveTo>
                  <a:lnTo>
                    <a:pt x="0" y="0"/>
                  </a:lnTo>
                  <a:lnTo>
                    <a:pt x="32362" y="32361"/>
                  </a:lnTo>
                  <a:lnTo>
                    <a:pt x="46974" y="52901"/>
                  </a:lnTo>
                  <a:lnTo>
                    <a:pt x="61796" y="77601"/>
                  </a:lnTo>
                  <a:lnTo>
                    <a:pt x="76758" y="105074"/>
                  </a:lnTo>
                  <a:lnTo>
                    <a:pt x="90965" y="136936"/>
                  </a:lnTo>
                  <a:lnTo>
                    <a:pt x="104670" y="171724"/>
                  </a:lnTo>
                  <a:lnTo>
                    <a:pt x="118040" y="208463"/>
                  </a:lnTo>
                  <a:lnTo>
                    <a:pt x="126953" y="233802"/>
                  </a:lnTo>
                  <a:lnTo>
                    <a:pt x="136857" y="264214"/>
                  </a:lnTo>
                  <a:lnTo>
                    <a:pt x="142432" y="282050"/>
                  </a:lnTo>
                  <a:lnTo>
                    <a:pt x="142368" y="283707"/>
                  </a:lnTo>
                  <a:lnTo>
                    <a:pt x="141478" y="283965"/>
                  </a:lnTo>
                  <a:lnTo>
                    <a:pt x="140039" y="283290"/>
                  </a:lnTo>
                  <a:lnTo>
                    <a:pt x="138440" y="275767"/>
                  </a:lnTo>
                  <a:lnTo>
                    <a:pt x="137160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16"/>
            <p:cNvSpPr/>
            <p:nvPr>
              <p:custDataLst>
                <p:tags r:id="rId20"/>
              </p:custDataLst>
            </p:nvPr>
          </p:nvSpPr>
          <p:spPr>
            <a:xfrm>
              <a:off x="2552700" y="102025"/>
              <a:ext cx="563881" cy="19896"/>
            </a:xfrm>
            <a:custGeom>
              <a:avLst/>
              <a:gdLst/>
              <a:ahLst/>
              <a:cxnLst/>
              <a:rect l="0" t="0" r="0" b="0"/>
              <a:pathLst>
                <a:path w="563881" h="19896">
                  <a:moveTo>
                    <a:pt x="0" y="19895"/>
                  </a:moveTo>
                  <a:lnTo>
                    <a:pt x="0" y="19895"/>
                  </a:lnTo>
                  <a:lnTo>
                    <a:pt x="29351" y="13122"/>
                  </a:lnTo>
                  <a:lnTo>
                    <a:pt x="52587" y="7759"/>
                  </a:lnTo>
                  <a:lnTo>
                    <a:pt x="78238" y="4185"/>
                  </a:lnTo>
                  <a:lnTo>
                    <a:pt x="105499" y="1801"/>
                  </a:lnTo>
                  <a:lnTo>
                    <a:pt x="133833" y="213"/>
                  </a:lnTo>
                  <a:lnTo>
                    <a:pt x="166268" y="0"/>
                  </a:lnTo>
                  <a:lnTo>
                    <a:pt x="201439" y="705"/>
                  </a:lnTo>
                  <a:lnTo>
                    <a:pt x="238433" y="2022"/>
                  </a:lnTo>
                  <a:lnTo>
                    <a:pt x="274948" y="3746"/>
                  </a:lnTo>
                  <a:lnTo>
                    <a:pt x="311146" y="5742"/>
                  </a:lnTo>
                  <a:lnTo>
                    <a:pt x="347131" y="7920"/>
                  </a:lnTo>
                  <a:lnTo>
                    <a:pt x="383820" y="10218"/>
                  </a:lnTo>
                  <a:lnTo>
                    <a:pt x="420981" y="12597"/>
                  </a:lnTo>
                  <a:lnTo>
                    <a:pt x="458453" y="15030"/>
                  </a:lnTo>
                  <a:lnTo>
                    <a:pt x="486822" y="15805"/>
                  </a:lnTo>
                  <a:lnTo>
                    <a:pt x="509122" y="15475"/>
                  </a:lnTo>
                  <a:lnTo>
                    <a:pt x="539543" y="13697"/>
                  </a:lnTo>
                  <a:lnTo>
                    <a:pt x="563880" y="1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17"/>
            <p:cNvSpPr/>
            <p:nvPr>
              <p:custDataLst>
                <p:tags r:id="rId21"/>
              </p:custDataLst>
            </p:nvPr>
          </p:nvSpPr>
          <p:spPr>
            <a:xfrm>
              <a:off x="3185160" y="2133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8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1:  1491-1607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82496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6652260" y="2737415"/>
            <a:ext cx="975361" cy="2345021"/>
          </a:xfrm>
          <a:custGeom>
            <a:avLst/>
            <a:gdLst/>
            <a:ahLst/>
            <a:cxnLst/>
            <a:rect l="0" t="0" r="0" b="0"/>
            <a:pathLst>
              <a:path w="975361" h="2345021">
                <a:moveTo>
                  <a:pt x="975360" y="737305"/>
                </a:moveTo>
                <a:lnTo>
                  <a:pt x="975360" y="737305"/>
                </a:lnTo>
                <a:lnTo>
                  <a:pt x="959179" y="708989"/>
                </a:lnTo>
                <a:lnTo>
                  <a:pt x="936981" y="671154"/>
                </a:lnTo>
                <a:lnTo>
                  <a:pt x="918362" y="633132"/>
                </a:lnTo>
                <a:lnTo>
                  <a:pt x="906166" y="599100"/>
                </a:lnTo>
                <a:lnTo>
                  <a:pt x="897191" y="567568"/>
                </a:lnTo>
                <a:lnTo>
                  <a:pt x="881336" y="530963"/>
                </a:lnTo>
                <a:lnTo>
                  <a:pt x="871113" y="497708"/>
                </a:lnTo>
                <a:lnTo>
                  <a:pt x="858582" y="466030"/>
                </a:lnTo>
                <a:lnTo>
                  <a:pt x="848284" y="434348"/>
                </a:lnTo>
                <a:lnTo>
                  <a:pt x="835731" y="399373"/>
                </a:lnTo>
                <a:lnTo>
                  <a:pt x="825427" y="366337"/>
                </a:lnTo>
                <a:lnTo>
                  <a:pt x="811178" y="330961"/>
                </a:lnTo>
                <a:lnTo>
                  <a:pt x="792093" y="297807"/>
                </a:lnTo>
                <a:lnTo>
                  <a:pt x="774491" y="262396"/>
                </a:lnTo>
                <a:lnTo>
                  <a:pt x="753566" y="230079"/>
                </a:lnTo>
                <a:lnTo>
                  <a:pt x="731279" y="199901"/>
                </a:lnTo>
                <a:lnTo>
                  <a:pt x="698735" y="164262"/>
                </a:lnTo>
                <a:lnTo>
                  <a:pt x="669878" y="137125"/>
                </a:lnTo>
                <a:lnTo>
                  <a:pt x="639878" y="112999"/>
                </a:lnTo>
                <a:lnTo>
                  <a:pt x="609540" y="92021"/>
                </a:lnTo>
                <a:lnTo>
                  <a:pt x="576844" y="72823"/>
                </a:lnTo>
                <a:lnTo>
                  <a:pt x="542603" y="53306"/>
                </a:lnTo>
                <a:lnTo>
                  <a:pt x="508751" y="39057"/>
                </a:lnTo>
                <a:lnTo>
                  <a:pt x="474167" y="27215"/>
                </a:lnTo>
                <a:lnTo>
                  <a:pt x="440214" y="15239"/>
                </a:lnTo>
                <a:lnTo>
                  <a:pt x="403343" y="8586"/>
                </a:lnTo>
                <a:lnTo>
                  <a:pt x="367865" y="4357"/>
                </a:lnTo>
                <a:lnTo>
                  <a:pt x="335903" y="0"/>
                </a:lnTo>
                <a:lnTo>
                  <a:pt x="304984" y="966"/>
                </a:lnTo>
                <a:lnTo>
                  <a:pt x="274375" y="6615"/>
                </a:lnTo>
                <a:lnTo>
                  <a:pt x="237736" y="16109"/>
                </a:lnTo>
                <a:lnTo>
                  <a:pt x="200802" y="26984"/>
                </a:lnTo>
                <a:lnTo>
                  <a:pt x="168170" y="44560"/>
                </a:lnTo>
                <a:lnTo>
                  <a:pt x="130456" y="74611"/>
                </a:lnTo>
                <a:lnTo>
                  <a:pt x="102055" y="106048"/>
                </a:lnTo>
                <a:lnTo>
                  <a:pt x="77826" y="141646"/>
                </a:lnTo>
                <a:lnTo>
                  <a:pt x="69627" y="171252"/>
                </a:lnTo>
                <a:lnTo>
                  <a:pt x="57225" y="201474"/>
                </a:lnTo>
                <a:lnTo>
                  <a:pt x="44519" y="232724"/>
                </a:lnTo>
                <a:lnTo>
                  <a:pt x="40953" y="256225"/>
                </a:lnTo>
                <a:lnTo>
                  <a:pt x="38308" y="276885"/>
                </a:lnTo>
                <a:lnTo>
                  <a:pt x="34852" y="303358"/>
                </a:lnTo>
                <a:lnTo>
                  <a:pt x="30855" y="333707"/>
                </a:lnTo>
                <a:lnTo>
                  <a:pt x="28190" y="358173"/>
                </a:lnTo>
                <a:lnTo>
                  <a:pt x="26413" y="378717"/>
                </a:lnTo>
                <a:lnTo>
                  <a:pt x="23592" y="413679"/>
                </a:lnTo>
                <a:lnTo>
                  <a:pt x="19516" y="446151"/>
                </a:lnTo>
                <a:lnTo>
                  <a:pt x="17141" y="477517"/>
                </a:lnTo>
                <a:lnTo>
                  <a:pt x="16086" y="508391"/>
                </a:lnTo>
                <a:lnTo>
                  <a:pt x="15616" y="539045"/>
                </a:lnTo>
                <a:lnTo>
                  <a:pt x="13149" y="569603"/>
                </a:lnTo>
                <a:lnTo>
                  <a:pt x="9231" y="600117"/>
                </a:lnTo>
                <a:lnTo>
                  <a:pt x="4667" y="630613"/>
                </a:lnTo>
                <a:lnTo>
                  <a:pt x="2074" y="661100"/>
                </a:lnTo>
                <a:lnTo>
                  <a:pt x="921" y="691583"/>
                </a:lnTo>
                <a:lnTo>
                  <a:pt x="409" y="722064"/>
                </a:lnTo>
                <a:lnTo>
                  <a:pt x="182" y="752544"/>
                </a:lnTo>
                <a:lnTo>
                  <a:pt x="81" y="783025"/>
                </a:lnTo>
                <a:lnTo>
                  <a:pt x="36" y="813505"/>
                </a:lnTo>
                <a:lnTo>
                  <a:pt x="16" y="843985"/>
                </a:lnTo>
                <a:lnTo>
                  <a:pt x="8" y="874465"/>
                </a:lnTo>
                <a:lnTo>
                  <a:pt x="4" y="904945"/>
                </a:lnTo>
                <a:lnTo>
                  <a:pt x="2" y="933168"/>
                </a:lnTo>
                <a:lnTo>
                  <a:pt x="1" y="960668"/>
                </a:lnTo>
                <a:lnTo>
                  <a:pt x="1" y="989825"/>
                </a:lnTo>
                <a:lnTo>
                  <a:pt x="0" y="1019716"/>
                </a:lnTo>
                <a:lnTo>
                  <a:pt x="0" y="1049088"/>
                </a:lnTo>
                <a:lnTo>
                  <a:pt x="0" y="1076253"/>
                </a:lnTo>
                <a:lnTo>
                  <a:pt x="2259" y="1104695"/>
                </a:lnTo>
                <a:lnTo>
                  <a:pt x="5237" y="1133423"/>
                </a:lnTo>
                <a:lnTo>
                  <a:pt x="6561" y="1160302"/>
                </a:lnTo>
                <a:lnTo>
                  <a:pt x="7149" y="1186359"/>
                </a:lnTo>
                <a:lnTo>
                  <a:pt x="7412" y="1212898"/>
                </a:lnTo>
                <a:lnTo>
                  <a:pt x="7527" y="1241626"/>
                </a:lnTo>
                <a:lnTo>
                  <a:pt x="9836" y="1269070"/>
                </a:lnTo>
                <a:lnTo>
                  <a:pt x="12839" y="1295378"/>
                </a:lnTo>
                <a:lnTo>
                  <a:pt x="14172" y="1321182"/>
                </a:lnTo>
                <a:lnTo>
                  <a:pt x="14766" y="1346762"/>
                </a:lnTo>
                <a:lnTo>
                  <a:pt x="15876" y="1372241"/>
                </a:lnTo>
                <a:lnTo>
                  <a:pt x="19192" y="1397677"/>
                </a:lnTo>
                <a:lnTo>
                  <a:pt x="21230" y="1423092"/>
                </a:lnTo>
                <a:lnTo>
                  <a:pt x="22136" y="1448499"/>
                </a:lnTo>
                <a:lnTo>
                  <a:pt x="22538" y="1473902"/>
                </a:lnTo>
                <a:lnTo>
                  <a:pt x="22717" y="1499304"/>
                </a:lnTo>
                <a:lnTo>
                  <a:pt x="22797" y="1524705"/>
                </a:lnTo>
                <a:lnTo>
                  <a:pt x="23688" y="1561958"/>
                </a:lnTo>
                <a:lnTo>
                  <a:pt x="28091" y="1594822"/>
                </a:lnTo>
                <a:lnTo>
                  <a:pt x="29772" y="1626007"/>
                </a:lnTo>
                <a:lnTo>
                  <a:pt x="31117" y="1657543"/>
                </a:lnTo>
                <a:lnTo>
                  <a:pt x="35653" y="1692476"/>
                </a:lnTo>
                <a:lnTo>
                  <a:pt x="37375" y="1724651"/>
                </a:lnTo>
                <a:lnTo>
                  <a:pt x="37885" y="1756480"/>
                </a:lnTo>
                <a:lnTo>
                  <a:pt x="38884" y="1791499"/>
                </a:lnTo>
                <a:lnTo>
                  <a:pt x="43318" y="1824547"/>
                </a:lnTo>
                <a:lnTo>
                  <a:pt x="45009" y="1859926"/>
                </a:lnTo>
                <a:lnTo>
                  <a:pt x="45509" y="1893082"/>
                </a:lnTo>
                <a:lnTo>
                  <a:pt x="46503" y="1927648"/>
                </a:lnTo>
                <a:lnTo>
                  <a:pt x="50092" y="1956421"/>
                </a:lnTo>
                <a:lnTo>
                  <a:pt x="47392" y="1990158"/>
                </a:lnTo>
                <a:lnTo>
                  <a:pt x="46216" y="2021133"/>
                </a:lnTo>
                <a:lnTo>
                  <a:pt x="45819" y="2057042"/>
                </a:lnTo>
                <a:lnTo>
                  <a:pt x="45740" y="2092451"/>
                </a:lnTo>
                <a:lnTo>
                  <a:pt x="45723" y="2129347"/>
                </a:lnTo>
                <a:lnTo>
                  <a:pt x="47978" y="2148547"/>
                </a:lnTo>
                <a:lnTo>
                  <a:pt x="55127" y="2182314"/>
                </a:lnTo>
                <a:lnTo>
                  <a:pt x="73729" y="2218314"/>
                </a:lnTo>
                <a:lnTo>
                  <a:pt x="82148" y="2232574"/>
                </a:lnTo>
                <a:lnTo>
                  <a:pt x="99733" y="2245407"/>
                </a:lnTo>
                <a:lnTo>
                  <a:pt x="114600" y="2251699"/>
                </a:lnTo>
                <a:lnTo>
                  <a:pt x="143785" y="2260140"/>
                </a:lnTo>
                <a:lnTo>
                  <a:pt x="170301" y="2267278"/>
                </a:lnTo>
                <a:lnTo>
                  <a:pt x="202014" y="2276057"/>
                </a:lnTo>
                <a:lnTo>
                  <a:pt x="239529" y="2282563"/>
                </a:lnTo>
                <a:lnTo>
                  <a:pt x="273513" y="2287736"/>
                </a:lnTo>
                <a:lnTo>
                  <a:pt x="306349" y="2290585"/>
                </a:lnTo>
                <a:lnTo>
                  <a:pt x="337527" y="2291430"/>
                </a:lnTo>
                <a:lnTo>
                  <a:pt x="372259" y="2295725"/>
                </a:lnTo>
                <a:lnTo>
                  <a:pt x="409360" y="2298315"/>
                </a:lnTo>
                <a:lnTo>
                  <a:pt x="443119" y="2303127"/>
                </a:lnTo>
                <a:lnTo>
                  <a:pt x="478616" y="2305869"/>
                </a:lnTo>
                <a:lnTo>
                  <a:pt x="515944" y="2306683"/>
                </a:lnTo>
                <a:lnTo>
                  <a:pt x="549771" y="2310969"/>
                </a:lnTo>
                <a:lnTo>
                  <a:pt x="581243" y="2313556"/>
                </a:lnTo>
                <a:lnTo>
                  <a:pt x="616134" y="2320513"/>
                </a:lnTo>
                <a:lnTo>
                  <a:pt x="651131" y="2332528"/>
                </a:lnTo>
                <a:lnTo>
                  <a:pt x="681736" y="2339107"/>
                </a:lnTo>
                <a:lnTo>
                  <a:pt x="689920" y="2342451"/>
                </a:lnTo>
                <a:lnTo>
                  <a:pt x="718436" y="2345020"/>
                </a:lnTo>
                <a:lnTo>
                  <a:pt x="723730" y="2342820"/>
                </a:lnTo>
                <a:lnTo>
                  <a:pt x="735108" y="2333772"/>
                </a:lnTo>
                <a:lnTo>
                  <a:pt x="737349" y="2329354"/>
                </a:lnTo>
                <a:lnTo>
                  <a:pt x="745985" y="2295701"/>
                </a:lnTo>
                <a:lnTo>
                  <a:pt x="750703" y="2260818"/>
                </a:lnTo>
                <a:lnTo>
                  <a:pt x="758891" y="2223799"/>
                </a:lnTo>
                <a:lnTo>
                  <a:pt x="761078" y="2188856"/>
                </a:lnTo>
                <a:lnTo>
                  <a:pt x="761726" y="2150844"/>
                </a:lnTo>
                <a:lnTo>
                  <a:pt x="761879" y="2122465"/>
                </a:lnTo>
                <a:lnTo>
                  <a:pt x="764204" y="2092918"/>
                </a:lnTo>
                <a:lnTo>
                  <a:pt x="768059" y="2062007"/>
                </a:lnTo>
                <a:lnTo>
                  <a:pt x="772595" y="2028512"/>
                </a:lnTo>
                <a:lnTo>
                  <a:pt x="775175" y="1993870"/>
                </a:lnTo>
                <a:lnTo>
                  <a:pt x="777169" y="1958719"/>
                </a:lnTo>
                <a:lnTo>
                  <a:pt x="780878" y="1923340"/>
                </a:lnTo>
                <a:lnTo>
                  <a:pt x="783091" y="1887860"/>
                </a:lnTo>
                <a:lnTo>
                  <a:pt x="784920" y="1851489"/>
                </a:lnTo>
                <a:lnTo>
                  <a:pt x="786594" y="1832308"/>
                </a:lnTo>
                <a:lnTo>
                  <a:pt x="788556" y="1812746"/>
                </a:lnTo>
                <a:lnTo>
                  <a:pt x="792993" y="1775208"/>
                </a:lnTo>
                <a:lnTo>
                  <a:pt x="796941" y="1737922"/>
                </a:lnTo>
                <a:lnTo>
                  <a:pt x="797994" y="1718496"/>
                </a:lnTo>
                <a:lnTo>
                  <a:pt x="798696" y="1698772"/>
                </a:lnTo>
                <a:lnTo>
                  <a:pt x="800011" y="1672076"/>
                </a:lnTo>
                <a:lnTo>
                  <a:pt x="801733" y="1640733"/>
                </a:lnTo>
                <a:lnTo>
                  <a:pt x="803730" y="1606290"/>
                </a:lnTo>
                <a:lnTo>
                  <a:pt x="804214" y="1577402"/>
                </a:lnTo>
                <a:lnTo>
                  <a:pt x="803689" y="1552216"/>
                </a:lnTo>
                <a:lnTo>
                  <a:pt x="802493" y="1529499"/>
                </a:lnTo>
                <a:lnTo>
                  <a:pt x="802542" y="1507581"/>
                </a:lnTo>
                <a:lnTo>
                  <a:pt x="803421" y="1486195"/>
                </a:lnTo>
                <a:lnTo>
                  <a:pt x="804854" y="1465166"/>
                </a:lnTo>
                <a:lnTo>
                  <a:pt x="805810" y="1444372"/>
                </a:lnTo>
                <a:lnTo>
                  <a:pt x="806446" y="1423736"/>
                </a:lnTo>
                <a:lnTo>
                  <a:pt x="806871" y="1403206"/>
                </a:lnTo>
                <a:lnTo>
                  <a:pt x="807154" y="1382746"/>
                </a:lnTo>
                <a:lnTo>
                  <a:pt x="807344" y="1362332"/>
                </a:lnTo>
                <a:lnTo>
                  <a:pt x="807469" y="1341950"/>
                </a:lnTo>
                <a:lnTo>
                  <a:pt x="807553" y="1322435"/>
                </a:lnTo>
                <a:lnTo>
                  <a:pt x="807646" y="1284947"/>
                </a:lnTo>
                <a:lnTo>
                  <a:pt x="807670" y="1265807"/>
                </a:lnTo>
                <a:lnTo>
                  <a:pt x="807686" y="1246273"/>
                </a:lnTo>
                <a:lnTo>
                  <a:pt x="807698" y="1226477"/>
                </a:lnTo>
                <a:lnTo>
                  <a:pt x="805452" y="1188676"/>
                </a:lnTo>
                <a:lnTo>
                  <a:pt x="803325" y="1151275"/>
                </a:lnTo>
                <a:lnTo>
                  <a:pt x="803944" y="1131818"/>
                </a:lnTo>
                <a:lnTo>
                  <a:pt x="805202" y="1112074"/>
                </a:lnTo>
                <a:lnTo>
                  <a:pt x="806601" y="1074331"/>
                </a:lnTo>
                <a:lnTo>
                  <a:pt x="808070" y="1036954"/>
                </a:lnTo>
                <a:lnTo>
                  <a:pt x="809647" y="1017505"/>
                </a:lnTo>
                <a:lnTo>
                  <a:pt x="811544" y="997764"/>
                </a:lnTo>
                <a:lnTo>
                  <a:pt x="813653" y="960027"/>
                </a:lnTo>
                <a:lnTo>
                  <a:pt x="814215" y="941667"/>
                </a:lnTo>
                <a:lnTo>
                  <a:pt x="816284" y="910799"/>
                </a:lnTo>
                <a:lnTo>
                  <a:pt x="819355" y="871595"/>
                </a:lnTo>
                <a:lnTo>
                  <a:pt x="823098" y="826831"/>
                </a:lnTo>
                <a:lnTo>
                  <a:pt x="826438" y="791909"/>
                </a:lnTo>
                <a:lnTo>
                  <a:pt x="829512" y="763548"/>
                </a:lnTo>
                <a:lnTo>
                  <a:pt x="832408" y="739560"/>
                </a:lnTo>
                <a:lnTo>
                  <a:pt x="835185" y="718488"/>
                </a:lnTo>
                <a:lnTo>
                  <a:pt x="840529" y="681529"/>
                </a:lnTo>
                <a:lnTo>
                  <a:pt x="843469" y="648169"/>
                </a:lnTo>
                <a:lnTo>
                  <a:pt x="845622" y="617255"/>
                </a:lnTo>
                <a:lnTo>
                  <a:pt x="849400" y="589405"/>
                </a:lnTo>
                <a:lnTo>
                  <a:pt x="851645" y="562916"/>
                </a:lnTo>
                <a:lnTo>
                  <a:pt x="850650" y="528719"/>
                </a:lnTo>
                <a:lnTo>
                  <a:pt x="846774" y="494408"/>
                </a:lnTo>
                <a:lnTo>
                  <a:pt x="851978" y="457747"/>
                </a:lnTo>
                <a:lnTo>
                  <a:pt x="854230" y="420902"/>
                </a:lnTo>
                <a:lnTo>
                  <a:pt x="861060" y="4096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2"/>
          <p:cNvGrpSpPr/>
          <p:nvPr/>
        </p:nvGrpSpPr>
        <p:grpSpPr>
          <a:xfrm>
            <a:off x="1554511" y="6057900"/>
            <a:ext cx="1844010" cy="646017"/>
            <a:chOff x="1554511" y="6057900"/>
            <a:chExt cx="1844010" cy="646017"/>
          </a:xfrm>
        </p:grpSpPr>
        <p:sp>
          <p:nvSpPr>
            <p:cNvPr id="4" name="SMARTInkShape-2"/>
            <p:cNvSpPr/>
            <p:nvPr>
              <p:custDataLst>
                <p:tags r:id="rId115"/>
              </p:custDataLst>
            </p:nvPr>
          </p:nvSpPr>
          <p:spPr>
            <a:xfrm>
              <a:off x="1554511" y="6057900"/>
              <a:ext cx="365730" cy="615377"/>
            </a:xfrm>
            <a:custGeom>
              <a:avLst/>
              <a:gdLst/>
              <a:ahLst/>
              <a:cxnLst/>
              <a:rect l="0" t="0" r="0" b="0"/>
              <a:pathLst>
                <a:path w="365730" h="615377">
                  <a:moveTo>
                    <a:pt x="91409" y="0"/>
                  </a:moveTo>
                  <a:lnTo>
                    <a:pt x="91409" y="0"/>
                  </a:lnTo>
                  <a:lnTo>
                    <a:pt x="79273" y="36407"/>
                  </a:lnTo>
                  <a:lnTo>
                    <a:pt x="71058" y="65569"/>
                  </a:lnTo>
                  <a:lnTo>
                    <a:pt x="65431" y="92642"/>
                  </a:lnTo>
                  <a:lnTo>
                    <a:pt x="62930" y="118785"/>
                  </a:lnTo>
                  <a:lnTo>
                    <a:pt x="59561" y="146774"/>
                  </a:lnTo>
                  <a:lnTo>
                    <a:pt x="55241" y="176146"/>
                  </a:lnTo>
                  <a:lnTo>
                    <a:pt x="50499" y="206133"/>
                  </a:lnTo>
                  <a:lnTo>
                    <a:pt x="47827" y="234138"/>
                  </a:lnTo>
                  <a:lnTo>
                    <a:pt x="45793" y="261541"/>
                  </a:lnTo>
                  <a:lnTo>
                    <a:pt x="42066" y="290653"/>
                  </a:lnTo>
                  <a:lnTo>
                    <a:pt x="37588" y="320526"/>
                  </a:lnTo>
                  <a:lnTo>
                    <a:pt x="33622" y="349889"/>
                  </a:lnTo>
                  <a:lnTo>
                    <a:pt x="31859" y="377051"/>
                  </a:lnTo>
                  <a:lnTo>
                    <a:pt x="26560" y="405492"/>
                  </a:lnTo>
                  <a:lnTo>
                    <a:pt x="19407" y="434219"/>
                  </a:lnTo>
                  <a:lnTo>
                    <a:pt x="13406" y="461097"/>
                  </a:lnTo>
                  <a:lnTo>
                    <a:pt x="9313" y="495984"/>
                  </a:lnTo>
                  <a:lnTo>
                    <a:pt x="4055" y="531816"/>
                  </a:lnTo>
                  <a:lnTo>
                    <a:pt x="776" y="568835"/>
                  </a:lnTo>
                  <a:lnTo>
                    <a:pt x="0" y="606386"/>
                  </a:lnTo>
                  <a:lnTo>
                    <a:pt x="20204" y="608647"/>
                  </a:lnTo>
                  <a:lnTo>
                    <a:pt x="44911" y="605273"/>
                  </a:lnTo>
                  <a:lnTo>
                    <a:pt x="76862" y="592156"/>
                  </a:lnTo>
                  <a:lnTo>
                    <a:pt x="114908" y="585552"/>
                  </a:lnTo>
                  <a:lnTo>
                    <a:pt x="150990" y="576345"/>
                  </a:lnTo>
                  <a:lnTo>
                    <a:pt x="182577" y="572457"/>
                  </a:lnTo>
                  <a:lnTo>
                    <a:pt x="213275" y="573947"/>
                  </a:lnTo>
                  <a:lnTo>
                    <a:pt x="250755" y="584697"/>
                  </a:lnTo>
                  <a:lnTo>
                    <a:pt x="266469" y="588392"/>
                  </a:lnTo>
                  <a:lnTo>
                    <a:pt x="302218" y="604617"/>
                  </a:lnTo>
                  <a:lnTo>
                    <a:pt x="333659" y="614975"/>
                  </a:lnTo>
                  <a:lnTo>
                    <a:pt x="344702" y="615376"/>
                  </a:lnTo>
                  <a:lnTo>
                    <a:pt x="365729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"/>
            <p:cNvSpPr/>
            <p:nvPr>
              <p:custDataLst>
                <p:tags r:id="rId116"/>
              </p:custDataLst>
            </p:nvPr>
          </p:nvSpPr>
          <p:spPr>
            <a:xfrm>
              <a:off x="1989187" y="6319132"/>
              <a:ext cx="235854" cy="308227"/>
            </a:xfrm>
            <a:custGeom>
              <a:avLst/>
              <a:gdLst/>
              <a:ahLst/>
              <a:cxnLst/>
              <a:rect l="0" t="0" r="0" b="0"/>
              <a:pathLst>
                <a:path w="235854" h="308227">
                  <a:moveTo>
                    <a:pt x="167273" y="58808"/>
                  </a:moveTo>
                  <a:lnTo>
                    <a:pt x="167273" y="58808"/>
                  </a:lnTo>
                  <a:lnTo>
                    <a:pt x="132601" y="24137"/>
                  </a:lnTo>
                  <a:lnTo>
                    <a:pt x="109530" y="5110"/>
                  </a:lnTo>
                  <a:lnTo>
                    <a:pt x="89768" y="0"/>
                  </a:lnTo>
                  <a:lnTo>
                    <a:pt x="77511" y="1062"/>
                  </a:lnTo>
                  <a:lnTo>
                    <a:pt x="40371" y="15817"/>
                  </a:lnTo>
                  <a:lnTo>
                    <a:pt x="32414" y="23049"/>
                  </a:lnTo>
                  <a:lnTo>
                    <a:pt x="12479" y="53346"/>
                  </a:lnTo>
                  <a:lnTo>
                    <a:pt x="3816" y="80520"/>
                  </a:lnTo>
                  <a:lnTo>
                    <a:pt x="872" y="110020"/>
                  </a:lnTo>
                  <a:lnTo>
                    <a:pt x="0" y="141056"/>
                  </a:lnTo>
                  <a:lnTo>
                    <a:pt x="588" y="175840"/>
                  </a:lnTo>
                  <a:lnTo>
                    <a:pt x="5748" y="207126"/>
                  </a:lnTo>
                  <a:lnTo>
                    <a:pt x="17335" y="240882"/>
                  </a:lnTo>
                  <a:lnTo>
                    <a:pt x="35679" y="267963"/>
                  </a:lnTo>
                  <a:lnTo>
                    <a:pt x="66758" y="284375"/>
                  </a:lnTo>
                  <a:lnTo>
                    <a:pt x="84782" y="288035"/>
                  </a:lnTo>
                  <a:lnTo>
                    <a:pt x="97590" y="286840"/>
                  </a:lnTo>
                  <a:lnTo>
                    <a:pt x="106105" y="283487"/>
                  </a:lnTo>
                  <a:lnTo>
                    <a:pt x="119704" y="272794"/>
                  </a:lnTo>
                  <a:lnTo>
                    <a:pt x="130413" y="254856"/>
                  </a:lnTo>
                  <a:lnTo>
                    <a:pt x="140769" y="226039"/>
                  </a:lnTo>
                  <a:lnTo>
                    <a:pt x="143693" y="193629"/>
                  </a:lnTo>
                  <a:lnTo>
                    <a:pt x="144200" y="164795"/>
                  </a:lnTo>
                  <a:lnTo>
                    <a:pt x="144350" y="134803"/>
                  </a:lnTo>
                  <a:lnTo>
                    <a:pt x="142137" y="104467"/>
                  </a:lnTo>
                  <a:lnTo>
                    <a:pt x="137497" y="66734"/>
                  </a:lnTo>
                  <a:lnTo>
                    <a:pt x="137106" y="58661"/>
                  </a:lnTo>
                  <a:lnTo>
                    <a:pt x="137848" y="56170"/>
                  </a:lnTo>
                  <a:lnTo>
                    <a:pt x="139190" y="54509"/>
                  </a:lnTo>
                  <a:lnTo>
                    <a:pt x="143381" y="51843"/>
                  </a:lnTo>
                  <a:lnTo>
                    <a:pt x="146212" y="53738"/>
                  </a:lnTo>
                  <a:lnTo>
                    <a:pt x="148153" y="55428"/>
                  </a:lnTo>
                  <a:lnTo>
                    <a:pt x="153780" y="91519"/>
                  </a:lnTo>
                  <a:lnTo>
                    <a:pt x="157913" y="124944"/>
                  </a:lnTo>
                  <a:lnTo>
                    <a:pt x="159726" y="151702"/>
                  </a:lnTo>
                  <a:lnTo>
                    <a:pt x="163354" y="177705"/>
                  </a:lnTo>
                  <a:lnTo>
                    <a:pt x="167789" y="203373"/>
                  </a:lnTo>
                  <a:lnTo>
                    <a:pt x="175046" y="239366"/>
                  </a:lnTo>
                  <a:lnTo>
                    <a:pt x="180888" y="259283"/>
                  </a:lnTo>
                  <a:lnTo>
                    <a:pt x="202133" y="296036"/>
                  </a:lnTo>
                  <a:lnTo>
                    <a:pt x="207602" y="303378"/>
                  </a:lnTo>
                  <a:lnTo>
                    <a:pt x="215113" y="307206"/>
                  </a:lnTo>
                  <a:lnTo>
                    <a:pt x="219486" y="308226"/>
                  </a:lnTo>
                  <a:lnTo>
                    <a:pt x="223248" y="308060"/>
                  </a:lnTo>
                  <a:lnTo>
                    <a:pt x="229687" y="305618"/>
                  </a:lnTo>
                  <a:lnTo>
                    <a:pt x="231742" y="301241"/>
                  </a:lnTo>
                  <a:lnTo>
                    <a:pt x="235853" y="272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/>
            <p:cNvSpPr/>
            <p:nvPr>
              <p:custDataLst>
                <p:tags r:id="rId117"/>
              </p:custDataLst>
            </p:nvPr>
          </p:nvSpPr>
          <p:spPr>
            <a:xfrm>
              <a:off x="2270760" y="6057900"/>
              <a:ext cx="243042" cy="592704"/>
            </a:xfrm>
            <a:custGeom>
              <a:avLst/>
              <a:gdLst/>
              <a:ahLst/>
              <a:cxnLst/>
              <a:rect l="0" t="0" r="0" b="0"/>
              <a:pathLst>
                <a:path w="243042" h="592704">
                  <a:moveTo>
                    <a:pt x="0" y="0"/>
                  </a:moveTo>
                  <a:lnTo>
                    <a:pt x="0" y="0"/>
                  </a:lnTo>
                  <a:lnTo>
                    <a:pt x="6773" y="22577"/>
                  </a:lnTo>
                  <a:lnTo>
                    <a:pt x="15711" y="58294"/>
                  </a:lnTo>
                  <a:lnTo>
                    <a:pt x="19682" y="93923"/>
                  </a:lnTo>
                  <a:lnTo>
                    <a:pt x="21448" y="129516"/>
                  </a:lnTo>
                  <a:lnTo>
                    <a:pt x="22232" y="165935"/>
                  </a:lnTo>
                  <a:lnTo>
                    <a:pt x="22442" y="185131"/>
                  </a:lnTo>
                  <a:lnTo>
                    <a:pt x="22581" y="204700"/>
                  </a:lnTo>
                  <a:lnTo>
                    <a:pt x="24994" y="242249"/>
                  </a:lnTo>
                  <a:lnTo>
                    <a:pt x="26822" y="260560"/>
                  </a:lnTo>
                  <a:lnTo>
                    <a:pt x="29735" y="282927"/>
                  </a:lnTo>
                  <a:lnTo>
                    <a:pt x="33370" y="307998"/>
                  </a:lnTo>
                  <a:lnTo>
                    <a:pt x="37487" y="334872"/>
                  </a:lnTo>
                  <a:lnTo>
                    <a:pt x="41078" y="357021"/>
                  </a:lnTo>
                  <a:lnTo>
                    <a:pt x="47326" y="392921"/>
                  </a:lnTo>
                  <a:lnTo>
                    <a:pt x="55603" y="428841"/>
                  </a:lnTo>
                  <a:lnTo>
                    <a:pt x="65352" y="458425"/>
                  </a:lnTo>
                  <a:lnTo>
                    <a:pt x="80606" y="495099"/>
                  </a:lnTo>
                  <a:lnTo>
                    <a:pt x="90806" y="509636"/>
                  </a:lnTo>
                  <a:lnTo>
                    <a:pt x="91018" y="509091"/>
                  </a:lnTo>
                  <a:lnTo>
                    <a:pt x="91424" y="475437"/>
                  </a:lnTo>
                  <a:lnTo>
                    <a:pt x="91437" y="443430"/>
                  </a:lnTo>
                  <a:lnTo>
                    <a:pt x="91439" y="411770"/>
                  </a:lnTo>
                  <a:lnTo>
                    <a:pt x="91440" y="377013"/>
                  </a:lnTo>
                  <a:lnTo>
                    <a:pt x="99530" y="347551"/>
                  </a:lnTo>
                  <a:lnTo>
                    <a:pt x="112198" y="314185"/>
                  </a:lnTo>
                  <a:lnTo>
                    <a:pt x="133878" y="281471"/>
                  </a:lnTo>
                  <a:lnTo>
                    <a:pt x="146892" y="273475"/>
                  </a:lnTo>
                  <a:lnTo>
                    <a:pt x="151267" y="271216"/>
                  </a:lnTo>
                  <a:lnTo>
                    <a:pt x="155879" y="270558"/>
                  </a:lnTo>
                  <a:lnTo>
                    <a:pt x="165517" y="272084"/>
                  </a:lnTo>
                  <a:lnTo>
                    <a:pt x="180463" y="277702"/>
                  </a:lnTo>
                  <a:lnTo>
                    <a:pt x="210831" y="302780"/>
                  </a:lnTo>
                  <a:lnTo>
                    <a:pt x="234740" y="336831"/>
                  </a:lnTo>
                  <a:lnTo>
                    <a:pt x="241144" y="362644"/>
                  </a:lnTo>
                  <a:lnTo>
                    <a:pt x="243041" y="391742"/>
                  </a:lnTo>
                  <a:lnTo>
                    <a:pt x="241988" y="426678"/>
                  </a:lnTo>
                  <a:lnTo>
                    <a:pt x="232473" y="455400"/>
                  </a:lnTo>
                  <a:lnTo>
                    <a:pt x="218986" y="493189"/>
                  </a:lnTo>
                  <a:lnTo>
                    <a:pt x="200266" y="529409"/>
                  </a:lnTo>
                  <a:lnTo>
                    <a:pt x="175208" y="562686"/>
                  </a:lnTo>
                  <a:lnTo>
                    <a:pt x="164230" y="572663"/>
                  </a:lnTo>
                  <a:lnTo>
                    <a:pt x="132094" y="590630"/>
                  </a:lnTo>
                  <a:lnTo>
                    <a:pt x="119669" y="592703"/>
                  </a:lnTo>
                  <a:lnTo>
                    <a:pt x="110195" y="591365"/>
                  </a:lnTo>
                  <a:lnTo>
                    <a:pt x="100102" y="588111"/>
                  </a:lnTo>
                  <a:lnTo>
                    <a:pt x="97215" y="587653"/>
                  </a:lnTo>
                  <a:lnTo>
                    <a:pt x="95290" y="585657"/>
                  </a:lnTo>
                  <a:lnTo>
                    <a:pt x="93151" y="578920"/>
                  </a:lnTo>
                  <a:lnTo>
                    <a:pt x="92625" y="554715"/>
                  </a:lnTo>
                  <a:lnTo>
                    <a:pt x="99796" y="523217"/>
                  </a:lnTo>
                  <a:lnTo>
                    <a:pt x="10668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>
              <p:custDataLst>
                <p:tags r:id="rId118"/>
              </p:custDataLst>
            </p:nvPr>
          </p:nvSpPr>
          <p:spPr>
            <a:xfrm>
              <a:off x="2644626" y="6324600"/>
              <a:ext cx="158443" cy="379317"/>
            </a:xfrm>
            <a:custGeom>
              <a:avLst/>
              <a:gdLst/>
              <a:ahLst/>
              <a:cxnLst/>
              <a:rect l="0" t="0" r="0" b="0"/>
              <a:pathLst>
                <a:path w="158443" h="379317">
                  <a:moveTo>
                    <a:pt x="7134" y="0"/>
                  </a:moveTo>
                  <a:lnTo>
                    <a:pt x="7134" y="0"/>
                  </a:lnTo>
                  <a:lnTo>
                    <a:pt x="15225" y="32362"/>
                  </a:lnTo>
                  <a:lnTo>
                    <a:pt x="16939" y="59539"/>
                  </a:lnTo>
                  <a:lnTo>
                    <a:pt x="14878" y="86575"/>
                  </a:lnTo>
                  <a:lnTo>
                    <a:pt x="11140" y="115524"/>
                  </a:lnTo>
                  <a:lnTo>
                    <a:pt x="8914" y="143066"/>
                  </a:lnTo>
                  <a:lnTo>
                    <a:pt x="7925" y="170265"/>
                  </a:lnTo>
                  <a:lnTo>
                    <a:pt x="7486" y="199286"/>
                  </a:lnTo>
                  <a:lnTo>
                    <a:pt x="7290" y="226861"/>
                  </a:lnTo>
                  <a:lnTo>
                    <a:pt x="8050" y="253227"/>
                  </a:lnTo>
                  <a:lnTo>
                    <a:pt x="14084" y="290177"/>
                  </a:lnTo>
                  <a:lnTo>
                    <a:pt x="28608" y="326277"/>
                  </a:lnTo>
                  <a:lnTo>
                    <a:pt x="39461" y="347852"/>
                  </a:lnTo>
                  <a:lnTo>
                    <a:pt x="48595" y="358648"/>
                  </a:lnTo>
                  <a:lnTo>
                    <a:pt x="73282" y="375317"/>
                  </a:lnTo>
                  <a:lnTo>
                    <a:pt x="88446" y="379316"/>
                  </a:lnTo>
                  <a:lnTo>
                    <a:pt x="93515" y="378185"/>
                  </a:lnTo>
                  <a:lnTo>
                    <a:pt x="129055" y="356089"/>
                  </a:lnTo>
                  <a:lnTo>
                    <a:pt x="138368" y="346222"/>
                  </a:lnTo>
                  <a:lnTo>
                    <a:pt x="154008" y="311855"/>
                  </a:lnTo>
                  <a:lnTo>
                    <a:pt x="158442" y="280982"/>
                  </a:lnTo>
                  <a:lnTo>
                    <a:pt x="157061" y="243149"/>
                  </a:lnTo>
                  <a:lnTo>
                    <a:pt x="151181" y="213155"/>
                  </a:lnTo>
                  <a:lnTo>
                    <a:pt x="141609" y="176724"/>
                  </a:lnTo>
                  <a:lnTo>
                    <a:pt x="120245" y="139832"/>
                  </a:lnTo>
                  <a:lnTo>
                    <a:pt x="93672" y="103457"/>
                  </a:lnTo>
                  <a:lnTo>
                    <a:pt x="56469" y="75328"/>
                  </a:lnTo>
                  <a:lnTo>
                    <a:pt x="35286" y="64676"/>
                  </a:lnTo>
                  <a:lnTo>
                    <a:pt x="10696" y="60439"/>
                  </a:lnTo>
                  <a:lnTo>
                    <a:pt x="5049" y="57060"/>
                  </a:lnTo>
                  <a:lnTo>
                    <a:pt x="1974" y="52735"/>
                  </a:lnTo>
                  <a:lnTo>
                    <a:pt x="243" y="45540"/>
                  </a:lnTo>
                  <a:lnTo>
                    <a:pt x="0" y="43060"/>
                  </a:lnTo>
                  <a:lnTo>
                    <a:pt x="1988" y="38047"/>
                  </a:lnTo>
                  <a:lnTo>
                    <a:pt x="2237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/>
            <p:cNvSpPr/>
            <p:nvPr>
              <p:custDataLst>
                <p:tags r:id="rId119"/>
              </p:custDataLst>
            </p:nvPr>
          </p:nvSpPr>
          <p:spPr>
            <a:xfrm>
              <a:off x="2811780" y="6286990"/>
              <a:ext cx="289561" cy="375031"/>
            </a:xfrm>
            <a:custGeom>
              <a:avLst/>
              <a:gdLst/>
              <a:ahLst/>
              <a:cxnLst/>
              <a:rect l="0" t="0" r="0" b="0"/>
              <a:pathLst>
                <a:path w="289561" h="375031">
                  <a:moveTo>
                    <a:pt x="0" y="68090"/>
                  </a:moveTo>
                  <a:lnTo>
                    <a:pt x="0" y="68090"/>
                  </a:lnTo>
                  <a:lnTo>
                    <a:pt x="16181" y="96406"/>
                  </a:lnTo>
                  <a:lnTo>
                    <a:pt x="34334" y="126150"/>
                  </a:lnTo>
                  <a:lnTo>
                    <a:pt x="55638" y="159804"/>
                  </a:lnTo>
                  <a:lnTo>
                    <a:pt x="70201" y="189150"/>
                  </a:lnTo>
                  <a:lnTo>
                    <a:pt x="81102" y="223434"/>
                  </a:lnTo>
                  <a:lnTo>
                    <a:pt x="93833" y="255417"/>
                  </a:lnTo>
                  <a:lnTo>
                    <a:pt x="105884" y="291422"/>
                  </a:lnTo>
                  <a:lnTo>
                    <a:pt x="112922" y="310112"/>
                  </a:lnTo>
                  <a:lnTo>
                    <a:pt x="126388" y="344988"/>
                  </a:lnTo>
                  <a:lnTo>
                    <a:pt x="136214" y="374831"/>
                  </a:lnTo>
                  <a:lnTo>
                    <a:pt x="136529" y="375030"/>
                  </a:lnTo>
                  <a:lnTo>
                    <a:pt x="137035" y="373313"/>
                  </a:lnTo>
                  <a:lnTo>
                    <a:pt x="133078" y="373016"/>
                  </a:lnTo>
                  <a:lnTo>
                    <a:pt x="128854" y="368431"/>
                  </a:lnTo>
                  <a:lnTo>
                    <a:pt x="116750" y="345209"/>
                  </a:lnTo>
                  <a:lnTo>
                    <a:pt x="106662" y="310476"/>
                  </a:lnTo>
                  <a:lnTo>
                    <a:pt x="101313" y="276503"/>
                  </a:lnTo>
                  <a:lnTo>
                    <a:pt x="97470" y="238780"/>
                  </a:lnTo>
                  <a:lnTo>
                    <a:pt x="95484" y="203896"/>
                  </a:lnTo>
                  <a:lnTo>
                    <a:pt x="98001" y="166748"/>
                  </a:lnTo>
                  <a:lnTo>
                    <a:pt x="101004" y="131189"/>
                  </a:lnTo>
                  <a:lnTo>
                    <a:pt x="107256" y="99203"/>
                  </a:lnTo>
                  <a:lnTo>
                    <a:pt x="116953" y="62100"/>
                  </a:lnTo>
                  <a:lnTo>
                    <a:pt x="127869" y="36396"/>
                  </a:lnTo>
                  <a:lnTo>
                    <a:pt x="154627" y="5088"/>
                  </a:lnTo>
                  <a:lnTo>
                    <a:pt x="159880" y="1989"/>
                  </a:lnTo>
                  <a:lnTo>
                    <a:pt x="170153" y="0"/>
                  </a:lnTo>
                  <a:lnTo>
                    <a:pt x="200955" y="386"/>
                  </a:lnTo>
                  <a:lnTo>
                    <a:pt x="231166" y="6427"/>
                  </a:lnTo>
                  <a:lnTo>
                    <a:pt x="266858" y="12305"/>
                  </a:lnTo>
                  <a:lnTo>
                    <a:pt x="289560" y="14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>
              <p:custDataLst>
                <p:tags r:id="rId120"/>
              </p:custDataLst>
            </p:nvPr>
          </p:nvSpPr>
          <p:spPr>
            <a:xfrm>
              <a:off x="3139440" y="6393180"/>
              <a:ext cx="228567" cy="68581"/>
            </a:xfrm>
            <a:custGeom>
              <a:avLst/>
              <a:gdLst/>
              <a:ahLst/>
              <a:cxnLst/>
              <a:rect l="0" t="0" r="0" b="0"/>
              <a:pathLst>
                <a:path w="228567" h="68581">
                  <a:moveTo>
                    <a:pt x="0" y="0"/>
                  </a:moveTo>
                  <a:lnTo>
                    <a:pt x="0" y="0"/>
                  </a:lnTo>
                  <a:lnTo>
                    <a:pt x="33961" y="21794"/>
                  </a:lnTo>
                  <a:lnTo>
                    <a:pt x="60580" y="32892"/>
                  </a:lnTo>
                  <a:lnTo>
                    <a:pt x="97229" y="37071"/>
                  </a:lnTo>
                  <a:lnTo>
                    <a:pt x="112640" y="36796"/>
                  </a:lnTo>
                  <a:lnTo>
                    <a:pt x="145732" y="31479"/>
                  </a:lnTo>
                  <a:lnTo>
                    <a:pt x="182493" y="37129"/>
                  </a:lnTo>
                  <a:lnTo>
                    <a:pt x="214332" y="45804"/>
                  </a:lnTo>
                  <a:lnTo>
                    <a:pt x="216549" y="47469"/>
                  </a:lnTo>
                  <a:lnTo>
                    <a:pt x="228210" y="60544"/>
                  </a:lnTo>
                  <a:lnTo>
                    <a:pt x="228566" y="67485"/>
                  </a:lnTo>
                  <a:lnTo>
                    <a:pt x="227731" y="67849"/>
                  </a:lnTo>
                  <a:lnTo>
                    <a:pt x="22098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>
              <p:custDataLst>
                <p:tags r:id="rId121"/>
              </p:custDataLst>
            </p:nvPr>
          </p:nvSpPr>
          <p:spPr>
            <a:xfrm>
              <a:off x="3185160" y="6499860"/>
              <a:ext cx="213361" cy="67373"/>
            </a:xfrm>
            <a:custGeom>
              <a:avLst/>
              <a:gdLst/>
              <a:ahLst/>
              <a:cxnLst/>
              <a:rect l="0" t="0" r="0" b="0"/>
              <a:pathLst>
                <a:path w="213361" h="67373">
                  <a:moveTo>
                    <a:pt x="0" y="0"/>
                  </a:moveTo>
                  <a:lnTo>
                    <a:pt x="0" y="0"/>
                  </a:lnTo>
                  <a:lnTo>
                    <a:pt x="33961" y="21794"/>
                  </a:lnTo>
                  <a:lnTo>
                    <a:pt x="51500" y="30289"/>
                  </a:lnTo>
                  <a:lnTo>
                    <a:pt x="67762" y="32370"/>
                  </a:lnTo>
                  <a:lnTo>
                    <a:pt x="83457" y="32167"/>
                  </a:lnTo>
                  <a:lnTo>
                    <a:pt x="117827" y="37151"/>
                  </a:lnTo>
                  <a:lnTo>
                    <a:pt x="148016" y="39606"/>
                  </a:lnTo>
                  <a:lnTo>
                    <a:pt x="181017" y="49364"/>
                  </a:lnTo>
                  <a:lnTo>
                    <a:pt x="201855" y="60678"/>
                  </a:lnTo>
                  <a:lnTo>
                    <a:pt x="203150" y="62465"/>
                  </a:lnTo>
                  <a:lnTo>
                    <a:pt x="204014" y="64503"/>
                  </a:lnTo>
                  <a:lnTo>
                    <a:pt x="205436" y="65862"/>
                  </a:lnTo>
                  <a:lnTo>
                    <a:pt x="209273" y="67372"/>
                  </a:lnTo>
                  <a:lnTo>
                    <a:pt x="210635" y="66928"/>
                  </a:lnTo>
                  <a:lnTo>
                    <a:pt x="211544" y="65785"/>
                  </a:lnTo>
                  <a:lnTo>
                    <a:pt x="21336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"/>
          <p:cNvGrpSpPr/>
          <p:nvPr/>
        </p:nvGrpSpPr>
        <p:grpSpPr>
          <a:xfrm>
            <a:off x="3695712" y="6202680"/>
            <a:ext cx="2087868" cy="478868"/>
            <a:chOff x="3695712" y="6202680"/>
            <a:chExt cx="2087868" cy="478868"/>
          </a:xfrm>
        </p:grpSpPr>
        <p:sp>
          <p:nvSpPr>
            <p:cNvPr id="12" name="SMARTInkShape-9"/>
            <p:cNvSpPr/>
            <p:nvPr>
              <p:custDataLst>
                <p:tags r:id="rId103"/>
              </p:custDataLst>
            </p:nvPr>
          </p:nvSpPr>
          <p:spPr>
            <a:xfrm>
              <a:off x="3695712" y="6218968"/>
              <a:ext cx="274309" cy="386840"/>
            </a:xfrm>
            <a:custGeom>
              <a:avLst/>
              <a:gdLst/>
              <a:ahLst/>
              <a:cxnLst/>
              <a:rect l="0" t="0" r="0" b="0"/>
              <a:pathLst>
                <a:path w="274309" h="386840">
                  <a:moveTo>
                    <a:pt x="15228" y="75152"/>
                  </a:moveTo>
                  <a:lnTo>
                    <a:pt x="15228" y="75152"/>
                  </a:lnTo>
                  <a:lnTo>
                    <a:pt x="12971" y="97730"/>
                  </a:lnTo>
                  <a:lnTo>
                    <a:pt x="9992" y="131753"/>
                  </a:lnTo>
                  <a:lnTo>
                    <a:pt x="8667" y="160986"/>
                  </a:lnTo>
                  <a:lnTo>
                    <a:pt x="11967" y="197199"/>
                  </a:lnTo>
                  <a:lnTo>
                    <a:pt x="14262" y="233423"/>
                  </a:lnTo>
                  <a:lnTo>
                    <a:pt x="14942" y="270966"/>
                  </a:lnTo>
                  <a:lnTo>
                    <a:pt x="15143" y="308902"/>
                  </a:lnTo>
                  <a:lnTo>
                    <a:pt x="15203" y="338863"/>
                  </a:lnTo>
                  <a:lnTo>
                    <a:pt x="9194" y="375043"/>
                  </a:lnTo>
                  <a:lnTo>
                    <a:pt x="7701" y="386839"/>
                  </a:lnTo>
                  <a:lnTo>
                    <a:pt x="7636" y="383310"/>
                  </a:lnTo>
                  <a:lnTo>
                    <a:pt x="1050" y="354990"/>
                  </a:lnTo>
                  <a:lnTo>
                    <a:pt x="302" y="325519"/>
                  </a:lnTo>
                  <a:lnTo>
                    <a:pt x="81" y="289975"/>
                  </a:lnTo>
                  <a:lnTo>
                    <a:pt x="16" y="252633"/>
                  </a:lnTo>
                  <a:lnTo>
                    <a:pt x="0" y="225152"/>
                  </a:lnTo>
                  <a:lnTo>
                    <a:pt x="840" y="196006"/>
                  </a:lnTo>
                  <a:lnTo>
                    <a:pt x="4036" y="166118"/>
                  </a:lnTo>
                  <a:lnTo>
                    <a:pt x="8278" y="138159"/>
                  </a:lnTo>
                  <a:lnTo>
                    <a:pt x="12139" y="111622"/>
                  </a:lnTo>
                  <a:lnTo>
                    <a:pt x="16006" y="74575"/>
                  </a:lnTo>
                  <a:lnTo>
                    <a:pt x="29368" y="38444"/>
                  </a:lnTo>
                  <a:lnTo>
                    <a:pt x="40411" y="10892"/>
                  </a:lnTo>
                  <a:lnTo>
                    <a:pt x="45612" y="4260"/>
                  </a:lnTo>
                  <a:lnTo>
                    <a:pt x="48184" y="2490"/>
                  </a:lnTo>
                  <a:lnTo>
                    <a:pt x="59894" y="0"/>
                  </a:lnTo>
                  <a:lnTo>
                    <a:pt x="63632" y="1344"/>
                  </a:lnTo>
                  <a:lnTo>
                    <a:pt x="70043" y="7353"/>
                  </a:lnTo>
                  <a:lnTo>
                    <a:pt x="85925" y="44932"/>
                  </a:lnTo>
                  <a:lnTo>
                    <a:pt x="94909" y="71034"/>
                  </a:lnTo>
                  <a:lnTo>
                    <a:pt x="104546" y="99568"/>
                  </a:lnTo>
                  <a:lnTo>
                    <a:pt x="114474" y="129184"/>
                  </a:lnTo>
                  <a:lnTo>
                    <a:pt x="123684" y="158432"/>
                  </a:lnTo>
                  <a:lnTo>
                    <a:pt x="130599" y="185543"/>
                  </a:lnTo>
                  <a:lnTo>
                    <a:pt x="147343" y="220561"/>
                  </a:lnTo>
                  <a:lnTo>
                    <a:pt x="164346" y="252386"/>
                  </a:lnTo>
                  <a:lnTo>
                    <a:pt x="184359" y="287099"/>
                  </a:lnTo>
                  <a:lnTo>
                    <a:pt x="202381" y="306796"/>
                  </a:lnTo>
                  <a:lnTo>
                    <a:pt x="211736" y="310769"/>
                  </a:lnTo>
                  <a:lnTo>
                    <a:pt x="216916" y="311193"/>
                  </a:lnTo>
                  <a:lnTo>
                    <a:pt x="218266" y="310406"/>
                  </a:lnTo>
                  <a:lnTo>
                    <a:pt x="219167" y="309034"/>
                  </a:lnTo>
                  <a:lnTo>
                    <a:pt x="220168" y="304407"/>
                  </a:lnTo>
                  <a:lnTo>
                    <a:pt x="220897" y="271034"/>
                  </a:lnTo>
                  <a:lnTo>
                    <a:pt x="220954" y="234228"/>
                  </a:lnTo>
                  <a:lnTo>
                    <a:pt x="220964" y="202155"/>
                  </a:lnTo>
                  <a:lnTo>
                    <a:pt x="220967" y="168098"/>
                  </a:lnTo>
                  <a:lnTo>
                    <a:pt x="220968" y="130294"/>
                  </a:lnTo>
                  <a:lnTo>
                    <a:pt x="226204" y="98368"/>
                  </a:lnTo>
                  <a:lnTo>
                    <a:pt x="232320" y="64005"/>
                  </a:lnTo>
                  <a:lnTo>
                    <a:pt x="243985" y="39514"/>
                  </a:lnTo>
                  <a:lnTo>
                    <a:pt x="261339" y="15997"/>
                  </a:lnTo>
                  <a:lnTo>
                    <a:pt x="274308" y="6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104"/>
              </p:custDataLst>
            </p:nvPr>
          </p:nvSpPr>
          <p:spPr>
            <a:xfrm>
              <a:off x="4092146" y="6387443"/>
              <a:ext cx="182675" cy="208504"/>
            </a:xfrm>
            <a:custGeom>
              <a:avLst/>
              <a:gdLst/>
              <a:ahLst/>
              <a:cxnLst/>
              <a:rect l="0" t="0" r="0" b="0"/>
              <a:pathLst>
                <a:path w="182675" h="208504">
                  <a:moveTo>
                    <a:pt x="98854" y="43837"/>
                  </a:moveTo>
                  <a:lnTo>
                    <a:pt x="98854" y="43837"/>
                  </a:lnTo>
                  <a:lnTo>
                    <a:pt x="70977" y="12416"/>
                  </a:lnTo>
                  <a:lnTo>
                    <a:pt x="52964" y="2354"/>
                  </a:lnTo>
                  <a:lnTo>
                    <a:pt x="45157" y="0"/>
                  </a:lnTo>
                  <a:lnTo>
                    <a:pt x="41888" y="219"/>
                  </a:lnTo>
                  <a:lnTo>
                    <a:pt x="23880" y="8889"/>
                  </a:lnTo>
                  <a:lnTo>
                    <a:pt x="20932" y="12919"/>
                  </a:lnTo>
                  <a:lnTo>
                    <a:pt x="7720" y="48828"/>
                  </a:lnTo>
                  <a:lnTo>
                    <a:pt x="2142" y="77584"/>
                  </a:lnTo>
                  <a:lnTo>
                    <a:pt x="490" y="107552"/>
                  </a:lnTo>
                  <a:lnTo>
                    <a:pt x="0" y="137880"/>
                  </a:lnTo>
                  <a:lnTo>
                    <a:pt x="5918" y="170692"/>
                  </a:lnTo>
                  <a:lnTo>
                    <a:pt x="12803" y="183776"/>
                  </a:lnTo>
                  <a:lnTo>
                    <a:pt x="17712" y="190135"/>
                  </a:lnTo>
                  <a:lnTo>
                    <a:pt x="24973" y="193524"/>
                  </a:lnTo>
                  <a:lnTo>
                    <a:pt x="29280" y="194429"/>
                  </a:lnTo>
                  <a:lnTo>
                    <a:pt x="38581" y="193175"/>
                  </a:lnTo>
                  <a:lnTo>
                    <a:pt x="47513" y="189797"/>
                  </a:lnTo>
                  <a:lnTo>
                    <a:pt x="54305" y="185473"/>
                  </a:lnTo>
                  <a:lnTo>
                    <a:pt x="66933" y="170189"/>
                  </a:lnTo>
                  <a:lnTo>
                    <a:pt x="83090" y="134857"/>
                  </a:lnTo>
                  <a:lnTo>
                    <a:pt x="93671" y="100669"/>
                  </a:lnTo>
                  <a:lnTo>
                    <a:pt x="103913" y="67387"/>
                  </a:lnTo>
                  <a:lnTo>
                    <a:pt x="114090" y="36352"/>
                  </a:lnTo>
                  <a:lnTo>
                    <a:pt x="120208" y="13854"/>
                  </a:lnTo>
                  <a:lnTo>
                    <a:pt x="121557" y="11995"/>
                  </a:lnTo>
                  <a:lnTo>
                    <a:pt x="123302" y="11602"/>
                  </a:lnTo>
                  <a:lnTo>
                    <a:pt x="125313" y="12187"/>
                  </a:lnTo>
                  <a:lnTo>
                    <a:pt x="126653" y="14270"/>
                  </a:lnTo>
                  <a:lnTo>
                    <a:pt x="134336" y="47059"/>
                  </a:lnTo>
                  <a:lnTo>
                    <a:pt x="136178" y="79317"/>
                  </a:lnTo>
                  <a:lnTo>
                    <a:pt x="137571" y="114839"/>
                  </a:lnTo>
                  <a:lnTo>
                    <a:pt x="142123" y="146343"/>
                  </a:lnTo>
                  <a:lnTo>
                    <a:pt x="148297" y="184022"/>
                  </a:lnTo>
                  <a:lnTo>
                    <a:pt x="155085" y="200708"/>
                  </a:lnTo>
                  <a:lnTo>
                    <a:pt x="159970" y="206690"/>
                  </a:lnTo>
                  <a:lnTo>
                    <a:pt x="162457" y="208286"/>
                  </a:lnTo>
                  <a:lnTo>
                    <a:pt x="164963" y="208503"/>
                  </a:lnTo>
                  <a:lnTo>
                    <a:pt x="170005" y="206486"/>
                  </a:lnTo>
                  <a:lnTo>
                    <a:pt x="171688" y="203917"/>
                  </a:lnTo>
                  <a:lnTo>
                    <a:pt x="178656" y="170740"/>
                  </a:lnTo>
                  <a:lnTo>
                    <a:pt x="182674" y="150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>
              <p:custDataLst>
                <p:tags r:id="rId105"/>
              </p:custDataLst>
            </p:nvPr>
          </p:nvSpPr>
          <p:spPr>
            <a:xfrm>
              <a:off x="4320540" y="6202680"/>
              <a:ext cx="114197" cy="433813"/>
            </a:xfrm>
            <a:custGeom>
              <a:avLst/>
              <a:gdLst/>
              <a:ahLst/>
              <a:cxnLst/>
              <a:rect l="0" t="0" r="0" b="0"/>
              <a:pathLst>
                <a:path w="114197" h="433813">
                  <a:moveTo>
                    <a:pt x="0" y="0"/>
                  </a:moveTo>
                  <a:lnTo>
                    <a:pt x="0" y="0"/>
                  </a:lnTo>
                  <a:lnTo>
                    <a:pt x="32414" y="36930"/>
                  </a:lnTo>
                  <a:lnTo>
                    <a:pt x="39806" y="53667"/>
                  </a:lnTo>
                  <a:lnTo>
                    <a:pt x="44814" y="83823"/>
                  </a:lnTo>
                  <a:lnTo>
                    <a:pt x="48987" y="110068"/>
                  </a:lnTo>
                  <a:lnTo>
                    <a:pt x="53663" y="138665"/>
                  </a:lnTo>
                  <a:lnTo>
                    <a:pt x="58563" y="168309"/>
                  </a:lnTo>
                  <a:lnTo>
                    <a:pt x="63564" y="198418"/>
                  </a:lnTo>
                  <a:lnTo>
                    <a:pt x="66350" y="228732"/>
                  </a:lnTo>
                  <a:lnTo>
                    <a:pt x="68436" y="258292"/>
                  </a:lnTo>
                  <a:lnTo>
                    <a:pt x="72185" y="285541"/>
                  </a:lnTo>
                  <a:lnTo>
                    <a:pt x="75010" y="320637"/>
                  </a:lnTo>
                  <a:lnTo>
                    <a:pt x="79893" y="352484"/>
                  </a:lnTo>
                  <a:lnTo>
                    <a:pt x="89128" y="387503"/>
                  </a:lnTo>
                  <a:lnTo>
                    <a:pt x="99105" y="414363"/>
                  </a:lnTo>
                  <a:lnTo>
                    <a:pt x="104435" y="425316"/>
                  </a:lnTo>
                  <a:lnTo>
                    <a:pt x="105184" y="428325"/>
                  </a:lnTo>
                  <a:lnTo>
                    <a:pt x="106529" y="430330"/>
                  </a:lnTo>
                  <a:lnTo>
                    <a:pt x="108273" y="431667"/>
                  </a:lnTo>
                  <a:lnTo>
                    <a:pt x="113109" y="433812"/>
                  </a:lnTo>
                  <a:lnTo>
                    <a:pt x="113506" y="433142"/>
                  </a:lnTo>
                  <a:lnTo>
                    <a:pt x="114196" y="419642"/>
                  </a:lnTo>
                  <a:lnTo>
                    <a:pt x="105998" y="387688"/>
                  </a:lnTo>
                  <a:lnTo>
                    <a:pt x="92339" y="353910"/>
                  </a:lnTo>
                  <a:lnTo>
                    <a:pt x="8382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>
              <p:custDataLst>
                <p:tags r:id="rId106"/>
              </p:custDataLst>
            </p:nvPr>
          </p:nvSpPr>
          <p:spPr>
            <a:xfrm>
              <a:off x="4297680" y="6344788"/>
              <a:ext cx="312421" cy="275210"/>
            </a:xfrm>
            <a:custGeom>
              <a:avLst/>
              <a:gdLst/>
              <a:ahLst/>
              <a:cxnLst/>
              <a:rect l="0" t="0" r="0" b="0"/>
              <a:pathLst>
                <a:path w="312421" h="275210">
                  <a:moveTo>
                    <a:pt x="0" y="139832"/>
                  </a:moveTo>
                  <a:lnTo>
                    <a:pt x="0" y="139832"/>
                  </a:lnTo>
                  <a:lnTo>
                    <a:pt x="28316" y="131741"/>
                  </a:lnTo>
                  <a:lnTo>
                    <a:pt x="60564" y="114684"/>
                  </a:lnTo>
                  <a:lnTo>
                    <a:pt x="92559" y="99560"/>
                  </a:lnTo>
                  <a:lnTo>
                    <a:pt x="123656" y="80509"/>
                  </a:lnTo>
                  <a:lnTo>
                    <a:pt x="154166" y="65540"/>
                  </a:lnTo>
                  <a:lnTo>
                    <a:pt x="184283" y="42895"/>
                  </a:lnTo>
                  <a:lnTo>
                    <a:pt x="214246" y="15813"/>
                  </a:lnTo>
                  <a:lnTo>
                    <a:pt x="233755" y="1204"/>
                  </a:lnTo>
                  <a:lnTo>
                    <a:pt x="237963" y="0"/>
                  </a:lnTo>
                  <a:lnTo>
                    <a:pt x="241615" y="44"/>
                  </a:lnTo>
                  <a:lnTo>
                    <a:pt x="244897" y="920"/>
                  </a:lnTo>
                  <a:lnTo>
                    <a:pt x="247085" y="2351"/>
                  </a:lnTo>
                  <a:lnTo>
                    <a:pt x="248543" y="4151"/>
                  </a:lnTo>
                  <a:lnTo>
                    <a:pt x="256313" y="22497"/>
                  </a:lnTo>
                  <a:lnTo>
                    <a:pt x="260791" y="51555"/>
                  </a:lnTo>
                  <a:lnTo>
                    <a:pt x="264950" y="82067"/>
                  </a:lnTo>
                  <a:lnTo>
                    <a:pt x="268439" y="117919"/>
                  </a:lnTo>
                  <a:lnTo>
                    <a:pt x="272577" y="153094"/>
                  </a:lnTo>
                  <a:lnTo>
                    <a:pt x="276061" y="184966"/>
                  </a:lnTo>
                  <a:lnTo>
                    <a:pt x="280779" y="222031"/>
                  </a:lnTo>
                  <a:lnTo>
                    <a:pt x="282557" y="252118"/>
                  </a:lnTo>
                  <a:lnTo>
                    <a:pt x="285884" y="261139"/>
                  </a:lnTo>
                  <a:lnTo>
                    <a:pt x="295798" y="275209"/>
                  </a:lnTo>
                  <a:lnTo>
                    <a:pt x="297105" y="274111"/>
                  </a:lnTo>
                  <a:lnTo>
                    <a:pt x="307665" y="255624"/>
                  </a:lnTo>
                  <a:lnTo>
                    <a:pt x="311481" y="223978"/>
                  </a:lnTo>
                  <a:lnTo>
                    <a:pt x="312420" y="185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>
              <p:custDataLst>
                <p:tags r:id="rId107"/>
              </p:custDataLst>
            </p:nvPr>
          </p:nvSpPr>
          <p:spPr>
            <a:xfrm>
              <a:off x="4572000" y="62331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08"/>
              </p:custDataLst>
            </p:nvPr>
          </p:nvSpPr>
          <p:spPr>
            <a:xfrm>
              <a:off x="4572000" y="6233160"/>
              <a:ext cx="243841" cy="342594"/>
            </a:xfrm>
            <a:custGeom>
              <a:avLst/>
              <a:gdLst/>
              <a:ahLst/>
              <a:cxnLst/>
              <a:rect l="0" t="0" r="0" b="0"/>
              <a:pathLst>
                <a:path w="243841" h="342594">
                  <a:moveTo>
                    <a:pt x="0" y="0"/>
                  </a:moveTo>
                  <a:lnTo>
                    <a:pt x="0" y="0"/>
                  </a:lnTo>
                  <a:lnTo>
                    <a:pt x="22577" y="20320"/>
                  </a:lnTo>
                  <a:lnTo>
                    <a:pt x="55754" y="53904"/>
                  </a:lnTo>
                  <a:lnTo>
                    <a:pt x="81788" y="91409"/>
                  </a:lnTo>
                  <a:lnTo>
                    <a:pt x="99304" y="126332"/>
                  </a:lnTo>
                  <a:lnTo>
                    <a:pt x="116543" y="160233"/>
                  </a:lnTo>
                  <a:lnTo>
                    <a:pt x="127006" y="188776"/>
                  </a:lnTo>
                  <a:lnTo>
                    <a:pt x="140767" y="226503"/>
                  </a:lnTo>
                  <a:lnTo>
                    <a:pt x="148106" y="253096"/>
                  </a:lnTo>
                  <a:lnTo>
                    <a:pt x="161713" y="288378"/>
                  </a:lnTo>
                  <a:lnTo>
                    <a:pt x="175149" y="325247"/>
                  </a:lnTo>
                  <a:lnTo>
                    <a:pt x="180290" y="335054"/>
                  </a:lnTo>
                  <a:lnTo>
                    <a:pt x="190052" y="342593"/>
                  </a:lnTo>
                  <a:lnTo>
                    <a:pt x="197050" y="310328"/>
                  </a:lnTo>
                  <a:lnTo>
                    <a:pt x="204010" y="274044"/>
                  </a:lnTo>
                  <a:lnTo>
                    <a:pt x="207485" y="246863"/>
                  </a:lnTo>
                  <a:lnTo>
                    <a:pt x="211620" y="216513"/>
                  </a:lnTo>
                  <a:lnTo>
                    <a:pt x="213016" y="183503"/>
                  </a:lnTo>
                  <a:lnTo>
                    <a:pt x="214986" y="148133"/>
                  </a:lnTo>
                  <a:lnTo>
                    <a:pt x="225409" y="120826"/>
                  </a:lnTo>
                  <a:lnTo>
                    <a:pt x="232015" y="95269"/>
                  </a:lnTo>
                  <a:lnTo>
                    <a:pt x="242412" y="67659"/>
                  </a:lnTo>
                  <a:lnTo>
                    <a:pt x="24384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109"/>
              </p:custDataLst>
            </p:nvPr>
          </p:nvSpPr>
          <p:spPr>
            <a:xfrm>
              <a:off x="4846320" y="6339840"/>
              <a:ext cx="213361" cy="212372"/>
            </a:xfrm>
            <a:custGeom>
              <a:avLst/>
              <a:gdLst/>
              <a:ahLst/>
              <a:cxnLst/>
              <a:rect l="0" t="0" r="0" b="0"/>
              <a:pathLst>
                <a:path w="213361" h="212372">
                  <a:moveTo>
                    <a:pt x="0" y="0"/>
                  </a:moveTo>
                  <a:lnTo>
                    <a:pt x="0" y="0"/>
                  </a:lnTo>
                  <a:lnTo>
                    <a:pt x="15710" y="33114"/>
                  </a:lnTo>
                  <a:lnTo>
                    <a:pt x="23079" y="59138"/>
                  </a:lnTo>
                  <a:lnTo>
                    <a:pt x="40748" y="78768"/>
                  </a:lnTo>
                  <a:lnTo>
                    <a:pt x="48025" y="81574"/>
                  </a:lnTo>
                  <a:lnTo>
                    <a:pt x="62451" y="83377"/>
                  </a:lnTo>
                  <a:lnTo>
                    <a:pt x="68114" y="81365"/>
                  </a:lnTo>
                  <a:lnTo>
                    <a:pt x="86332" y="65897"/>
                  </a:lnTo>
                  <a:lnTo>
                    <a:pt x="89170" y="58639"/>
                  </a:lnTo>
                  <a:lnTo>
                    <a:pt x="91987" y="41338"/>
                  </a:lnTo>
                  <a:lnTo>
                    <a:pt x="96589" y="32380"/>
                  </a:lnTo>
                  <a:lnTo>
                    <a:pt x="97961" y="23987"/>
                  </a:lnTo>
                  <a:lnTo>
                    <a:pt x="96314" y="16870"/>
                  </a:lnTo>
                  <a:lnTo>
                    <a:pt x="94690" y="13787"/>
                  </a:lnTo>
                  <a:lnTo>
                    <a:pt x="92760" y="11732"/>
                  </a:lnTo>
                  <a:lnTo>
                    <a:pt x="81119" y="4117"/>
                  </a:lnTo>
                  <a:lnTo>
                    <a:pt x="77786" y="3591"/>
                  </a:lnTo>
                  <a:lnTo>
                    <a:pt x="69567" y="5265"/>
                  </a:lnTo>
                  <a:lnTo>
                    <a:pt x="51110" y="13974"/>
                  </a:lnTo>
                  <a:lnTo>
                    <a:pt x="45857" y="19194"/>
                  </a:lnTo>
                  <a:lnTo>
                    <a:pt x="41548" y="27156"/>
                  </a:lnTo>
                  <a:lnTo>
                    <a:pt x="32319" y="62118"/>
                  </a:lnTo>
                  <a:lnTo>
                    <a:pt x="24273" y="99212"/>
                  </a:lnTo>
                  <a:lnTo>
                    <a:pt x="23986" y="129570"/>
                  </a:lnTo>
                  <a:lnTo>
                    <a:pt x="27029" y="144793"/>
                  </a:lnTo>
                  <a:lnTo>
                    <a:pt x="53729" y="179780"/>
                  </a:lnTo>
                  <a:lnTo>
                    <a:pt x="78691" y="205849"/>
                  </a:lnTo>
                  <a:lnTo>
                    <a:pt x="88878" y="210021"/>
                  </a:lnTo>
                  <a:lnTo>
                    <a:pt x="108179" y="212371"/>
                  </a:lnTo>
                  <a:lnTo>
                    <a:pt x="125939" y="209022"/>
                  </a:lnTo>
                  <a:lnTo>
                    <a:pt x="157387" y="188862"/>
                  </a:lnTo>
                  <a:lnTo>
                    <a:pt x="187951" y="155632"/>
                  </a:lnTo>
                  <a:lnTo>
                    <a:pt x="211353" y="117760"/>
                  </a:lnTo>
                  <a:lnTo>
                    <a:pt x="21336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>
              <p:custDataLst>
                <p:tags r:id="rId110"/>
              </p:custDataLst>
            </p:nvPr>
          </p:nvSpPr>
          <p:spPr>
            <a:xfrm>
              <a:off x="5196840" y="63855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11"/>
              </p:custDataLst>
            </p:nvPr>
          </p:nvSpPr>
          <p:spPr>
            <a:xfrm>
              <a:off x="5196840" y="63855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12"/>
              </p:custDataLst>
            </p:nvPr>
          </p:nvSpPr>
          <p:spPr>
            <a:xfrm>
              <a:off x="5082614" y="6347460"/>
              <a:ext cx="136725" cy="273550"/>
            </a:xfrm>
            <a:custGeom>
              <a:avLst/>
              <a:gdLst/>
              <a:ahLst/>
              <a:cxnLst/>
              <a:rect l="0" t="0" r="0" b="0"/>
              <a:pathLst>
                <a:path w="136725" h="273550">
                  <a:moveTo>
                    <a:pt x="68506" y="0"/>
                  </a:moveTo>
                  <a:lnTo>
                    <a:pt x="68506" y="0"/>
                  </a:lnTo>
                  <a:lnTo>
                    <a:pt x="32884" y="30384"/>
                  </a:lnTo>
                  <a:lnTo>
                    <a:pt x="4215" y="53037"/>
                  </a:lnTo>
                  <a:lnTo>
                    <a:pt x="773" y="59395"/>
                  </a:lnTo>
                  <a:lnTo>
                    <a:pt x="0" y="67383"/>
                  </a:lnTo>
                  <a:lnTo>
                    <a:pt x="3993" y="72270"/>
                  </a:lnTo>
                  <a:lnTo>
                    <a:pt x="8225" y="74454"/>
                  </a:lnTo>
                  <a:lnTo>
                    <a:pt x="26419" y="75970"/>
                  </a:lnTo>
                  <a:lnTo>
                    <a:pt x="50665" y="77026"/>
                  </a:lnTo>
                  <a:lnTo>
                    <a:pt x="83891" y="85606"/>
                  </a:lnTo>
                  <a:lnTo>
                    <a:pt x="96771" y="91969"/>
                  </a:lnTo>
                  <a:lnTo>
                    <a:pt x="123197" y="109251"/>
                  </a:lnTo>
                  <a:lnTo>
                    <a:pt x="126680" y="116572"/>
                  </a:lnTo>
                  <a:lnTo>
                    <a:pt x="129074" y="124623"/>
                  </a:lnTo>
                  <a:lnTo>
                    <a:pt x="134336" y="134763"/>
                  </a:lnTo>
                  <a:lnTo>
                    <a:pt x="136724" y="153788"/>
                  </a:lnTo>
                  <a:lnTo>
                    <a:pt x="132410" y="161766"/>
                  </a:lnTo>
                  <a:lnTo>
                    <a:pt x="126541" y="170956"/>
                  </a:lnTo>
                  <a:lnTo>
                    <a:pt x="118419" y="195682"/>
                  </a:lnTo>
                  <a:lnTo>
                    <a:pt x="111575" y="203528"/>
                  </a:lnTo>
                  <a:lnTo>
                    <a:pt x="73482" y="238124"/>
                  </a:lnTo>
                  <a:lnTo>
                    <a:pt x="35762" y="261151"/>
                  </a:lnTo>
                  <a:lnTo>
                    <a:pt x="16371" y="273549"/>
                  </a:lnTo>
                  <a:lnTo>
                    <a:pt x="2278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113"/>
              </p:custDataLst>
            </p:nvPr>
          </p:nvSpPr>
          <p:spPr>
            <a:xfrm>
              <a:off x="5372100" y="6423660"/>
              <a:ext cx="335168" cy="72681"/>
            </a:xfrm>
            <a:custGeom>
              <a:avLst/>
              <a:gdLst/>
              <a:ahLst/>
              <a:cxnLst/>
              <a:rect l="0" t="0" r="0" b="0"/>
              <a:pathLst>
                <a:path w="335168" h="72681">
                  <a:moveTo>
                    <a:pt x="0" y="0"/>
                  </a:moveTo>
                  <a:lnTo>
                    <a:pt x="0" y="0"/>
                  </a:lnTo>
                  <a:lnTo>
                    <a:pt x="31609" y="2258"/>
                  </a:lnTo>
                  <a:lnTo>
                    <a:pt x="56633" y="4045"/>
                  </a:lnTo>
                  <a:lnTo>
                    <a:pt x="91210" y="6031"/>
                  </a:lnTo>
                  <a:lnTo>
                    <a:pt x="124956" y="7149"/>
                  </a:lnTo>
                  <a:lnTo>
                    <a:pt x="153299" y="9738"/>
                  </a:lnTo>
                  <a:lnTo>
                    <a:pt x="189173" y="14153"/>
                  </a:lnTo>
                  <a:lnTo>
                    <a:pt x="220718" y="15026"/>
                  </a:lnTo>
                  <a:lnTo>
                    <a:pt x="251408" y="17455"/>
                  </a:lnTo>
                  <a:lnTo>
                    <a:pt x="288886" y="28417"/>
                  </a:lnTo>
                  <a:lnTo>
                    <a:pt x="298574" y="30410"/>
                  </a:lnTo>
                  <a:lnTo>
                    <a:pt x="309635" y="35445"/>
                  </a:lnTo>
                  <a:lnTo>
                    <a:pt x="321566" y="38161"/>
                  </a:lnTo>
                  <a:lnTo>
                    <a:pt x="323598" y="39833"/>
                  </a:lnTo>
                  <a:lnTo>
                    <a:pt x="324952" y="41795"/>
                  </a:lnTo>
                  <a:lnTo>
                    <a:pt x="326701" y="43103"/>
                  </a:lnTo>
                  <a:lnTo>
                    <a:pt x="334896" y="45618"/>
                  </a:lnTo>
                  <a:lnTo>
                    <a:pt x="335167" y="49735"/>
                  </a:lnTo>
                  <a:lnTo>
                    <a:pt x="332972" y="53996"/>
                  </a:lnTo>
                  <a:lnTo>
                    <a:pt x="324664" y="63629"/>
                  </a:lnTo>
                  <a:lnTo>
                    <a:pt x="319837" y="66380"/>
                  </a:lnTo>
                  <a:lnTo>
                    <a:pt x="314870" y="68448"/>
                  </a:lnTo>
                  <a:lnTo>
                    <a:pt x="309840" y="72190"/>
                  </a:lnTo>
                  <a:lnTo>
                    <a:pt x="307313" y="72680"/>
                  </a:lnTo>
                  <a:lnTo>
                    <a:pt x="304783" y="72161"/>
                  </a:lnTo>
                  <a:lnTo>
                    <a:pt x="290591" y="65242"/>
                  </a:lnTo>
                  <a:lnTo>
                    <a:pt x="285786" y="60605"/>
                  </a:lnTo>
                  <a:lnTo>
                    <a:pt x="28194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>
              <p:custDataLst>
                <p:tags r:id="rId114"/>
              </p:custDataLst>
            </p:nvPr>
          </p:nvSpPr>
          <p:spPr>
            <a:xfrm>
              <a:off x="5577840" y="6355080"/>
              <a:ext cx="205740" cy="326468"/>
            </a:xfrm>
            <a:custGeom>
              <a:avLst/>
              <a:gdLst/>
              <a:ahLst/>
              <a:cxnLst/>
              <a:rect l="0" t="0" r="0" b="0"/>
              <a:pathLst>
                <a:path w="205740" h="326468">
                  <a:moveTo>
                    <a:pt x="0" y="0"/>
                  </a:moveTo>
                  <a:lnTo>
                    <a:pt x="0" y="0"/>
                  </a:lnTo>
                  <a:lnTo>
                    <a:pt x="32361" y="4045"/>
                  </a:lnTo>
                  <a:lnTo>
                    <a:pt x="67477" y="7761"/>
                  </a:lnTo>
                  <a:lnTo>
                    <a:pt x="101280" y="14472"/>
                  </a:lnTo>
                  <a:lnTo>
                    <a:pt x="116745" y="15859"/>
                  </a:lnTo>
                  <a:lnTo>
                    <a:pt x="146172" y="25741"/>
                  </a:lnTo>
                  <a:lnTo>
                    <a:pt x="184129" y="36473"/>
                  </a:lnTo>
                  <a:lnTo>
                    <a:pt x="194445" y="38465"/>
                  </a:lnTo>
                  <a:lnTo>
                    <a:pt x="204085" y="44598"/>
                  </a:lnTo>
                  <a:lnTo>
                    <a:pt x="205005" y="47479"/>
                  </a:lnTo>
                  <a:lnTo>
                    <a:pt x="205739" y="59892"/>
                  </a:lnTo>
                  <a:lnTo>
                    <a:pt x="200503" y="66832"/>
                  </a:lnTo>
                  <a:lnTo>
                    <a:pt x="198826" y="73895"/>
                  </a:lnTo>
                  <a:lnTo>
                    <a:pt x="197482" y="82196"/>
                  </a:lnTo>
                  <a:lnTo>
                    <a:pt x="192130" y="99743"/>
                  </a:lnTo>
                  <a:lnTo>
                    <a:pt x="188725" y="114502"/>
                  </a:lnTo>
                  <a:lnTo>
                    <a:pt x="172617" y="149873"/>
                  </a:lnTo>
                  <a:lnTo>
                    <a:pt x="153426" y="184386"/>
                  </a:lnTo>
                  <a:lnTo>
                    <a:pt x="141403" y="218920"/>
                  </a:lnTo>
                  <a:lnTo>
                    <a:pt x="125018" y="251345"/>
                  </a:lnTo>
                  <a:lnTo>
                    <a:pt x="106712" y="287147"/>
                  </a:lnTo>
                  <a:lnTo>
                    <a:pt x="102461" y="293568"/>
                  </a:lnTo>
                  <a:lnTo>
                    <a:pt x="97474" y="304589"/>
                  </a:lnTo>
                  <a:lnTo>
                    <a:pt x="94122" y="309786"/>
                  </a:lnTo>
                  <a:lnTo>
                    <a:pt x="91794" y="318523"/>
                  </a:lnTo>
                  <a:lnTo>
                    <a:pt x="91471" y="326467"/>
                  </a:lnTo>
                  <a:lnTo>
                    <a:pt x="91450" y="323261"/>
                  </a:lnTo>
                  <a:lnTo>
                    <a:pt x="92293" y="322188"/>
                  </a:lnTo>
                  <a:lnTo>
                    <a:pt x="95488" y="320995"/>
                  </a:lnTo>
                  <a:lnTo>
                    <a:pt x="99731" y="315949"/>
                  </a:lnTo>
                  <a:lnTo>
                    <a:pt x="103592" y="308061"/>
                  </a:lnTo>
                  <a:lnTo>
                    <a:pt x="10668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"/>
          <p:cNvGrpSpPr/>
          <p:nvPr/>
        </p:nvGrpSpPr>
        <p:grpSpPr>
          <a:xfrm>
            <a:off x="5986278" y="6065520"/>
            <a:ext cx="2677663" cy="533401"/>
            <a:chOff x="5986278" y="6065520"/>
            <a:chExt cx="2677663" cy="533401"/>
          </a:xfrm>
        </p:grpSpPr>
        <p:sp>
          <p:nvSpPr>
            <p:cNvPr id="25" name="SMARTInkShape-21"/>
            <p:cNvSpPr/>
            <p:nvPr>
              <p:custDataLst>
                <p:tags r:id="rId90"/>
              </p:custDataLst>
            </p:nvPr>
          </p:nvSpPr>
          <p:spPr>
            <a:xfrm>
              <a:off x="6149340" y="6316980"/>
              <a:ext cx="44144" cy="243662"/>
            </a:xfrm>
            <a:custGeom>
              <a:avLst/>
              <a:gdLst/>
              <a:ahLst/>
              <a:cxnLst/>
              <a:rect l="0" t="0" r="0" b="0"/>
              <a:pathLst>
                <a:path w="44144" h="243662">
                  <a:moveTo>
                    <a:pt x="0" y="0"/>
                  </a:moveTo>
                  <a:lnTo>
                    <a:pt x="0" y="0"/>
                  </a:lnTo>
                  <a:lnTo>
                    <a:pt x="4046" y="32362"/>
                  </a:lnTo>
                  <a:lnTo>
                    <a:pt x="10606" y="64622"/>
                  </a:lnTo>
                  <a:lnTo>
                    <a:pt x="13867" y="94313"/>
                  </a:lnTo>
                  <a:lnTo>
                    <a:pt x="14833" y="124558"/>
                  </a:lnTo>
                  <a:lnTo>
                    <a:pt x="15119" y="154970"/>
                  </a:lnTo>
                  <a:lnTo>
                    <a:pt x="15204" y="185429"/>
                  </a:lnTo>
                  <a:lnTo>
                    <a:pt x="21266" y="219643"/>
                  </a:lnTo>
                  <a:lnTo>
                    <a:pt x="22998" y="229699"/>
                  </a:lnTo>
                  <a:lnTo>
                    <a:pt x="26590" y="236991"/>
                  </a:lnTo>
                  <a:lnTo>
                    <a:pt x="28734" y="239274"/>
                  </a:lnTo>
                  <a:lnTo>
                    <a:pt x="37685" y="243661"/>
                  </a:lnTo>
                  <a:lnTo>
                    <a:pt x="42023" y="239741"/>
                  </a:lnTo>
                  <a:lnTo>
                    <a:pt x="44076" y="231012"/>
                  </a:lnTo>
                  <a:lnTo>
                    <a:pt x="44143" y="219512"/>
                  </a:lnTo>
                  <a:lnTo>
                    <a:pt x="38528" y="181427"/>
                  </a:lnTo>
                  <a:lnTo>
                    <a:pt x="381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>
              <p:custDataLst>
                <p:tags r:id="rId91"/>
              </p:custDataLst>
            </p:nvPr>
          </p:nvSpPr>
          <p:spPr>
            <a:xfrm>
              <a:off x="5986278" y="6271292"/>
              <a:ext cx="323083" cy="83789"/>
            </a:xfrm>
            <a:custGeom>
              <a:avLst/>
              <a:gdLst/>
              <a:ahLst/>
              <a:cxnLst/>
              <a:rect l="0" t="0" r="0" b="0"/>
              <a:pathLst>
                <a:path w="323083" h="83789">
                  <a:moveTo>
                    <a:pt x="71622" y="83788"/>
                  </a:moveTo>
                  <a:lnTo>
                    <a:pt x="71622" y="83788"/>
                  </a:lnTo>
                  <a:lnTo>
                    <a:pt x="34117" y="77705"/>
                  </a:lnTo>
                  <a:lnTo>
                    <a:pt x="3820" y="69159"/>
                  </a:lnTo>
                  <a:lnTo>
                    <a:pt x="0" y="68819"/>
                  </a:lnTo>
                  <a:lnTo>
                    <a:pt x="167" y="68729"/>
                  </a:lnTo>
                  <a:lnTo>
                    <a:pt x="1126" y="68668"/>
                  </a:lnTo>
                  <a:lnTo>
                    <a:pt x="11078" y="62532"/>
                  </a:lnTo>
                  <a:lnTo>
                    <a:pt x="45633" y="50416"/>
                  </a:lnTo>
                  <a:lnTo>
                    <a:pt x="74202" y="39691"/>
                  </a:lnTo>
                  <a:lnTo>
                    <a:pt x="105218" y="27730"/>
                  </a:lnTo>
                  <a:lnTo>
                    <a:pt x="141570" y="15674"/>
                  </a:lnTo>
                  <a:lnTo>
                    <a:pt x="171088" y="9984"/>
                  </a:lnTo>
                  <a:lnTo>
                    <a:pt x="201283" y="6040"/>
                  </a:lnTo>
                  <a:lnTo>
                    <a:pt x="231677" y="1767"/>
                  </a:lnTo>
                  <a:lnTo>
                    <a:pt x="268244" y="323"/>
                  </a:lnTo>
                  <a:lnTo>
                    <a:pt x="304724" y="0"/>
                  </a:lnTo>
                  <a:lnTo>
                    <a:pt x="312948" y="2240"/>
                  </a:lnTo>
                  <a:lnTo>
                    <a:pt x="316326" y="4023"/>
                  </a:lnTo>
                  <a:lnTo>
                    <a:pt x="318578" y="6058"/>
                  </a:lnTo>
                  <a:lnTo>
                    <a:pt x="323082" y="15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/>
            <p:cNvSpPr/>
            <p:nvPr>
              <p:custDataLst>
                <p:tags r:id="rId92"/>
              </p:custDataLst>
            </p:nvPr>
          </p:nvSpPr>
          <p:spPr>
            <a:xfrm>
              <a:off x="6080760" y="6438373"/>
              <a:ext cx="388621" cy="160548"/>
            </a:xfrm>
            <a:custGeom>
              <a:avLst/>
              <a:gdLst/>
              <a:ahLst/>
              <a:cxnLst/>
              <a:rect l="0" t="0" r="0" b="0"/>
              <a:pathLst>
                <a:path w="388621" h="160548">
                  <a:moveTo>
                    <a:pt x="0" y="160547"/>
                  </a:moveTo>
                  <a:lnTo>
                    <a:pt x="0" y="160547"/>
                  </a:lnTo>
                  <a:lnTo>
                    <a:pt x="32361" y="156503"/>
                  </a:lnTo>
                  <a:lnTo>
                    <a:pt x="64622" y="145896"/>
                  </a:lnTo>
                  <a:lnTo>
                    <a:pt x="99124" y="127142"/>
                  </a:lnTo>
                  <a:lnTo>
                    <a:pt x="133159" y="107131"/>
                  </a:lnTo>
                  <a:lnTo>
                    <a:pt x="167269" y="81797"/>
                  </a:lnTo>
                  <a:lnTo>
                    <a:pt x="200404" y="52173"/>
                  </a:lnTo>
                  <a:lnTo>
                    <a:pt x="230272" y="34691"/>
                  </a:lnTo>
                  <a:lnTo>
                    <a:pt x="241885" y="31492"/>
                  </a:lnTo>
                  <a:lnTo>
                    <a:pt x="251351" y="31150"/>
                  </a:lnTo>
                  <a:lnTo>
                    <a:pt x="253928" y="31950"/>
                  </a:lnTo>
                  <a:lnTo>
                    <a:pt x="255645" y="33328"/>
                  </a:lnTo>
                  <a:lnTo>
                    <a:pt x="257554" y="37119"/>
                  </a:lnTo>
                  <a:lnTo>
                    <a:pt x="265954" y="71971"/>
                  </a:lnTo>
                  <a:lnTo>
                    <a:pt x="266656" y="107227"/>
                  </a:lnTo>
                  <a:lnTo>
                    <a:pt x="266699" y="144638"/>
                  </a:lnTo>
                  <a:lnTo>
                    <a:pt x="266700" y="151290"/>
                  </a:lnTo>
                  <a:lnTo>
                    <a:pt x="265854" y="151835"/>
                  </a:lnTo>
                  <a:lnTo>
                    <a:pt x="262654" y="152443"/>
                  </a:lnTo>
                  <a:lnTo>
                    <a:pt x="261463" y="151757"/>
                  </a:lnTo>
                  <a:lnTo>
                    <a:pt x="260668" y="150454"/>
                  </a:lnTo>
                  <a:lnTo>
                    <a:pt x="259551" y="144574"/>
                  </a:lnTo>
                  <a:lnTo>
                    <a:pt x="258442" y="139054"/>
                  </a:lnTo>
                  <a:lnTo>
                    <a:pt x="253091" y="121714"/>
                  </a:lnTo>
                  <a:lnTo>
                    <a:pt x="252522" y="90867"/>
                  </a:lnTo>
                  <a:lnTo>
                    <a:pt x="262094" y="53723"/>
                  </a:lnTo>
                  <a:lnTo>
                    <a:pt x="267484" y="29442"/>
                  </a:lnTo>
                  <a:lnTo>
                    <a:pt x="287792" y="3195"/>
                  </a:lnTo>
                  <a:lnTo>
                    <a:pt x="295154" y="612"/>
                  </a:lnTo>
                  <a:lnTo>
                    <a:pt x="314625" y="0"/>
                  </a:lnTo>
                  <a:lnTo>
                    <a:pt x="328357" y="4808"/>
                  </a:lnTo>
                  <a:lnTo>
                    <a:pt x="333205" y="8461"/>
                  </a:lnTo>
                  <a:lnTo>
                    <a:pt x="344072" y="25738"/>
                  </a:lnTo>
                  <a:lnTo>
                    <a:pt x="354483" y="54332"/>
                  </a:lnTo>
                  <a:lnTo>
                    <a:pt x="357659" y="92028"/>
                  </a:lnTo>
                  <a:lnTo>
                    <a:pt x="364108" y="124044"/>
                  </a:lnTo>
                  <a:lnTo>
                    <a:pt x="366389" y="148592"/>
                  </a:lnTo>
                  <a:lnTo>
                    <a:pt x="369708" y="154669"/>
                  </a:lnTo>
                  <a:lnTo>
                    <a:pt x="371779" y="156628"/>
                  </a:lnTo>
                  <a:lnTo>
                    <a:pt x="376337" y="158805"/>
                  </a:lnTo>
                  <a:lnTo>
                    <a:pt x="377891" y="156846"/>
                  </a:lnTo>
                  <a:lnTo>
                    <a:pt x="387439" y="118901"/>
                  </a:lnTo>
                  <a:lnTo>
                    <a:pt x="388620" y="114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>
              <p:custDataLst>
                <p:tags r:id="rId93"/>
              </p:custDataLst>
            </p:nvPr>
          </p:nvSpPr>
          <p:spPr>
            <a:xfrm>
              <a:off x="6523089" y="6187440"/>
              <a:ext cx="144412" cy="394374"/>
            </a:xfrm>
            <a:custGeom>
              <a:avLst/>
              <a:gdLst/>
              <a:ahLst/>
              <a:cxnLst/>
              <a:rect l="0" t="0" r="0" b="0"/>
              <a:pathLst>
                <a:path w="144412" h="394374">
                  <a:moveTo>
                    <a:pt x="30111" y="0"/>
                  </a:moveTo>
                  <a:lnTo>
                    <a:pt x="30111" y="0"/>
                  </a:lnTo>
                  <a:lnTo>
                    <a:pt x="54382" y="32362"/>
                  </a:lnTo>
                  <a:lnTo>
                    <a:pt x="69476" y="64622"/>
                  </a:lnTo>
                  <a:lnTo>
                    <a:pt x="77993" y="94313"/>
                  </a:lnTo>
                  <a:lnTo>
                    <a:pt x="81834" y="124558"/>
                  </a:lnTo>
                  <a:lnTo>
                    <a:pt x="87018" y="154969"/>
                  </a:lnTo>
                  <a:lnTo>
                    <a:pt x="89870" y="185428"/>
                  </a:lnTo>
                  <a:lnTo>
                    <a:pt x="96070" y="219978"/>
                  </a:lnTo>
                  <a:lnTo>
                    <a:pt x="100432" y="251262"/>
                  </a:lnTo>
                  <a:lnTo>
                    <a:pt x="106158" y="289158"/>
                  </a:lnTo>
                  <a:lnTo>
                    <a:pt x="106209" y="291832"/>
                  </a:lnTo>
                  <a:lnTo>
                    <a:pt x="107091" y="293614"/>
                  </a:lnTo>
                  <a:lnTo>
                    <a:pt x="108524" y="294803"/>
                  </a:lnTo>
                  <a:lnTo>
                    <a:pt x="110325" y="295596"/>
                  </a:lnTo>
                  <a:lnTo>
                    <a:pt x="110681" y="296124"/>
                  </a:lnTo>
                  <a:lnTo>
                    <a:pt x="110072" y="296476"/>
                  </a:lnTo>
                  <a:lnTo>
                    <a:pt x="102486" y="297139"/>
                  </a:lnTo>
                  <a:lnTo>
                    <a:pt x="101221" y="296306"/>
                  </a:lnTo>
                  <a:lnTo>
                    <a:pt x="100377" y="294904"/>
                  </a:lnTo>
                  <a:lnTo>
                    <a:pt x="99815" y="293123"/>
                  </a:lnTo>
                  <a:lnTo>
                    <a:pt x="88183" y="279266"/>
                  </a:lnTo>
                  <a:lnTo>
                    <a:pt x="63124" y="254845"/>
                  </a:lnTo>
                  <a:lnTo>
                    <a:pt x="55509" y="252463"/>
                  </a:lnTo>
                  <a:lnTo>
                    <a:pt x="42811" y="251592"/>
                  </a:lnTo>
                  <a:lnTo>
                    <a:pt x="27101" y="263635"/>
                  </a:lnTo>
                  <a:lnTo>
                    <a:pt x="14450" y="279244"/>
                  </a:lnTo>
                  <a:lnTo>
                    <a:pt x="10451" y="291749"/>
                  </a:lnTo>
                  <a:lnTo>
                    <a:pt x="1500" y="329441"/>
                  </a:lnTo>
                  <a:lnTo>
                    <a:pt x="0" y="354447"/>
                  </a:lnTo>
                  <a:lnTo>
                    <a:pt x="2053" y="362990"/>
                  </a:lnTo>
                  <a:lnTo>
                    <a:pt x="10270" y="379419"/>
                  </a:lnTo>
                  <a:lnTo>
                    <a:pt x="17341" y="386787"/>
                  </a:lnTo>
                  <a:lnTo>
                    <a:pt x="26129" y="392038"/>
                  </a:lnTo>
                  <a:lnTo>
                    <a:pt x="35679" y="394373"/>
                  </a:lnTo>
                  <a:lnTo>
                    <a:pt x="45567" y="393153"/>
                  </a:lnTo>
                  <a:lnTo>
                    <a:pt x="76862" y="381440"/>
                  </a:lnTo>
                  <a:lnTo>
                    <a:pt x="114067" y="349574"/>
                  </a:lnTo>
                  <a:lnTo>
                    <a:pt x="139245" y="313037"/>
                  </a:lnTo>
                  <a:lnTo>
                    <a:pt x="144411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/>
            <p:cNvSpPr/>
            <p:nvPr>
              <p:custDataLst>
                <p:tags r:id="rId94"/>
              </p:custDataLst>
            </p:nvPr>
          </p:nvSpPr>
          <p:spPr>
            <a:xfrm>
              <a:off x="6720840" y="6438900"/>
              <a:ext cx="7621" cy="45721"/>
            </a:xfrm>
            <a:custGeom>
              <a:avLst/>
              <a:gdLst/>
              <a:ahLst/>
              <a:cxnLst/>
              <a:rect l="0" t="0" r="0" b="0"/>
              <a:pathLst>
                <a:path w="7621" h="45721">
                  <a:moveTo>
                    <a:pt x="7620" y="0"/>
                  </a:moveTo>
                  <a:lnTo>
                    <a:pt x="7620" y="0"/>
                  </a:lnTo>
                  <a:lnTo>
                    <a:pt x="2383" y="35811"/>
                  </a:lnTo>
                  <a:lnTo>
                    <a:pt x="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>
              <p:custDataLst>
                <p:tags r:id="rId95"/>
              </p:custDataLst>
            </p:nvPr>
          </p:nvSpPr>
          <p:spPr>
            <a:xfrm>
              <a:off x="6797689" y="6179820"/>
              <a:ext cx="456552" cy="362186"/>
            </a:xfrm>
            <a:custGeom>
              <a:avLst/>
              <a:gdLst/>
              <a:ahLst/>
              <a:cxnLst/>
              <a:rect l="0" t="0" r="0" b="0"/>
              <a:pathLst>
                <a:path w="456552" h="362186">
                  <a:moveTo>
                    <a:pt x="128891" y="0"/>
                  </a:moveTo>
                  <a:lnTo>
                    <a:pt x="128891" y="0"/>
                  </a:lnTo>
                  <a:lnTo>
                    <a:pt x="100574" y="16180"/>
                  </a:lnTo>
                  <a:lnTo>
                    <a:pt x="70830" y="38379"/>
                  </a:lnTo>
                  <a:lnTo>
                    <a:pt x="38871" y="68635"/>
                  </a:lnTo>
                  <a:lnTo>
                    <a:pt x="26512" y="83844"/>
                  </a:lnTo>
                  <a:lnTo>
                    <a:pt x="13115" y="112618"/>
                  </a:lnTo>
                  <a:lnTo>
                    <a:pt x="2082" y="144032"/>
                  </a:lnTo>
                  <a:lnTo>
                    <a:pt x="0" y="160816"/>
                  </a:lnTo>
                  <a:lnTo>
                    <a:pt x="1477" y="166478"/>
                  </a:lnTo>
                  <a:lnTo>
                    <a:pt x="7634" y="175025"/>
                  </a:lnTo>
                  <a:lnTo>
                    <a:pt x="16014" y="179389"/>
                  </a:lnTo>
                  <a:lnTo>
                    <a:pt x="50234" y="189237"/>
                  </a:lnTo>
                  <a:lnTo>
                    <a:pt x="83852" y="198623"/>
                  </a:lnTo>
                  <a:lnTo>
                    <a:pt x="120662" y="207373"/>
                  </a:lnTo>
                  <a:lnTo>
                    <a:pt x="141470" y="216223"/>
                  </a:lnTo>
                  <a:lnTo>
                    <a:pt x="147183" y="221123"/>
                  </a:lnTo>
                  <a:lnTo>
                    <a:pt x="154894" y="235213"/>
                  </a:lnTo>
                  <a:lnTo>
                    <a:pt x="158045" y="249374"/>
                  </a:lnTo>
                  <a:lnTo>
                    <a:pt x="154932" y="268340"/>
                  </a:lnTo>
                  <a:lnTo>
                    <a:pt x="144604" y="286000"/>
                  </a:lnTo>
                  <a:lnTo>
                    <a:pt x="118741" y="312286"/>
                  </a:lnTo>
                  <a:lnTo>
                    <a:pt x="83617" y="340630"/>
                  </a:lnTo>
                  <a:lnTo>
                    <a:pt x="58677" y="354455"/>
                  </a:lnTo>
                  <a:lnTo>
                    <a:pt x="47785" y="357048"/>
                  </a:lnTo>
                  <a:lnTo>
                    <a:pt x="29902" y="358137"/>
                  </a:lnTo>
                  <a:lnTo>
                    <a:pt x="48916" y="358986"/>
                  </a:lnTo>
                  <a:lnTo>
                    <a:pt x="58351" y="362185"/>
                  </a:lnTo>
                  <a:lnTo>
                    <a:pt x="68189" y="361913"/>
                  </a:lnTo>
                  <a:lnTo>
                    <a:pt x="100691" y="356214"/>
                  </a:lnTo>
                  <a:lnTo>
                    <a:pt x="113818" y="351357"/>
                  </a:lnTo>
                  <a:lnTo>
                    <a:pt x="151612" y="325824"/>
                  </a:lnTo>
                  <a:lnTo>
                    <a:pt x="188249" y="297018"/>
                  </a:lnTo>
                  <a:lnTo>
                    <a:pt x="202359" y="281892"/>
                  </a:lnTo>
                  <a:lnTo>
                    <a:pt x="222711" y="246378"/>
                  </a:lnTo>
                  <a:lnTo>
                    <a:pt x="232153" y="226060"/>
                  </a:lnTo>
                  <a:lnTo>
                    <a:pt x="235120" y="200660"/>
                  </a:lnTo>
                  <a:lnTo>
                    <a:pt x="233114" y="192757"/>
                  </a:lnTo>
                  <a:lnTo>
                    <a:pt x="229481" y="183549"/>
                  </a:lnTo>
                  <a:lnTo>
                    <a:pt x="228970" y="180786"/>
                  </a:lnTo>
                  <a:lnTo>
                    <a:pt x="227784" y="178944"/>
                  </a:lnTo>
                  <a:lnTo>
                    <a:pt x="226147" y="177716"/>
                  </a:lnTo>
                  <a:lnTo>
                    <a:pt x="222069" y="176351"/>
                  </a:lnTo>
                  <a:lnTo>
                    <a:pt x="217435" y="175745"/>
                  </a:lnTo>
                  <a:lnTo>
                    <a:pt x="210294" y="182249"/>
                  </a:lnTo>
                  <a:lnTo>
                    <a:pt x="199013" y="200191"/>
                  </a:lnTo>
                  <a:lnTo>
                    <a:pt x="192565" y="219336"/>
                  </a:lnTo>
                  <a:lnTo>
                    <a:pt x="184058" y="257347"/>
                  </a:lnTo>
                  <a:lnTo>
                    <a:pt x="182592" y="279058"/>
                  </a:lnTo>
                  <a:lnTo>
                    <a:pt x="190429" y="310720"/>
                  </a:lnTo>
                  <a:lnTo>
                    <a:pt x="199429" y="332048"/>
                  </a:lnTo>
                  <a:lnTo>
                    <a:pt x="207090" y="340335"/>
                  </a:lnTo>
                  <a:lnTo>
                    <a:pt x="215293" y="345993"/>
                  </a:lnTo>
                  <a:lnTo>
                    <a:pt x="221761" y="348508"/>
                  </a:lnTo>
                  <a:lnTo>
                    <a:pt x="234207" y="349924"/>
                  </a:lnTo>
                  <a:lnTo>
                    <a:pt x="243714" y="345739"/>
                  </a:lnTo>
                  <a:lnTo>
                    <a:pt x="263614" y="329256"/>
                  </a:lnTo>
                  <a:lnTo>
                    <a:pt x="282894" y="300160"/>
                  </a:lnTo>
                  <a:lnTo>
                    <a:pt x="299972" y="264709"/>
                  </a:lnTo>
                  <a:lnTo>
                    <a:pt x="304102" y="236594"/>
                  </a:lnTo>
                  <a:lnTo>
                    <a:pt x="322238" y="208371"/>
                  </a:lnTo>
                  <a:lnTo>
                    <a:pt x="323830" y="207494"/>
                  </a:lnTo>
                  <a:lnTo>
                    <a:pt x="325737" y="208603"/>
                  </a:lnTo>
                  <a:lnTo>
                    <a:pt x="330113" y="214350"/>
                  </a:lnTo>
                  <a:lnTo>
                    <a:pt x="333293" y="227106"/>
                  </a:lnTo>
                  <a:lnTo>
                    <a:pt x="335214" y="241350"/>
                  </a:lnTo>
                  <a:lnTo>
                    <a:pt x="340610" y="259592"/>
                  </a:lnTo>
                  <a:lnTo>
                    <a:pt x="344023" y="274471"/>
                  </a:lnTo>
                  <a:lnTo>
                    <a:pt x="348139" y="289605"/>
                  </a:lnTo>
                  <a:lnTo>
                    <a:pt x="349948" y="298893"/>
                  </a:lnTo>
                  <a:lnTo>
                    <a:pt x="354880" y="309729"/>
                  </a:lnTo>
                  <a:lnTo>
                    <a:pt x="357460" y="333984"/>
                  </a:lnTo>
                  <a:lnTo>
                    <a:pt x="358317" y="334416"/>
                  </a:lnTo>
                  <a:lnTo>
                    <a:pt x="361527" y="334896"/>
                  </a:lnTo>
                  <a:lnTo>
                    <a:pt x="361875" y="334178"/>
                  </a:lnTo>
                  <a:lnTo>
                    <a:pt x="358236" y="328685"/>
                  </a:lnTo>
                  <a:lnTo>
                    <a:pt x="356791" y="316543"/>
                  </a:lnTo>
                  <a:lnTo>
                    <a:pt x="345353" y="288538"/>
                  </a:lnTo>
                  <a:lnTo>
                    <a:pt x="343629" y="277535"/>
                  </a:lnTo>
                  <a:lnTo>
                    <a:pt x="348464" y="243260"/>
                  </a:lnTo>
                  <a:lnTo>
                    <a:pt x="351712" y="223065"/>
                  </a:lnTo>
                  <a:lnTo>
                    <a:pt x="365273" y="186909"/>
                  </a:lnTo>
                  <a:lnTo>
                    <a:pt x="385437" y="150567"/>
                  </a:lnTo>
                  <a:lnTo>
                    <a:pt x="390514" y="143683"/>
                  </a:lnTo>
                  <a:lnTo>
                    <a:pt x="402177" y="135047"/>
                  </a:lnTo>
                  <a:lnTo>
                    <a:pt x="435338" y="123724"/>
                  </a:lnTo>
                  <a:lnTo>
                    <a:pt x="443736" y="121876"/>
                  </a:lnTo>
                  <a:lnTo>
                    <a:pt x="456551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>
              <p:custDataLst>
                <p:tags r:id="rId96"/>
              </p:custDataLst>
            </p:nvPr>
          </p:nvSpPr>
          <p:spPr>
            <a:xfrm>
              <a:off x="7330440" y="64389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>
              <p:custDataLst>
                <p:tags r:id="rId97"/>
              </p:custDataLst>
            </p:nvPr>
          </p:nvSpPr>
          <p:spPr>
            <a:xfrm>
              <a:off x="7414260" y="6309360"/>
              <a:ext cx="372988" cy="49821"/>
            </a:xfrm>
            <a:custGeom>
              <a:avLst/>
              <a:gdLst/>
              <a:ahLst/>
              <a:cxnLst/>
              <a:rect l="0" t="0" r="0" b="0"/>
              <a:pathLst>
                <a:path w="372988" h="49821">
                  <a:moveTo>
                    <a:pt x="0" y="22860"/>
                  </a:moveTo>
                  <a:lnTo>
                    <a:pt x="0" y="22860"/>
                  </a:lnTo>
                  <a:lnTo>
                    <a:pt x="20226" y="34996"/>
                  </a:lnTo>
                  <a:lnTo>
                    <a:pt x="52734" y="38696"/>
                  </a:lnTo>
                  <a:lnTo>
                    <a:pt x="90324" y="37518"/>
                  </a:lnTo>
                  <a:lnTo>
                    <a:pt x="118319" y="34172"/>
                  </a:lnTo>
                  <a:lnTo>
                    <a:pt x="153121" y="31573"/>
                  </a:lnTo>
                  <a:lnTo>
                    <a:pt x="188926" y="26759"/>
                  </a:lnTo>
                  <a:lnTo>
                    <a:pt x="222301" y="24015"/>
                  </a:lnTo>
                  <a:lnTo>
                    <a:pt x="258683" y="17852"/>
                  </a:lnTo>
                  <a:lnTo>
                    <a:pt x="295345" y="15756"/>
                  </a:lnTo>
                  <a:lnTo>
                    <a:pt x="328955" y="15307"/>
                  </a:lnTo>
                  <a:lnTo>
                    <a:pt x="345071" y="16106"/>
                  </a:lnTo>
                  <a:lnTo>
                    <a:pt x="368899" y="22547"/>
                  </a:lnTo>
                  <a:lnTo>
                    <a:pt x="370394" y="23498"/>
                  </a:lnTo>
                  <a:lnTo>
                    <a:pt x="371390" y="24979"/>
                  </a:lnTo>
                  <a:lnTo>
                    <a:pt x="372790" y="31108"/>
                  </a:lnTo>
                  <a:lnTo>
                    <a:pt x="372987" y="33439"/>
                  </a:lnTo>
                  <a:lnTo>
                    <a:pt x="370948" y="38286"/>
                  </a:lnTo>
                  <a:lnTo>
                    <a:pt x="362018" y="49331"/>
                  </a:lnTo>
                  <a:lnTo>
                    <a:pt x="359879" y="49820"/>
                  </a:lnTo>
                  <a:lnTo>
                    <a:pt x="357606" y="49300"/>
                  </a:lnTo>
                  <a:lnTo>
                    <a:pt x="350361" y="44523"/>
                  </a:lnTo>
                  <a:lnTo>
                    <a:pt x="345369" y="39261"/>
                  </a:lnTo>
                  <a:lnTo>
                    <a:pt x="328328" y="1740"/>
                  </a:lnTo>
                  <a:lnTo>
                    <a:pt x="3276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>
              <p:custDataLst>
                <p:tags r:id="rId98"/>
              </p:custDataLst>
            </p:nvPr>
          </p:nvSpPr>
          <p:spPr>
            <a:xfrm>
              <a:off x="7642860" y="6141720"/>
              <a:ext cx="269742" cy="394601"/>
            </a:xfrm>
            <a:custGeom>
              <a:avLst/>
              <a:gdLst/>
              <a:ahLst/>
              <a:cxnLst/>
              <a:rect l="0" t="0" r="0" b="0"/>
              <a:pathLst>
                <a:path w="269742" h="394601">
                  <a:moveTo>
                    <a:pt x="0" y="0"/>
                  </a:moveTo>
                  <a:lnTo>
                    <a:pt x="0" y="0"/>
                  </a:lnTo>
                  <a:lnTo>
                    <a:pt x="33961" y="27031"/>
                  </a:lnTo>
                  <a:lnTo>
                    <a:pt x="71609" y="47136"/>
                  </a:lnTo>
                  <a:lnTo>
                    <a:pt x="107078" y="60812"/>
                  </a:lnTo>
                  <a:lnTo>
                    <a:pt x="144832" y="73640"/>
                  </a:lnTo>
                  <a:lnTo>
                    <a:pt x="182886" y="86358"/>
                  </a:lnTo>
                  <a:lnTo>
                    <a:pt x="218724" y="99060"/>
                  </a:lnTo>
                  <a:lnTo>
                    <a:pt x="235552" y="104423"/>
                  </a:lnTo>
                  <a:lnTo>
                    <a:pt x="245236" y="106523"/>
                  </a:lnTo>
                  <a:lnTo>
                    <a:pt x="255449" y="112466"/>
                  </a:lnTo>
                  <a:lnTo>
                    <a:pt x="269097" y="124553"/>
                  </a:lnTo>
                  <a:lnTo>
                    <a:pt x="269741" y="136354"/>
                  </a:lnTo>
                  <a:lnTo>
                    <a:pt x="263256" y="163435"/>
                  </a:lnTo>
                  <a:lnTo>
                    <a:pt x="245481" y="200562"/>
                  </a:lnTo>
                  <a:lnTo>
                    <a:pt x="230179" y="223218"/>
                  </a:lnTo>
                  <a:lnTo>
                    <a:pt x="210024" y="259375"/>
                  </a:lnTo>
                  <a:lnTo>
                    <a:pt x="185315" y="297218"/>
                  </a:lnTo>
                  <a:lnTo>
                    <a:pt x="168295" y="333027"/>
                  </a:lnTo>
                  <a:lnTo>
                    <a:pt x="154716" y="365562"/>
                  </a:lnTo>
                  <a:lnTo>
                    <a:pt x="152858" y="381995"/>
                  </a:lnTo>
                  <a:lnTo>
                    <a:pt x="154398" y="385050"/>
                  </a:lnTo>
                  <a:lnTo>
                    <a:pt x="160626" y="390703"/>
                  </a:lnTo>
                  <a:lnTo>
                    <a:pt x="166780" y="393779"/>
                  </a:lnTo>
                  <a:lnTo>
                    <a:pt x="169607" y="394600"/>
                  </a:lnTo>
                  <a:lnTo>
                    <a:pt x="173185" y="393453"/>
                  </a:lnTo>
                  <a:lnTo>
                    <a:pt x="181676" y="387664"/>
                  </a:lnTo>
                  <a:lnTo>
                    <a:pt x="20574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>
              <p:custDataLst>
                <p:tags r:id="rId99"/>
              </p:custDataLst>
            </p:nvPr>
          </p:nvSpPr>
          <p:spPr>
            <a:xfrm>
              <a:off x="8025668" y="6172200"/>
              <a:ext cx="262901" cy="378736"/>
            </a:xfrm>
            <a:custGeom>
              <a:avLst/>
              <a:gdLst/>
              <a:ahLst/>
              <a:cxnLst/>
              <a:rect l="0" t="0" r="0" b="0"/>
              <a:pathLst>
                <a:path w="262901" h="378736">
                  <a:moveTo>
                    <a:pt x="211552" y="0"/>
                  </a:moveTo>
                  <a:lnTo>
                    <a:pt x="211552" y="0"/>
                  </a:lnTo>
                  <a:lnTo>
                    <a:pt x="179191" y="4045"/>
                  </a:lnTo>
                  <a:lnTo>
                    <a:pt x="146930" y="14651"/>
                  </a:lnTo>
                  <a:lnTo>
                    <a:pt x="117239" y="28518"/>
                  </a:lnTo>
                  <a:lnTo>
                    <a:pt x="86993" y="47396"/>
                  </a:lnTo>
                  <a:lnTo>
                    <a:pt x="56584" y="69076"/>
                  </a:lnTo>
                  <a:lnTo>
                    <a:pt x="18613" y="98456"/>
                  </a:lnTo>
                  <a:lnTo>
                    <a:pt x="4295" y="119261"/>
                  </a:lnTo>
                  <a:lnTo>
                    <a:pt x="0" y="130540"/>
                  </a:lnTo>
                  <a:lnTo>
                    <a:pt x="244" y="132747"/>
                  </a:lnTo>
                  <a:lnTo>
                    <a:pt x="1254" y="134218"/>
                  </a:lnTo>
                  <a:lnTo>
                    <a:pt x="26757" y="147593"/>
                  </a:lnTo>
                  <a:lnTo>
                    <a:pt x="58587" y="152297"/>
                  </a:lnTo>
                  <a:lnTo>
                    <a:pt x="95590" y="156023"/>
                  </a:lnTo>
                  <a:lnTo>
                    <a:pt x="124453" y="158243"/>
                  </a:lnTo>
                  <a:lnTo>
                    <a:pt x="154982" y="159494"/>
                  </a:lnTo>
                  <a:lnTo>
                    <a:pt x="188055" y="163961"/>
                  </a:lnTo>
                  <a:lnTo>
                    <a:pt x="224450" y="181476"/>
                  </a:lnTo>
                  <a:lnTo>
                    <a:pt x="241338" y="192342"/>
                  </a:lnTo>
                  <a:lnTo>
                    <a:pt x="258170" y="207139"/>
                  </a:lnTo>
                  <a:lnTo>
                    <a:pt x="261904" y="215111"/>
                  </a:lnTo>
                  <a:lnTo>
                    <a:pt x="262900" y="219607"/>
                  </a:lnTo>
                  <a:lnTo>
                    <a:pt x="261748" y="229119"/>
                  </a:lnTo>
                  <a:lnTo>
                    <a:pt x="253149" y="255352"/>
                  </a:lnTo>
                  <a:lnTo>
                    <a:pt x="226431" y="289232"/>
                  </a:lnTo>
                  <a:lnTo>
                    <a:pt x="195261" y="314917"/>
                  </a:lnTo>
                  <a:lnTo>
                    <a:pt x="162119" y="340355"/>
                  </a:lnTo>
                  <a:lnTo>
                    <a:pt x="129737" y="359644"/>
                  </a:lnTo>
                  <a:lnTo>
                    <a:pt x="93826" y="377603"/>
                  </a:lnTo>
                  <a:lnTo>
                    <a:pt x="89888" y="378735"/>
                  </a:lnTo>
                  <a:lnTo>
                    <a:pt x="86415" y="378644"/>
                  </a:lnTo>
                  <a:lnTo>
                    <a:pt x="80302" y="376284"/>
                  </a:lnTo>
                  <a:lnTo>
                    <a:pt x="78331" y="373623"/>
                  </a:lnTo>
                  <a:lnTo>
                    <a:pt x="76143" y="366151"/>
                  </a:lnTo>
                  <a:lnTo>
                    <a:pt x="82911" y="329812"/>
                  </a:lnTo>
                  <a:lnTo>
                    <a:pt x="89898" y="295560"/>
                  </a:lnTo>
                  <a:lnTo>
                    <a:pt x="97252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/>
            <p:cNvSpPr/>
            <p:nvPr>
              <p:custDataLst>
                <p:tags r:id="rId100"/>
              </p:custDataLst>
            </p:nvPr>
          </p:nvSpPr>
          <p:spPr>
            <a:xfrm>
              <a:off x="8336280" y="6065520"/>
              <a:ext cx="83821" cy="428920"/>
            </a:xfrm>
            <a:custGeom>
              <a:avLst/>
              <a:gdLst/>
              <a:ahLst/>
              <a:cxnLst/>
              <a:rect l="0" t="0" r="0" b="0"/>
              <a:pathLst>
                <a:path w="83821" h="428920">
                  <a:moveTo>
                    <a:pt x="0" y="0"/>
                  </a:moveTo>
                  <a:lnTo>
                    <a:pt x="0" y="0"/>
                  </a:lnTo>
                  <a:lnTo>
                    <a:pt x="16557" y="33114"/>
                  </a:lnTo>
                  <a:lnTo>
                    <a:pt x="25978" y="56190"/>
                  </a:lnTo>
                  <a:lnTo>
                    <a:pt x="29147" y="87863"/>
                  </a:lnTo>
                  <a:lnTo>
                    <a:pt x="30085" y="119920"/>
                  </a:lnTo>
                  <a:lnTo>
                    <a:pt x="30363" y="156699"/>
                  </a:lnTo>
                  <a:lnTo>
                    <a:pt x="30427" y="184790"/>
                  </a:lnTo>
                  <a:lnTo>
                    <a:pt x="30457" y="214209"/>
                  </a:lnTo>
                  <a:lnTo>
                    <a:pt x="29623" y="243371"/>
                  </a:lnTo>
                  <a:lnTo>
                    <a:pt x="26430" y="270442"/>
                  </a:lnTo>
                  <a:lnTo>
                    <a:pt x="24447" y="296586"/>
                  </a:lnTo>
                  <a:lnTo>
                    <a:pt x="25588" y="332846"/>
                  </a:lnTo>
                  <a:lnTo>
                    <a:pt x="29031" y="365038"/>
                  </a:lnTo>
                  <a:lnTo>
                    <a:pt x="32308" y="391511"/>
                  </a:lnTo>
                  <a:lnTo>
                    <a:pt x="41001" y="415625"/>
                  </a:lnTo>
                  <a:lnTo>
                    <a:pt x="50397" y="424047"/>
                  </a:lnTo>
                  <a:lnTo>
                    <a:pt x="56458" y="427478"/>
                  </a:lnTo>
                  <a:lnTo>
                    <a:pt x="62192" y="428919"/>
                  </a:lnTo>
                  <a:lnTo>
                    <a:pt x="8382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>
              <p:custDataLst>
                <p:tags r:id="rId101"/>
              </p:custDataLst>
            </p:nvPr>
          </p:nvSpPr>
          <p:spPr>
            <a:xfrm>
              <a:off x="8476925" y="6209351"/>
              <a:ext cx="148916" cy="225716"/>
            </a:xfrm>
            <a:custGeom>
              <a:avLst/>
              <a:gdLst/>
              <a:ahLst/>
              <a:cxnLst/>
              <a:rect l="0" t="0" r="0" b="0"/>
              <a:pathLst>
                <a:path w="148916" h="225716">
                  <a:moveTo>
                    <a:pt x="103195" y="46669"/>
                  </a:moveTo>
                  <a:lnTo>
                    <a:pt x="103195" y="46669"/>
                  </a:lnTo>
                  <a:lnTo>
                    <a:pt x="80553" y="14401"/>
                  </a:lnTo>
                  <a:lnTo>
                    <a:pt x="68861" y="3259"/>
                  </a:lnTo>
                  <a:lnTo>
                    <a:pt x="64219" y="796"/>
                  </a:lnTo>
                  <a:lnTo>
                    <a:pt x="60278" y="0"/>
                  </a:lnTo>
                  <a:lnTo>
                    <a:pt x="52795" y="1373"/>
                  </a:lnTo>
                  <a:lnTo>
                    <a:pt x="43824" y="4806"/>
                  </a:lnTo>
                  <a:lnTo>
                    <a:pt x="36449" y="11412"/>
                  </a:lnTo>
                  <a:lnTo>
                    <a:pt x="20773" y="33496"/>
                  </a:lnTo>
                  <a:lnTo>
                    <a:pt x="15762" y="47588"/>
                  </a:lnTo>
                  <a:lnTo>
                    <a:pt x="8502" y="77331"/>
                  </a:lnTo>
                  <a:lnTo>
                    <a:pt x="4151" y="113748"/>
                  </a:lnTo>
                  <a:lnTo>
                    <a:pt x="0" y="142650"/>
                  </a:lnTo>
                  <a:lnTo>
                    <a:pt x="3381" y="166830"/>
                  </a:lnTo>
                  <a:lnTo>
                    <a:pt x="16992" y="201231"/>
                  </a:lnTo>
                  <a:lnTo>
                    <a:pt x="24502" y="215044"/>
                  </a:lnTo>
                  <a:lnTo>
                    <a:pt x="29556" y="218869"/>
                  </a:lnTo>
                  <a:lnTo>
                    <a:pt x="41207" y="225067"/>
                  </a:lnTo>
                  <a:lnTo>
                    <a:pt x="45783" y="225715"/>
                  </a:lnTo>
                  <a:lnTo>
                    <a:pt x="55383" y="224176"/>
                  </a:lnTo>
                  <a:lnTo>
                    <a:pt x="78893" y="211520"/>
                  </a:lnTo>
                  <a:lnTo>
                    <a:pt x="86186" y="204321"/>
                  </a:lnTo>
                  <a:lnTo>
                    <a:pt x="97766" y="185902"/>
                  </a:lnTo>
                  <a:lnTo>
                    <a:pt x="110808" y="151802"/>
                  </a:lnTo>
                  <a:lnTo>
                    <a:pt x="116175" y="130031"/>
                  </a:lnTo>
                  <a:lnTo>
                    <a:pt x="118237" y="95335"/>
                  </a:lnTo>
                  <a:lnTo>
                    <a:pt x="120604" y="87207"/>
                  </a:lnTo>
                  <a:lnTo>
                    <a:pt x="123633" y="82466"/>
                  </a:lnTo>
                  <a:lnTo>
                    <a:pt x="124440" y="82387"/>
                  </a:lnTo>
                  <a:lnTo>
                    <a:pt x="124979" y="83181"/>
                  </a:lnTo>
                  <a:lnTo>
                    <a:pt x="125338" y="82864"/>
                  </a:lnTo>
                  <a:lnTo>
                    <a:pt x="125736" y="80254"/>
                  </a:lnTo>
                  <a:lnTo>
                    <a:pt x="125843" y="80065"/>
                  </a:lnTo>
                  <a:lnTo>
                    <a:pt x="128309" y="108392"/>
                  </a:lnTo>
                  <a:lnTo>
                    <a:pt x="131290" y="118976"/>
                  </a:lnTo>
                  <a:lnTo>
                    <a:pt x="133466" y="156059"/>
                  </a:lnTo>
                  <a:lnTo>
                    <a:pt x="134503" y="193224"/>
                  </a:lnTo>
                  <a:lnTo>
                    <a:pt x="139753" y="208155"/>
                  </a:lnTo>
                  <a:lnTo>
                    <a:pt x="148915" y="221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/>
            <p:cNvSpPr/>
            <p:nvPr>
              <p:custDataLst>
                <p:tags r:id="rId102"/>
              </p:custDataLst>
            </p:nvPr>
          </p:nvSpPr>
          <p:spPr>
            <a:xfrm>
              <a:off x="8641080" y="6309360"/>
              <a:ext cx="22861" cy="91441"/>
            </a:xfrm>
            <a:custGeom>
              <a:avLst/>
              <a:gdLst/>
              <a:ahLst/>
              <a:cxnLst/>
              <a:rect l="0" t="0" r="0" b="0"/>
              <a:pathLst>
                <a:path w="22861" h="91441">
                  <a:moveTo>
                    <a:pt x="0" y="91440"/>
                  </a:moveTo>
                  <a:lnTo>
                    <a:pt x="0" y="91440"/>
                  </a:lnTo>
                  <a:lnTo>
                    <a:pt x="6774" y="64347"/>
                  </a:lnTo>
                  <a:lnTo>
                    <a:pt x="15711" y="28598"/>
                  </a:lnTo>
                  <a:lnTo>
                    <a:pt x="2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4"/>
          <p:cNvSpPr/>
          <p:nvPr>
            <p:custDataLst>
              <p:tags r:id="rId2"/>
            </p:custDataLst>
          </p:nvPr>
        </p:nvSpPr>
        <p:spPr>
          <a:xfrm>
            <a:off x="8679180" y="5966597"/>
            <a:ext cx="472441" cy="402176"/>
          </a:xfrm>
          <a:custGeom>
            <a:avLst/>
            <a:gdLst/>
            <a:ahLst/>
            <a:cxnLst/>
            <a:rect l="0" t="0" r="0" b="0"/>
            <a:pathLst>
              <a:path w="472441" h="402176">
                <a:moveTo>
                  <a:pt x="0" y="213223"/>
                </a:moveTo>
                <a:lnTo>
                  <a:pt x="0" y="213223"/>
                </a:lnTo>
                <a:lnTo>
                  <a:pt x="17403" y="247183"/>
                </a:lnTo>
                <a:lnTo>
                  <a:pt x="35767" y="280986"/>
                </a:lnTo>
                <a:lnTo>
                  <a:pt x="47800" y="312122"/>
                </a:lnTo>
                <a:lnTo>
                  <a:pt x="69188" y="348104"/>
                </a:lnTo>
                <a:lnTo>
                  <a:pt x="77317" y="359530"/>
                </a:lnTo>
                <a:lnTo>
                  <a:pt x="87008" y="381765"/>
                </a:lnTo>
                <a:lnTo>
                  <a:pt x="102919" y="395888"/>
                </a:lnTo>
                <a:lnTo>
                  <a:pt x="104173" y="398499"/>
                </a:lnTo>
                <a:lnTo>
                  <a:pt x="105855" y="400241"/>
                </a:lnTo>
                <a:lnTo>
                  <a:pt x="109983" y="402175"/>
                </a:lnTo>
                <a:lnTo>
                  <a:pt x="112268" y="401844"/>
                </a:lnTo>
                <a:lnTo>
                  <a:pt x="120481" y="397027"/>
                </a:lnTo>
                <a:lnTo>
                  <a:pt x="121281" y="394255"/>
                </a:lnTo>
                <a:lnTo>
                  <a:pt x="121495" y="392332"/>
                </a:lnTo>
                <a:lnTo>
                  <a:pt x="119474" y="387936"/>
                </a:lnTo>
                <a:lnTo>
                  <a:pt x="117749" y="385578"/>
                </a:lnTo>
                <a:lnTo>
                  <a:pt x="110557" y="349459"/>
                </a:lnTo>
                <a:lnTo>
                  <a:pt x="106599" y="314484"/>
                </a:lnTo>
                <a:lnTo>
                  <a:pt x="98542" y="279980"/>
                </a:lnTo>
                <a:lnTo>
                  <a:pt x="92843" y="244848"/>
                </a:lnTo>
                <a:lnTo>
                  <a:pt x="92564" y="213449"/>
                </a:lnTo>
                <a:lnTo>
                  <a:pt x="102082" y="179197"/>
                </a:lnTo>
                <a:lnTo>
                  <a:pt x="116882" y="147318"/>
                </a:lnTo>
                <a:lnTo>
                  <a:pt x="120255" y="143886"/>
                </a:lnTo>
                <a:lnTo>
                  <a:pt x="128517" y="140073"/>
                </a:lnTo>
                <a:lnTo>
                  <a:pt x="138644" y="137927"/>
                </a:lnTo>
                <a:lnTo>
                  <a:pt x="151053" y="141336"/>
                </a:lnTo>
                <a:lnTo>
                  <a:pt x="165453" y="147708"/>
                </a:lnTo>
                <a:lnTo>
                  <a:pt x="173158" y="154754"/>
                </a:lnTo>
                <a:lnTo>
                  <a:pt x="207930" y="192500"/>
                </a:lnTo>
                <a:lnTo>
                  <a:pt x="234096" y="208107"/>
                </a:lnTo>
                <a:lnTo>
                  <a:pt x="244998" y="211707"/>
                </a:lnTo>
                <a:lnTo>
                  <a:pt x="275765" y="213184"/>
                </a:lnTo>
                <a:lnTo>
                  <a:pt x="283712" y="206432"/>
                </a:lnTo>
                <a:lnTo>
                  <a:pt x="305880" y="175075"/>
                </a:lnTo>
                <a:lnTo>
                  <a:pt x="310482" y="158081"/>
                </a:lnTo>
                <a:lnTo>
                  <a:pt x="311558" y="147512"/>
                </a:lnTo>
                <a:lnTo>
                  <a:pt x="308120" y="132040"/>
                </a:lnTo>
                <a:lnTo>
                  <a:pt x="296948" y="108814"/>
                </a:lnTo>
                <a:lnTo>
                  <a:pt x="291150" y="102472"/>
                </a:lnTo>
                <a:lnTo>
                  <a:pt x="272826" y="88895"/>
                </a:lnTo>
                <a:lnTo>
                  <a:pt x="269089" y="88005"/>
                </a:lnTo>
                <a:lnTo>
                  <a:pt x="260425" y="89272"/>
                </a:lnTo>
                <a:lnTo>
                  <a:pt x="250071" y="94746"/>
                </a:lnTo>
                <a:lnTo>
                  <a:pt x="246609" y="99325"/>
                </a:lnTo>
                <a:lnTo>
                  <a:pt x="245686" y="101731"/>
                </a:lnTo>
                <a:lnTo>
                  <a:pt x="233731" y="118606"/>
                </a:lnTo>
                <a:lnTo>
                  <a:pt x="225232" y="152848"/>
                </a:lnTo>
                <a:lnTo>
                  <a:pt x="215508" y="190440"/>
                </a:lnTo>
                <a:lnTo>
                  <a:pt x="214489" y="223236"/>
                </a:lnTo>
                <a:lnTo>
                  <a:pt x="224004" y="259259"/>
                </a:lnTo>
                <a:lnTo>
                  <a:pt x="238803" y="294085"/>
                </a:lnTo>
                <a:lnTo>
                  <a:pt x="250436" y="309620"/>
                </a:lnTo>
                <a:lnTo>
                  <a:pt x="269540" y="323955"/>
                </a:lnTo>
                <a:lnTo>
                  <a:pt x="284568" y="331452"/>
                </a:lnTo>
                <a:lnTo>
                  <a:pt x="294679" y="333503"/>
                </a:lnTo>
                <a:lnTo>
                  <a:pt x="304817" y="332157"/>
                </a:lnTo>
                <a:lnTo>
                  <a:pt x="331048" y="321203"/>
                </a:lnTo>
                <a:lnTo>
                  <a:pt x="350677" y="307777"/>
                </a:lnTo>
                <a:lnTo>
                  <a:pt x="362163" y="295040"/>
                </a:lnTo>
                <a:lnTo>
                  <a:pt x="378094" y="259237"/>
                </a:lnTo>
                <a:lnTo>
                  <a:pt x="390111" y="226198"/>
                </a:lnTo>
                <a:lnTo>
                  <a:pt x="395029" y="189163"/>
                </a:lnTo>
                <a:lnTo>
                  <a:pt x="396081" y="151572"/>
                </a:lnTo>
                <a:lnTo>
                  <a:pt x="396219" y="132657"/>
                </a:lnTo>
                <a:lnTo>
                  <a:pt x="397072" y="132419"/>
                </a:lnTo>
                <a:lnTo>
                  <a:pt x="400281" y="134412"/>
                </a:lnTo>
                <a:lnTo>
                  <a:pt x="406844" y="144340"/>
                </a:lnTo>
                <a:lnTo>
                  <a:pt x="410106" y="153961"/>
                </a:lnTo>
                <a:lnTo>
                  <a:pt x="411464" y="191022"/>
                </a:lnTo>
                <a:lnTo>
                  <a:pt x="411478" y="221933"/>
                </a:lnTo>
                <a:lnTo>
                  <a:pt x="411481" y="259729"/>
                </a:lnTo>
                <a:lnTo>
                  <a:pt x="411481" y="281656"/>
                </a:lnTo>
                <a:lnTo>
                  <a:pt x="411481" y="277714"/>
                </a:lnTo>
                <a:lnTo>
                  <a:pt x="409221" y="273495"/>
                </a:lnTo>
                <a:lnTo>
                  <a:pt x="407434" y="271185"/>
                </a:lnTo>
                <a:lnTo>
                  <a:pt x="405449" y="264102"/>
                </a:lnTo>
                <a:lnTo>
                  <a:pt x="399816" y="230273"/>
                </a:lnTo>
                <a:lnTo>
                  <a:pt x="396083" y="209350"/>
                </a:lnTo>
                <a:lnTo>
                  <a:pt x="391938" y="177071"/>
                </a:lnTo>
                <a:lnTo>
                  <a:pt x="389603" y="139858"/>
                </a:lnTo>
                <a:lnTo>
                  <a:pt x="391169" y="109640"/>
                </a:lnTo>
                <a:lnTo>
                  <a:pt x="399283" y="76675"/>
                </a:lnTo>
                <a:lnTo>
                  <a:pt x="411547" y="40301"/>
                </a:lnTo>
                <a:lnTo>
                  <a:pt x="417436" y="29689"/>
                </a:lnTo>
                <a:lnTo>
                  <a:pt x="430499" y="15977"/>
                </a:lnTo>
                <a:lnTo>
                  <a:pt x="435460" y="7742"/>
                </a:lnTo>
                <a:lnTo>
                  <a:pt x="437625" y="5116"/>
                </a:lnTo>
                <a:lnTo>
                  <a:pt x="442291" y="2197"/>
                </a:lnTo>
                <a:lnTo>
                  <a:pt x="449466" y="170"/>
                </a:lnTo>
                <a:lnTo>
                  <a:pt x="453199" y="0"/>
                </a:lnTo>
                <a:lnTo>
                  <a:pt x="454532" y="800"/>
                </a:lnTo>
                <a:lnTo>
                  <a:pt x="455422" y="2182"/>
                </a:lnTo>
                <a:lnTo>
                  <a:pt x="456014" y="3949"/>
                </a:lnTo>
                <a:lnTo>
                  <a:pt x="457255" y="5127"/>
                </a:lnTo>
                <a:lnTo>
                  <a:pt x="460892" y="6435"/>
                </a:lnTo>
                <a:lnTo>
                  <a:pt x="462203" y="7632"/>
                </a:lnTo>
                <a:lnTo>
                  <a:pt x="463655" y="11218"/>
                </a:lnTo>
                <a:lnTo>
                  <a:pt x="465599" y="27873"/>
                </a:lnTo>
                <a:lnTo>
                  <a:pt x="472440" y="379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6"/>
          <p:cNvGrpSpPr/>
          <p:nvPr/>
        </p:nvGrpSpPr>
        <p:grpSpPr>
          <a:xfrm>
            <a:off x="9090661" y="5852160"/>
            <a:ext cx="251460" cy="643415"/>
            <a:chOff x="9090661" y="5852160"/>
            <a:chExt cx="251460" cy="643415"/>
          </a:xfrm>
        </p:grpSpPr>
        <p:sp>
          <p:nvSpPr>
            <p:cNvPr id="40" name="SMARTInkShape-35"/>
            <p:cNvSpPr/>
            <p:nvPr>
              <p:custDataLst>
                <p:tags r:id="rId88"/>
              </p:custDataLst>
            </p:nvPr>
          </p:nvSpPr>
          <p:spPr>
            <a:xfrm>
              <a:off x="9151620" y="6027420"/>
              <a:ext cx="160020" cy="136703"/>
            </a:xfrm>
            <a:custGeom>
              <a:avLst/>
              <a:gdLst/>
              <a:ahLst/>
              <a:cxnLst/>
              <a:rect l="0" t="0" r="0" b="0"/>
              <a:pathLst>
                <a:path w="160020" h="136703">
                  <a:moveTo>
                    <a:pt x="0" y="0"/>
                  </a:moveTo>
                  <a:lnTo>
                    <a:pt x="0" y="0"/>
                  </a:lnTo>
                  <a:lnTo>
                    <a:pt x="24270" y="28316"/>
                  </a:lnTo>
                  <a:lnTo>
                    <a:pt x="46720" y="60563"/>
                  </a:lnTo>
                  <a:lnTo>
                    <a:pt x="53072" y="77869"/>
                  </a:lnTo>
                  <a:lnTo>
                    <a:pt x="63232" y="93722"/>
                  </a:lnTo>
                  <a:lnTo>
                    <a:pt x="68689" y="108297"/>
                  </a:lnTo>
                  <a:lnTo>
                    <a:pt x="89199" y="126696"/>
                  </a:lnTo>
                  <a:lnTo>
                    <a:pt x="101594" y="133683"/>
                  </a:lnTo>
                  <a:lnTo>
                    <a:pt x="111853" y="136129"/>
                  </a:lnTo>
                  <a:lnTo>
                    <a:pt x="120551" y="136702"/>
                  </a:lnTo>
                  <a:lnTo>
                    <a:pt x="124394" y="135162"/>
                  </a:lnTo>
                  <a:lnTo>
                    <a:pt x="130923" y="128933"/>
                  </a:lnTo>
                  <a:lnTo>
                    <a:pt x="143403" y="111862"/>
                  </a:lnTo>
                  <a:lnTo>
                    <a:pt x="148401" y="97977"/>
                  </a:lnTo>
                  <a:lnTo>
                    <a:pt x="155656" y="64321"/>
                  </a:lnTo>
                  <a:lnTo>
                    <a:pt x="160019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/>
            <p:cNvSpPr/>
            <p:nvPr>
              <p:custDataLst>
                <p:tags r:id="rId89"/>
              </p:custDataLst>
            </p:nvPr>
          </p:nvSpPr>
          <p:spPr>
            <a:xfrm>
              <a:off x="9090661" y="5852160"/>
              <a:ext cx="251460" cy="643415"/>
            </a:xfrm>
            <a:custGeom>
              <a:avLst/>
              <a:gdLst/>
              <a:ahLst/>
              <a:cxnLst/>
              <a:rect l="0" t="0" r="0" b="0"/>
              <a:pathLst>
                <a:path w="251460" h="643415">
                  <a:moveTo>
                    <a:pt x="251459" y="0"/>
                  </a:moveTo>
                  <a:lnTo>
                    <a:pt x="251459" y="0"/>
                  </a:lnTo>
                  <a:lnTo>
                    <a:pt x="249200" y="24836"/>
                  </a:lnTo>
                  <a:lnTo>
                    <a:pt x="247413" y="44498"/>
                  </a:lnTo>
                  <a:lnTo>
                    <a:pt x="232675" y="83851"/>
                  </a:lnTo>
                  <a:lnTo>
                    <a:pt x="209304" y="136335"/>
                  </a:lnTo>
                  <a:lnTo>
                    <a:pt x="180175" y="197570"/>
                  </a:lnTo>
                  <a:lnTo>
                    <a:pt x="155677" y="248553"/>
                  </a:lnTo>
                  <a:lnTo>
                    <a:pt x="134264" y="292702"/>
                  </a:lnTo>
                  <a:lnTo>
                    <a:pt x="114910" y="332295"/>
                  </a:lnTo>
                  <a:lnTo>
                    <a:pt x="98620" y="368003"/>
                  </a:lnTo>
                  <a:lnTo>
                    <a:pt x="84373" y="401122"/>
                  </a:lnTo>
                  <a:lnTo>
                    <a:pt x="71489" y="432515"/>
                  </a:lnTo>
                  <a:lnTo>
                    <a:pt x="58666" y="465296"/>
                  </a:lnTo>
                  <a:lnTo>
                    <a:pt x="45883" y="499004"/>
                  </a:lnTo>
                  <a:lnTo>
                    <a:pt x="33129" y="533329"/>
                  </a:lnTo>
                  <a:lnTo>
                    <a:pt x="23779" y="559599"/>
                  </a:lnTo>
                  <a:lnTo>
                    <a:pt x="16699" y="580500"/>
                  </a:lnTo>
                  <a:lnTo>
                    <a:pt x="7422" y="611059"/>
                  </a:lnTo>
                  <a:lnTo>
                    <a:pt x="651" y="643414"/>
                  </a:lnTo>
                  <a:lnTo>
                    <a:pt x="434" y="643149"/>
                  </a:lnTo>
                  <a:lnTo>
                    <a:pt x="3" y="606970"/>
                  </a:lnTo>
                  <a:lnTo>
                    <a:pt x="0" y="586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"/>
          <p:cNvGrpSpPr/>
          <p:nvPr/>
        </p:nvGrpSpPr>
        <p:grpSpPr>
          <a:xfrm>
            <a:off x="6740027" y="4404360"/>
            <a:ext cx="1581014" cy="1249065"/>
            <a:chOff x="6740027" y="4404360"/>
            <a:chExt cx="1581014" cy="1249065"/>
          </a:xfrm>
        </p:grpSpPr>
        <p:sp>
          <p:nvSpPr>
            <p:cNvPr id="43" name="SMARTInkShape-37"/>
            <p:cNvSpPr/>
            <p:nvPr>
              <p:custDataLst>
                <p:tags r:id="rId85"/>
              </p:custDataLst>
            </p:nvPr>
          </p:nvSpPr>
          <p:spPr>
            <a:xfrm>
              <a:off x="6740027" y="4915948"/>
              <a:ext cx="930214" cy="603665"/>
            </a:xfrm>
            <a:custGeom>
              <a:avLst/>
              <a:gdLst/>
              <a:ahLst/>
              <a:cxnLst/>
              <a:rect l="0" t="0" r="0" b="0"/>
              <a:pathLst>
                <a:path w="930214" h="603665">
                  <a:moveTo>
                    <a:pt x="872353" y="67532"/>
                  </a:moveTo>
                  <a:lnTo>
                    <a:pt x="872353" y="67532"/>
                  </a:lnTo>
                  <a:lnTo>
                    <a:pt x="847518" y="60759"/>
                  </a:lnTo>
                  <a:lnTo>
                    <a:pt x="827856" y="55396"/>
                  </a:lnTo>
                  <a:lnTo>
                    <a:pt x="790206" y="44923"/>
                  </a:lnTo>
                  <a:lnTo>
                    <a:pt x="754563" y="36317"/>
                  </a:lnTo>
                  <a:lnTo>
                    <a:pt x="721788" y="32493"/>
                  </a:lnTo>
                  <a:lnTo>
                    <a:pt x="690288" y="26276"/>
                  </a:lnTo>
                  <a:lnTo>
                    <a:pt x="658508" y="18717"/>
                  </a:lnTo>
                  <a:lnTo>
                    <a:pt x="624629" y="12534"/>
                  </a:lnTo>
                  <a:lnTo>
                    <a:pt x="592074" y="9222"/>
                  </a:lnTo>
                  <a:lnTo>
                    <a:pt x="559824" y="6903"/>
                  </a:lnTo>
                  <a:lnTo>
                    <a:pt x="525736" y="3050"/>
                  </a:lnTo>
                  <a:lnTo>
                    <a:pt x="490829" y="3031"/>
                  </a:lnTo>
                  <a:lnTo>
                    <a:pt x="455561" y="5845"/>
                  </a:lnTo>
                  <a:lnTo>
                    <a:pt x="420131" y="9918"/>
                  </a:lnTo>
                  <a:lnTo>
                    <a:pt x="384626" y="12292"/>
                  </a:lnTo>
                  <a:lnTo>
                    <a:pt x="349939" y="15041"/>
                  </a:lnTo>
                  <a:lnTo>
                    <a:pt x="317589" y="21907"/>
                  </a:lnTo>
                  <a:lnTo>
                    <a:pt x="286278" y="30603"/>
                  </a:lnTo>
                  <a:lnTo>
                    <a:pt x="254582" y="40112"/>
                  </a:lnTo>
                  <a:lnTo>
                    <a:pt x="220740" y="49983"/>
                  </a:lnTo>
                  <a:lnTo>
                    <a:pt x="190458" y="62273"/>
                  </a:lnTo>
                  <a:lnTo>
                    <a:pt x="162890" y="76202"/>
                  </a:lnTo>
                  <a:lnTo>
                    <a:pt x="136525" y="90858"/>
                  </a:lnTo>
                  <a:lnTo>
                    <a:pt x="110696" y="105839"/>
                  </a:lnTo>
                  <a:lnTo>
                    <a:pt x="74613" y="128553"/>
                  </a:lnTo>
                  <a:lnTo>
                    <a:pt x="44731" y="153627"/>
                  </a:lnTo>
                  <a:lnTo>
                    <a:pt x="22047" y="182507"/>
                  </a:lnTo>
                  <a:lnTo>
                    <a:pt x="11839" y="202452"/>
                  </a:lnTo>
                  <a:lnTo>
                    <a:pt x="5246" y="233567"/>
                  </a:lnTo>
                  <a:lnTo>
                    <a:pt x="0" y="269222"/>
                  </a:lnTo>
                  <a:lnTo>
                    <a:pt x="2208" y="306597"/>
                  </a:lnTo>
                  <a:lnTo>
                    <a:pt x="4933" y="344483"/>
                  </a:lnTo>
                  <a:lnTo>
                    <a:pt x="17405" y="382519"/>
                  </a:lnTo>
                  <a:lnTo>
                    <a:pt x="40950" y="419753"/>
                  </a:lnTo>
                  <a:lnTo>
                    <a:pt x="66082" y="452611"/>
                  </a:lnTo>
                  <a:lnTo>
                    <a:pt x="99587" y="483796"/>
                  </a:lnTo>
                  <a:lnTo>
                    <a:pt x="137173" y="514484"/>
                  </a:lnTo>
                  <a:lnTo>
                    <a:pt x="165453" y="534853"/>
                  </a:lnTo>
                  <a:lnTo>
                    <a:pt x="194955" y="550678"/>
                  </a:lnTo>
                  <a:lnTo>
                    <a:pt x="225847" y="564204"/>
                  </a:lnTo>
                  <a:lnTo>
                    <a:pt x="259332" y="578682"/>
                  </a:lnTo>
                  <a:lnTo>
                    <a:pt x="293970" y="589068"/>
                  </a:lnTo>
                  <a:lnTo>
                    <a:pt x="329121" y="596505"/>
                  </a:lnTo>
                  <a:lnTo>
                    <a:pt x="364498" y="602634"/>
                  </a:lnTo>
                  <a:lnTo>
                    <a:pt x="402235" y="603664"/>
                  </a:lnTo>
                  <a:lnTo>
                    <a:pt x="421782" y="602754"/>
                  </a:lnTo>
                  <a:lnTo>
                    <a:pt x="441585" y="601300"/>
                  </a:lnTo>
                  <a:lnTo>
                    <a:pt x="461561" y="599484"/>
                  </a:lnTo>
                  <a:lnTo>
                    <a:pt x="481652" y="597426"/>
                  </a:lnTo>
                  <a:lnTo>
                    <a:pt x="500972" y="595208"/>
                  </a:lnTo>
                  <a:lnTo>
                    <a:pt x="538244" y="590486"/>
                  </a:lnTo>
                  <a:lnTo>
                    <a:pt x="574565" y="581049"/>
                  </a:lnTo>
                  <a:lnTo>
                    <a:pt x="610463" y="568388"/>
                  </a:lnTo>
                  <a:lnTo>
                    <a:pt x="646173" y="554295"/>
                  </a:lnTo>
                  <a:lnTo>
                    <a:pt x="681800" y="537306"/>
                  </a:lnTo>
                  <a:lnTo>
                    <a:pt x="716543" y="517621"/>
                  </a:lnTo>
                  <a:lnTo>
                    <a:pt x="748917" y="494760"/>
                  </a:lnTo>
                  <a:lnTo>
                    <a:pt x="780240" y="470489"/>
                  </a:lnTo>
                  <a:lnTo>
                    <a:pt x="810246" y="444744"/>
                  </a:lnTo>
                  <a:lnTo>
                    <a:pt x="837695" y="416368"/>
                  </a:lnTo>
                  <a:lnTo>
                    <a:pt x="859490" y="386824"/>
                  </a:lnTo>
                  <a:lnTo>
                    <a:pt x="877643" y="356759"/>
                  </a:lnTo>
                  <a:lnTo>
                    <a:pt x="894177" y="326464"/>
                  </a:lnTo>
                  <a:lnTo>
                    <a:pt x="907734" y="293808"/>
                  </a:lnTo>
                  <a:lnTo>
                    <a:pt x="918557" y="259540"/>
                  </a:lnTo>
                  <a:lnTo>
                    <a:pt x="926190" y="224553"/>
                  </a:lnTo>
                  <a:lnTo>
                    <a:pt x="930147" y="191506"/>
                  </a:lnTo>
                  <a:lnTo>
                    <a:pt x="930213" y="159885"/>
                  </a:lnTo>
                  <a:lnTo>
                    <a:pt x="924597" y="128898"/>
                  </a:lnTo>
                  <a:lnTo>
                    <a:pt x="916458" y="100450"/>
                  </a:lnTo>
                  <a:lnTo>
                    <a:pt x="911916" y="86937"/>
                  </a:lnTo>
                  <a:lnTo>
                    <a:pt x="884293" y="53861"/>
                  </a:lnTo>
                  <a:lnTo>
                    <a:pt x="848873" y="22510"/>
                  </a:lnTo>
                  <a:lnTo>
                    <a:pt x="821842" y="5753"/>
                  </a:lnTo>
                  <a:lnTo>
                    <a:pt x="796281" y="0"/>
                  </a:lnTo>
                  <a:lnTo>
                    <a:pt x="760349" y="1520"/>
                  </a:lnTo>
                  <a:lnTo>
                    <a:pt x="738753" y="6867"/>
                  </a:lnTo>
                  <a:lnTo>
                    <a:pt x="701810" y="28738"/>
                  </a:lnTo>
                  <a:lnTo>
                    <a:pt x="677705" y="53660"/>
                  </a:lnTo>
                  <a:lnTo>
                    <a:pt x="669898" y="67467"/>
                  </a:lnTo>
                  <a:lnTo>
                    <a:pt x="667262" y="78025"/>
                  </a:lnTo>
                  <a:lnTo>
                    <a:pt x="667046" y="77913"/>
                  </a:lnTo>
                  <a:lnTo>
                    <a:pt x="666613" y="75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"/>
            <p:cNvSpPr/>
            <p:nvPr>
              <p:custDataLst>
                <p:tags r:id="rId86"/>
              </p:custDataLst>
            </p:nvPr>
          </p:nvSpPr>
          <p:spPr>
            <a:xfrm>
              <a:off x="7475220" y="4404360"/>
              <a:ext cx="563435" cy="1180961"/>
            </a:xfrm>
            <a:custGeom>
              <a:avLst/>
              <a:gdLst/>
              <a:ahLst/>
              <a:cxnLst/>
              <a:rect l="0" t="0" r="0" b="0"/>
              <a:pathLst>
                <a:path w="563435" h="1180961">
                  <a:moveTo>
                    <a:pt x="0" y="0"/>
                  </a:moveTo>
                  <a:lnTo>
                    <a:pt x="0" y="0"/>
                  </a:lnTo>
                  <a:lnTo>
                    <a:pt x="16182" y="32361"/>
                  </a:lnTo>
                  <a:lnTo>
                    <a:pt x="42424" y="68667"/>
                  </a:lnTo>
                  <a:lnTo>
                    <a:pt x="67603" y="100874"/>
                  </a:lnTo>
                  <a:lnTo>
                    <a:pt x="95196" y="135910"/>
                  </a:lnTo>
                  <a:lnTo>
                    <a:pt x="124820" y="173102"/>
                  </a:lnTo>
                  <a:lnTo>
                    <a:pt x="151002" y="206888"/>
                  </a:lnTo>
                  <a:lnTo>
                    <a:pt x="178890" y="242393"/>
                  </a:lnTo>
                  <a:lnTo>
                    <a:pt x="196347" y="269444"/>
                  </a:lnTo>
                  <a:lnTo>
                    <a:pt x="211726" y="297553"/>
                  </a:lnTo>
                  <a:lnTo>
                    <a:pt x="224205" y="324156"/>
                  </a:lnTo>
                  <a:lnTo>
                    <a:pt x="237653" y="352349"/>
                  </a:lnTo>
                  <a:lnTo>
                    <a:pt x="251249" y="381813"/>
                  </a:lnTo>
                  <a:lnTo>
                    <a:pt x="262939" y="411841"/>
                  </a:lnTo>
                  <a:lnTo>
                    <a:pt x="276036" y="442121"/>
                  </a:lnTo>
                  <a:lnTo>
                    <a:pt x="289475" y="472511"/>
                  </a:lnTo>
                  <a:lnTo>
                    <a:pt x="301093" y="502952"/>
                  </a:lnTo>
                  <a:lnTo>
                    <a:pt x="311902" y="533414"/>
                  </a:lnTo>
                  <a:lnTo>
                    <a:pt x="322350" y="563886"/>
                  </a:lnTo>
                  <a:lnTo>
                    <a:pt x="332638" y="594362"/>
                  </a:lnTo>
                  <a:lnTo>
                    <a:pt x="340597" y="624841"/>
                  </a:lnTo>
                  <a:lnTo>
                    <a:pt x="347804" y="655321"/>
                  </a:lnTo>
                  <a:lnTo>
                    <a:pt x="356651" y="685800"/>
                  </a:lnTo>
                  <a:lnTo>
                    <a:pt x="367105" y="723429"/>
                  </a:lnTo>
                  <a:lnTo>
                    <a:pt x="375566" y="760073"/>
                  </a:lnTo>
                  <a:lnTo>
                    <a:pt x="380764" y="778495"/>
                  </a:lnTo>
                  <a:lnTo>
                    <a:pt x="387616" y="800937"/>
                  </a:lnTo>
                  <a:lnTo>
                    <a:pt x="395571" y="826058"/>
                  </a:lnTo>
                  <a:lnTo>
                    <a:pt x="404409" y="860743"/>
                  </a:lnTo>
                  <a:lnTo>
                    <a:pt x="411643" y="892292"/>
                  </a:lnTo>
                  <a:lnTo>
                    <a:pt x="426734" y="929037"/>
                  </a:lnTo>
                  <a:lnTo>
                    <a:pt x="444659" y="964588"/>
                  </a:lnTo>
                  <a:lnTo>
                    <a:pt x="468992" y="1002380"/>
                  </a:lnTo>
                  <a:lnTo>
                    <a:pt x="474016" y="1013278"/>
                  </a:lnTo>
                  <a:lnTo>
                    <a:pt x="477374" y="1018459"/>
                  </a:lnTo>
                  <a:lnTo>
                    <a:pt x="480058" y="1028688"/>
                  </a:lnTo>
                  <a:lnTo>
                    <a:pt x="480058" y="1028692"/>
                  </a:lnTo>
                  <a:lnTo>
                    <a:pt x="480060" y="1028696"/>
                  </a:lnTo>
                  <a:lnTo>
                    <a:pt x="480060" y="1040272"/>
                  </a:lnTo>
                  <a:lnTo>
                    <a:pt x="482318" y="1044567"/>
                  </a:lnTo>
                  <a:lnTo>
                    <a:pt x="492210" y="1056722"/>
                  </a:lnTo>
                  <a:lnTo>
                    <a:pt x="496948" y="1066817"/>
                  </a:lnTo>
                  <a:lnTo>
                    <a:pt x="500265" y="1071887"/>
                  </a:lnTo>
                  <a:lnTo>
                    <a:pt x="510195" y="1103081"/>
                  </a:lnTo>
                  <a:lnTo>
                    <a:pt x="511157" y="1103687"/>
                  </a:lnTo>
                  <a:lnTo>
                    <a:pt x="518065" y="1104886"/>
                  </a:lnTo>
                  <a:lnTo>
                    <a:pt x="518152" y="1115505"/>
                  </a:lnTo>
                  <a:lnTo>
                    <a:pt x="519001" y="1117050"/>
                  </a:lnTo>
                  <a:lnTo>
                    <a:pt x="520414" y="1118080"/>
                  </a:lnTo>
                  <a:lnTo>
                    <a:pt x="522203" y="1118767"/>
                  </a:lnTo>
                  <a:lnTo>
                    <a:pt x="523395" y="1120071"/>
                  </a:lnTo>
                  <a:lnTo>
                    <a:pt x="527567" y="1128248"/>
                  </a:lnTo>
                  <a:lnTo>
                    <a:pt x="556274" y="1164275"/>
                  </a:lnTo>
                  <a:lnTo>
                    <a:pt x="560499" y="1170236"/>
                  </a:lnTo>
                  <a:lnTo>
                    <a:pt x="563434" y="1179502"/>
                  </a:lnTo>
                  <a:lnTo>
                    <a:pt x="562737" y="1180034"/>
                  </a:lnTo>
                  <a:lnTo>
                    <a:pt x="555533" y="1180889"/>
                  </a:lnTo>
                  <a:lnTo>
                    <a:pt x="553235" y="1180960"/>
                  </a:lnTo>
                  <a:lnTo>
                    <a:pt x="525780" y="1165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/>
            <p:cNvSpPr/>
            <p:nvPr>
              <p:custDataLst>
                <p:tags r:id="rId87"/>
              </p:custDataLst>
            </p:nvPr>
          </p:nvSpPr>
          <p:spPr>
            <a:xfrm>
              <a:off x="7780020" y="5227320"/>
              <a:ext cx="541021" cy="426105"/>
            </a:xfrm>
            <a:custGeom>
              <a:avLst/>
              <a:gdLst/>
              <a:ahLst/>
              <a:cxnLst/>
              <a:rect l="0" t="0" r="0" b="0"/>
              <a:pathLst>
                <a:path w="541021" h="426105">
                  <a:moveTo>
                    <a:pt x="0" y="190500"/>
                  </a:moveTo>
                  <a:lnTo>
                    <a:pt x="0" y="190500"/>
                  </a:lnTo>
                  <a:lnTo>
                    <a:pt x="30899" y="225172"/>
                  </a:lnTo>
                  <a:lnTo>
                    <a:pt x="65087" y="252288"/>
                  </a:lnTo>
                  <a:lnTo>
                    <a:pt x="99217" y="282103"/>
                  </a:lnTo>
                  <a:lnTo>
                    <a:pt x="127800" y="304848"/>
                  </a:lnTo>
                  <a:lnTo>
                    <a:pt x="165540" y="335290"/>
                  </a:lnTo>
                  <a:lnTo>
                    <a:pt x="201750" y="361717"/>
                  </a:lnTo>
                  <a:lnTo>
                    <a:pt x="235432" y="388480"/>
                  </a:lnTo>
                  <a:lnTo>
                    <a:pt x="270171" y="416207"/>
                  </a:lnTo>
                  <a:lnTo>
                    <a:pt x="283482" y="422048"/>
                  </a:lnTo>
                  <a:lnTo>
                    <a:pt x="319396" y="426104"/>
                  </a:lnTo>
                  <a:lnTo>
                    <a:pt x="336876" y="425692"/>
                  </a:lnTo>
                  <a:lnTo>
                    <a:pt x="353628" y="419736"/>
                  </a:lnTo>
                  <a:lnTo>
                    <a:pt x="373454" y="406776"/>
                  </a:lnTo>
                  <a:lnTo>
                    <a:pt x="406183" y="368891"/>
                  </a:lnTo>
                  <a:lnTo>
                    <a:pt x="421576" y="337525"/>
                  </a:lnTo>
                  <a:lnTo>
                    <a:pt x="436861" y="300574"/>
                  </a:lnTo>
                  <a:lnTo>
                    <a:pt x="447031" y="272442"/>
                  </a:lnTo>
                  <a:lnTo>
                    <a:pt x="454939" y="240747"/>
                  </a:lnTo>
                  <a:lnTo>
                    <a:pt x="461274" y="208599"/>
                  </a:lnTo>
                  <a:lnTo>
                    <a:pt x="466912" y="180200"/>
                  </a:lnTo>
                  <a:lnTo>
                    <a:pt x="474499" y="153466"/>
                  </a:lnTo>
                  <a:lnTo>
                    <a:pt x="486032" y="116874"/>
                  </a:lnTo>
                  <a:lnTo>
                    <a:pt x="494813" y="86840"/>
                  </a:lnTo>
                  <a:lnTo>
                    <a:pt x="509409" y="53936"/>
                  </a:lnTo>
                  <a:lnTo>
                    <a:pt x="531328" y="21350"/>
                  </a:lnTo>
                  <a:lnTo>
                    <a:pt x="541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40"/>
          <p:cNvSpPr/>
          <p:nvPr>
            <p:custDataLst>
              <p:tags r:id="rId3"/>
            </p:custDataLst>
          </p:nvPr>
        </p:nvSpPr>
        <p:spPr>
          <a:xfrm>
            <a:off x="4000500" y="3619644"/>
            <a:ext cx="472441" cy="37957"/>
          </a:xfrm>
          <a:custGeom>
            <a:avLst/>
            <a:gdLst/>
            <a:ahLst/>
            <a:cxnLst/>
            <a:rect l="0" t="0" r="0" b="0"/>
            <a:pathLst>
              <a:path w="472441" h="37957">
                <a:moveTo>
                  <a:pt x="0" y="22716"/>
                </a:moveTo>
                <a:lnTo>
                  <a:pt x="0" y="22716"/>
                </a:lnTo>
                <a:lnTo>
                  <a:pt x="32362" y="26761"/>
                </a:lnTo>
                <a:lnTo>
                  <a:pt x="64622" y="29277"/>
                </a:lnTo>
                <a:lnTo>
                  <a:pt x="98278" y="29280"/>
                </a:lnTo>
                <a:lnTo>
                  <a:pt x="129386" y="24263"/>
                </a:lnTo>
                <a:lnTo>
                  <a:pt x="164035" y="18976"/>
                </a:lnTo>
                <a:lnTo>
                  <a:pt x="193477" y="12201"/>
                </a:lnTo>
                <a:lnTo>
                  <a:pt x="223649" y="8876"/>
                </a:lnTo>
                <a:lnTo>
                  <a:pt x="254038" y="7891"/>
                </a:lnTo>
                <a:lnTo>
                  <a:pt x="284491" y="3553"/>
                </a:lnTo>
                <a:lnTo>
                  <a:pt x="319886" y="587"/>
                </a:lnTo>
                <a:lnTo>
                  <a:pt x="356353" y="0"/>
                </a:lnTo>
                <a:lnTo>
                  <a:pt x="378213" y="2156"/>
                </a:lnTo>
                <a:lnTo>
                  <a:pt x="411269" y="12012"/>
                </a:lnTo>
                <a:lnTo>
                  <a:pt x="438175" y="15672"/>
                </a:lnTo>
                <a:lnTo>
                  <a:pt x="463158" y="28261"/>
                </a:lnTo>
                <a:lnTo>
                  <a:pt x="470607" y="29926"/>
                </a:lnTo>
                <a:lnTo>
                  <a:pt x="471218" y="30910"/>
                </a:lnTo>
                <a:lnTo>
                  <a:pt x="472440" y="379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"/>
          <p:cNvGrpSpPr/>
          <p:nvPr/>
        </p:nvGrpSpPr>
        <p:grpSpPr>
          <a:xfrm>
            <a:off x="6842760" y="121920"/>
            <a:ext cx="1821018" cy="731521"/>
            <a:chOff x="6842760" y="121920"/>
            <a:chExt cx="1821018" cy="731521"/>
          </a:xfrm>
        </p:grpSpPr>
        <p:sp>
          <p:nvSpPr>
            <p:cNvPr id="48" name="SMARTInkShape-41"/>
            <p:cNvSpPr/>
            <p:nvPr>
              <p:custDataLst>
                <p:tags r:id="rId74"/>
              </p:custDataLst>
            </p:nvPr>
          </p:nvSpPr>
          <p:spPr>
            <a:xfrm>
              <a:off x="6980001" y="190892"/>
              <a:ext cx="485557" cy="342023"/>
            </a:xfrm>
            <a:custGeom>
              <a:avLst/>
              <a:gdLst/>
              <a:ahLst/>
              <a:cxnLst/>
              <a:rect l="0" t="0" r="0" b="0"/>
              <a:pathLst>
                <a:path w="485557" h="342023">
                  <a:moveTo>
                    <a:pt x="198039" y="136768"/>
                  </a:moveTo>
                  <a:lnTo>
                    <a:pt x="198039" y="136768"/>
                  </a:lnTo>
                  <a:lnTo>
                    <a:pt x="210206" y="171575"/>
                  </a:lnTo>
                  <a:lnTo>
                    <a:pt x="223187" y="201738"/>
                  </a:lnTo>
                  <a:lnTo>
                    <a:pt x="237845" y="235115"/>
                  </a:lnTo>
                  <a:lnTo>
                    <a:pt x="255680" y="272987"/>
                  </a:lnTo>
                  <a:lnTo>
                    <a:pt x="271631" y="306642"/>
                  </a:lnTo>
                  <a:lnTo>
                    <a:pt x="279588" y="324950"/>
                  </a:lnTo>
                  <a:lnTo>
                    <a:pt x="281820" y="342022"/>
                  </a:lnTo>
                  <a:lnTo>
                    <a:pt x="252594" y="309187"/>
                  </a:lnTo>
                  <a:lnTo>
                    <a:pt x="226086" y="271296"/>
                  </a:lnTo>
                  <a:lnTo>
                    <a:pt x="205425" y="249052"/>
                  </a:lnTo>
                  <a:lnTo>
                    <a:pt x="186875" y="233637"/>
                  </a:lnTo>
                  <a:lnTo>
                    <a:pt x="165196" y="216587"/>
                  </a:lnTo>
                  <a:lnTo>
                    <a:pt x="134335" y="195385"/>
                  </a:lnTo>
                  <a:lnTo>
                    <a:pt x="111306" y="183987"/>
                  </a:lnTo>
                  <a:lnTo>
                    <a:pt x="73443" y="176669"/>
                  </a:lnTo>
                  <a:lnTo>
                    <a:pt x="38513" y="169868"/>
                  </a:lnTo>
                  <a:lnTo>
                    <a:pt x="6959" y="166631"/>
                  </a:lnTo>
                  <a:lnTo>
                    <a:pt x="4611" y="165144"/>
                  </a:lnTo>
                  <a:lnTo>
                    <a:pt x="0" y="159724"/>
                  </a:lnTo>
                  <a:lnTo>
                    <a:pt x="8034" y="155611"/>
                  </a:lnTo>
                  <a:lnTo>
                    <a:pt x="41346" y="150225"/>
                  </a:lnTo>
                  <a:lnTo>
                    <a:pt x="71742" y="141602"/>
                  </a:lnTo>
                  <a:lnTo>
                    <a:pt x="109817" y="130580"/>
                  </a:lnTo>
                  <a:lnTo>
                    <a:pt x="138509" y="123011"/>
                  </a:lnTo>
                  <a:lnTo>
                    <a:pt x="168194" y="111181"/>
                  </a:lnTo>
                  <a:lnTo>
                    <a:pt x="200579" y="99714"/>
                  </a:lnTo>
                  <a:lnTo>
                    <a:pt x="233881" y="88973"/>
                  </a:lnTo>
                  <a:lnTo>
                    <a:pt x="265616" y="78555"/>
                  </a:lnTo>
                  <a:lnTo>
                    <a:pt x="296653" y="68280"/>
                  </a:lnTo>
                  <a:lnTo>
                    <a:pt x="326534" y="58069"/>
                  </a:lnTo>
                  <a:lnTo>
                    <a:pt x="353925" y="47886"/>
                  </a:lnTo>
                  <a:lnTo>
                    <a:pt x="380210" y="37716"/>
                  </a:lnTo>
                  <a:lnTo>
                    <a:pt x="416552" y="22470"/>
                  </a:lnTo>
                  <a:lnTo>
                    <a:pt x="451081" y="10239"/>
                  </a:lnTo>
                  <a:lnTo>
                    <a:pt x="485556" y="0"/>
                  </a:lnTo>
                  <a:lnTo>
                    <a:pt x="478903" y="7815"/>
                  </a:lnTo>
                  <a:lnTo>
                    <a:pt x="457119" y="22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"/>
            <p:cNvSpPr/>
            <p:nvPr>
              <p:custDataLst>
                <p:tags r:id="rId75"/>
              </p:custDataLst>
            </p:nvPr>
          </p:nvSpPr>
          <p:spPr>
            <a:xfrm>
              <a:off x="7057689" y="495300"/>
              <a:ext cx="280372" cy="106506"/>
            </a:xfrm>
            <a:custGeom>
              <a:avLst/>
              <a:gdLst/>
              <a:ahLst/>
              <a:cxnLst/>
              <a:rect l="0" t="0" r="0" b="0"/>
              <a:pathLst>
                <a:path w="280372" h="106506">
                  <a:moveTo>
                    <a:pt x="36531" y="22860"/>
                  </a:moveTo>
                  <a:lnTo>
                    <a:pt x="36531" y="22860"/>
                  </a:lnTo>
                  <a:lnTo>
                    <a:pt x="25242" y="45438"/>
                  </a:lnTo>
                  <a:lnTo>
                    <a:pt x="6374" y="83172"/>
                  </a:lnTo>
                  <a:lnTo>
                    <a:pt x="786" y="96610"/>
                  </a:lnTo>
                  <a:lnTo>
                    <a:pt x="0" y="99967"/>
                  </a:lnTo>
                  <a:lnTo>
                    <a:pt x="1172" y="102204"/>
                  </a:lnTo>
                  <a:lnTo>
                    <a:pt x="3644" y="103696"/>
                  </a:lnTo>
                  <a:lnTo>
                    <a:pt x="15215" y="105796"/>
                  </a:lnTo>
                  <a:lnTo>
                    <a:pt x="34296" y="106505"/>
                  </a:lnTo>
                  <a:lnTo>
                    <a:pt x="71775" y="94479"/>
                  </a:lnTo>
                  <a:lnTo>
                    <a:pt x="103324" y="80675"/>
                  </a:lnTo>
                  <a:lnTo>
                    <a:pt x="139107" y="65861"/>
                  </a:lnTo>
                  <a:lnTo>
                    <a:pt x="176521" y="49900"/>
                  </a:lnTo>
                  <a:lnTo>
                    <a:pt x="213569" y="31154"/>
                  </a:lnTo>
                  <a:lnTo>
                    <a:pt x="245526" y="18638"/>
                  </a:lnTo>
                  <a:lnTo>
                    <a:pt x="28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/>
            <p:cNvSpPr/>
            <p:nvPr>
              <p:custDataLst>
                <p:tags r:id="rId76"/>
              </p:custDataLst>
            </p:nvPr>
          </p:nvSpPr>
          <p:spPr>
            <a:xfrm>
              <a:off x="7429500" y="366788"/>
              <a:ext cx="213361" cy="158493"/>
            </a:xfrm>
            <a:custGeom>
              <a:avLst/>
              <a:gdLst/>
              <a:ahLst/>
              <a:cxnLst/>
              <a:rect l="0" t="0" r="0" b="0"/>
              <a:pathLst>
                <a:path w="213361" h="158493">
                  <a:moveTo>
                    <a:pt x="0" y="75172"/>
                  </a:moveTo>
                  <a:lnTo>
                    <a:pt x="0" y="75172"/>
                  </a:lnTo>
                  <a:lnTo>
                    <a:pt x="4045" y="107533"/>
                  </a:lnTo>
                  <a:lnTo>
                    <a:pt x="10606" y="131704"/>
                  </a:lnTo>
                  <a:lnTo>
                    <a:pt x="22732" y="158492"/>
                  </a:lnTo>
                  <a:lnTo>
                    <a:pt x="22822" y="154799"/>
                  </a:lnTo>
                  <a:lnTo>
                    <a:pt x="20586" y="150637"/>
                  </a:lnTo>
                  <a:lnTo>
                    <a:pt x="18804" y="148342"/>
                  </a:lnTo>
                  <a:lnTo>
                    <a:pt x="16823" y="141277"/>
                  </a:lnTo>
                  <a:lnTo>
                    <a:pt x="13451" y="127779"/>
                  </a:lnTo>
                  <a:lnTo>
                    <a:pt x="11508" y="122943"/>
                  </a:lnTo>
                  <a:lnTo>
                    <a:pt x="11605" y="110797"/>
                  </a:lnTo>
                  <a:lnTo>
                    <a:pt x="19998" y="74846"/>
                  </a:lnTo>
                  <a:lnTo>
                    <a:pt x="23706" y="53062"/>
                  </a:lnTo>
                  <a:lnTo>
                    <a:pt x="30573" y="41074"/>
                  </a:lnTo>
                  <a:lnTo>
                    <a:pt x="37012" y="34617"/>
                  </a:lnTo>
                  <a:lnTo>
                    <a:pt x="52091" y="26427"/>
                  </a:lnTo>
                  <a:lnTo>
                    <a:pt x="56740" y="25742"/>
                  </a:lnTo>
                  <a:lnTo>
                    <a:pt x="66422" y="27239"/>
                  </a:lnTo>
                  <a:lnTo>
                    <a:pt x="81393" y="32841"/>
                  </a:lnTo>
                  <a:lnTo>
                    <a:pt x="96553" y="43909"/>
                  </a:lnTo>
                  <a:lnTo>
                    <a:pt x="116397" y="79347"/>
                  </a:lnTo>
                  <a:lnTo>
                    <a:pt x="124329" y="95224"/>
                  </a:lnTo>
                  <a:lnTo>
                    <a:pt x="124966" y="105533"/>
                  </a:lnTo>
                  <a:lnTo>
                    <a:pt x="123951" y="110653"/>
                  </a:lnTo>
                  <a:lnTo>
                    <a:pt x="125080" y="118599"/>
                  </a:lnTo>
                  <a:lnTo>
                    <a:pt x="126567" y="121903"/>
                  </a:lnTo>
                  <a:lnTo>
                    <a:pt x="126712" y="124953"/>
                  </a:lnTo>
                  <a:lnTo>
                    <a:pt x="124615" y="130599"/>
                  </a:lnTo>
                  <a:lnTo>
                    <a:pt x="124563" y="132443"/>
                  </a:lnTo>
                  <a:lnTo>
                    <a:pt x="125375" y="133673"/>
                  </a:lnTo>
                  <a:lnTo>
                    <a:pt x="126764" y="134493"/>
                  </a:lnTo>
                  <a:lnTo>
                    <a:pt x="126843" y="134192"/>
                  </a:lnTo>
                  <a:lnTo>
                    <a:pt x="122735" y="129427"/>
                  </a:lnTo>
                  <a:lnTo>
                    <a:pt x="115020" y="93429"/>
                  </a:lnTo>
                  <a:lnTo>
                    <a:pt x="114443" y="60779"/>
                  </a:lnTo>
                  <a:lnTo>
                    <a:pt x="116601" y="37323"/>
                  </a:lnTo>
                  <a:lnTo>
                    <a:pt x="122066" y="6782"/>
                  </a:lnTo>
                  <a:lnTo>
                    <a:pt x="123712" y="4179"/>
                  </a:lnTo>
                  <a:lnTo>
                    <a:pt x="128389" y="0"/>
                  </a:lnTo>
                  <a:lnTo>
                    <a:pt x="129619" y="504"/>
                  </a:lnTo>
                  <a:lnTo>
                    <a:pt x="140046" y="9668"/>
                  </a:lnTo>
                  <a:lnTo>
                    <a:pt x="154970" y="45631"/>
                  </a:lnTo>
                  <a:lnTo>
                    <a:pt x="164549" y="69380"/>
                  </a:lnTo>
                  <a:lnTo>
                    <a:pt x="179706" y="104783"/>
                  </a:lnTo>
                  <a:lnTo>
                    <a:pt x="187302" y="125997"/>
                  </a:lnTo>
                  <a:lnTo>
                    <a:pt x="189925" y="135861"/>
                  </a:lnTo>
                  <a:lnTo>
                    <a:pt x="191811" y="138491"/>
                  </a:lnTo>
                  <a:lnTo>
                    <a:pt x="196873" y="142713"/>
                  </a:lnTo>
                  <a:lnTo>
                    <a:pt x="199824" y="138775"/>
                  </a:lnTo>
                  <a:lnTo>
                    <a:pt x="208616" y="118404"/>
                  </a:lnTo>
                  <a:lnTo>
                    <a:pt x="212944" y="80528"/>
                  </a:lnTo>
                  <a:lnTo>
                    <a:pt x="213360" y="75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/>
            <p:cNvSpPr/>
            <p:nvPr>
              <p:custDataLst>
                <p:tags r:id="rId77"/>
              </p:custDataLst>
            </p:nvPr>
          </p:nvSpPr>
          <p:spPr>
            <a:xfrm>
              <a:off x="7685620" y="297771"/>
              <a:ext cx="130512" cy="334098"/>
            </a:xfrm>
            <a:custGeom>
              <a:avLst/>
              <a:gdLst/>
              <a:ahLst/>
              <a:cxnLst/>
              <a:rect l="0" t="0" r="0" b="0"/>
              <a:pathLst>
                <a:path w="130512" h="334098">
                  <a:moveTo>
                    <a:pt x="2960" y="106089"/>
                  </a:moveTo>
                  <a:lnTo>
                    <a:pt x="2960" y="106089"/>
                  </a:lnTo>
                  <a:lnTo>
                    <a:pt x="15096" y="134405"/>
                  </a:lnTo>
                  <a:lnTo>
                    <a:pt x="30733" y="168195"/>
                  </a:lnTo>
                  <a:lnTo>
                    <a:pt x="42046" y="199656"/>
                  </a:lnTo>
                  <a:lnTo>
                    <a:pt x="54299" y="235391"/>
                  </a:lnTo>
                  <a:lnTo>
                    <a:pt x="69891" y="271926"/>
                  </a:lnTo>
                  <a:lnTo>
                    <a:pt x="78786" y="305508"/>
                  </a:lnTo>
                  <a:lnTo>
                    <a:pt x="86813" y="330190"/>
                  </a:lnTo>
                  <a:lnTo>
                    <a:pt x="88495" y="331690"/>
                  </a:lnTo>
                  <a:lnTo>
                    <a:pt x="90464" y="332689"/>
                  </a:lnTo>
                  <a:lnTo>
                    <a:pt x="90929" y="333356"/>
                  </a:lnTo>
                  <a:lnTo>
                    <a:pt x="90393" y="333800"/>
                  </a:lnTo>
                  <a:lnTo>
                    <a:pt x="89189" y="334097"/>
                  </a:lnTo>
                  <a:lnTo>
                    <a:pt x="88385" y="333447"/>
                  </a:lnTo>
                  <a:lnTo>
                    <a:pt x="76236" y="295550"/>
                  </a:lnTo>
                  <a:lnTo>
                    <a:pt x="64842" y="265331"/>
                  </a:lnTo>
                  <a:lnTo>
                    <a:pt x="55581" y="239516"/>
                  </a:lnTo>
                  <a:lnTo>
                    <a:pt x="46667" y="211110"/>
                  </a:lnTo>
                  <a:lnTo>
                    <a:pt x="39882" y="181552"/>
                  </a:lnTo>
                  <a:lnTo>
                    <a:pt x="34045" y="153739"/>
                  </a:lnTo>
                  <a:lnTo>
                    <a:pt x="23741" y="116539"/>
                  </a:lnTo>
                  <a:lnTo>
                    <a:pt x="12222" y="86325"/>
                  </a:lnTo>
                  <a:lnTo>
                    <a:pt x="744" y="53361"/>
                  </a:lnTo>
                  <a:lnTo>
                    <a:pt x="0" y="40039"/>
                  </a:lnTo>
                  <a:lnTo>
                    <a:pt x="6421" y="17689"/>
                  </a:lnTo>
                  <a:lnTo>
                    <a:pt x="13248" y="9509"/>
                  </a:lnTo>
                  <a:lnTo>
                    <a:pt x="17438" y="6142"/>
                  </a:lnTo>
                  <a:lnTo>
                    <a:pt x="28867" y="2402"/>
                  </a:lnTo>
                  <a:lnTo>
                    <a:pt x="56902" y="0"/>
                  </a:lnTo>
                  <a:lnTo>
                    <a:pt x="79339" y="3629"/>
                  </a:lnTo>
                  <a:lnTo>
                    <a:pt x="98027" y="14112"/>
                  </a:lnTo>
                  <a:lnTo>
                    <a:pt x="118666" y="32825"/>
                  </a:lnTo>
                  <a:lnTo>
                    <a:pt x="125787" y="42765"/>
                  </a:lnTo>
                  <a:lnTo>
                    <a:pt x="129517" y="52827"/>
                  </a:lnTo>
                  <a:lnTo>
                    <a:pt x="130511" y="57881"/>
                  </a:lnTo>
                  <a:lnTo>
                    <a:pt x="127865" y="77130"/>
                  </a:lnTo>
                  <a:lnTo>
                    <a:pt x="113303" y="107236"/>
                  </a:lnTo>
                  <a:lnTo>
                    <a:pt x="91862" y="142660"/>
                  </a:lnTo>
                  <a:lnTo>
                    <a:pt x="63419" y="178412"/>
                  </a:lnTo>
                  <a:lnTo>
                    <a:pt x="40270" y="211157"/>
                  </a:lnTo>
                  <a:lnTo>
                    <a:pt x="28926" y="232551"/>
                  </a:lnTo>
                  <a:lnTo>
                    <a:pt x="26434" y="241136"/>
                  </a:lnTo>
                  <a:lnTo>
                    <a:pt x="41060" y="228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/>
            <p:cNvSpPr/>
            <p:nvPr>
              <p:custDataLst>
                <p:tags r:id="rId78"/>
              </p:custDataLst>
            </p:nvPr>
          </p:nvSpPr>
          <p:spPr>
            <a:xfrm>
              <a:off x="7835805" y="306997"/>
              <a:ext cx="188056" cy="183688"/>
            </a:xfrm>
            <a:custGeom>
              <a:avLst/>
              <a:gdLst/>
              <a:ahLst/>
              <a:cxnLst/>
              <a:rect l="0" t="0" r="0" b="0"/>
              <a:pathLst>
                <a:path w="188056" h="183688">
                  <a:moveTo>
                    <a:pt x="104235" y="51143"/>
                  </a:moveTo>
                  <a:lnTo>
                    <a:pt x="104235" y="51143"/>
                  </a:lnTo>
                  <a:lnTo>
                    <a:pt x="86832" y="14485"/>
                  </a:lnTo>
                  <a:lnTo>
                    <a:pt x="76462" y="5217"/>
                  </a:lnTo>
                  <a:lnTo>
                    <a:pt x="66210" y="1098"/>
                  </a:lnTo>
                  <a:lnTo>
                    <a:pt x="61104" y="0"/>
                  </a:lnTo>
                  <a:lnTo>
                    <a:pt x="56854" y="961"/>
                  </a:lnTo>
                  <a:lnTo>
                    <a:pt x="37139" y="19208"/>
                  </a:lnTo>
                  <a:lnTo>
                    <a:pt x="18512" y="45587"/>
                  </a:lnTo>
                  <a:lnTo>
                    <a:pt x="5803" y="82532"/>
                  </a:lnTo>
                  <a:lnTo>
                    <a:pt x="0" y="112373"/>
                  </a:lnTo>
                  <a:lnTo>
                    <a:pt x="537" y="138147"/>
                  </a:lnTo>
                  <a:lnTo>
                    <a:pt x="8304" y="162027"/>
                  </a:lnTo>
                  <a:lnTo>
                    <a:pt x="15314" y="170416"/>
                  </a:lnTo>
                  <a:lnTo>
                    <a:pt x="23228" y="176120"/>
                  </a:lnTo>
                  <a:lnTo>
                    <a:pt x="32443" y="179331"/>
                  </a:lnTo>
                  <a:lnTo>
                    <a:pt x="37896" y="180082"/>
                  </a:lnTo>
                  <a:lnTo>
                    <a:pt x="49770" y="176460"/>
                  </a:lnTo>
                  <a:lnTo>
                    <a:pt x="59969" y="170024"/>
                  </a:lnTo>
                  <a:lnTo>
                    <a:pt x="76238" y="154181"/>
                  </a:lnTo>
                  <a:lnTo>
                    <a:pt x="88482" y="132488"/>
                  </a:lnTo>
                  <a:lnTo>
                    <a:pt x="94206" y="111370"/>
                  </a:lnTo>
                  <a:lnTo>
                    <a:pt x="100688" y="75600"/>
                  </a:lnTo>
                  <a:lnTo>
                    <a:pt x="96823" y="59470"/>
                  </a:lnTo>
                  <a:lnTo>
                    <a:pt x="97474" y="85646"/>
                  </a:lnTo>
                  <a:lnTo>
                    <a:pt x="103176" y="120253"/>
                  </a:lnTo>
                  <a:lnTo>
                    <a:pt x="112384" y="155635"/>
                  </a:lnTo>
                  <a:lnTo>
                    <a:pt x="119632" y="170157"/>
                  </a:lnTo>
                  <a:lnTo>
                    <a:pt x="125472" y="176851"/>
                  </a:lnTo>
                  <a:lnTo>
                    <a:pt x="133712" y="182649"/>
                  </a:lnTo>
                  <a:lnTo>
                    <a:pt x="137433" y="183687"/>
                  </a:lnTo>
                  <a:lnTo>
                    <a:pt x="140760" y="183532"/>
                  </a:lnTo>
                  <a:lnTo>
                    <a:pt x="148409" y="180256"/>
                  </a:lnTo>
                  <a:lnTo>
                    <a:pt x="160274" y="173155"/>
                  </a:lnTo>
                  <a:lnTo>
                    <a:pt x="188055" y="134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/>
            <p:cNvSpPr/>
            <p:nvPr>
              <p:custDataLst>
                <p:tags r:id="rId79"/>
              </p:custDataLst>
            </p:nvPr>
          </p:nvSpPr>
          <p:spPr>
            <a:xfrm>
              <a:off x="8048053" y="266700"/>
              <a:ext cx="166308" cy="212429"/>
            </a:xfrm>
            <a:custGeom>
              <a:avLst/>
              <a:gdLst/>
              <a:ahLst/>
              <a:cxnLst/>
              <a:rect l="0" t="0" r="0" b="0"/>
              <a:pathLst>
                <a:path w="166308" h="212429">
                  <a:moveTo>
                    <a:pt x="29147" y="30480"/>
                  </a:moveTo>
                  <a:lnTo>
                    <a:pt x="29147" y="30480"/>
                  </a:lnTo>
                  <a:lnTo>
                    <a:pt x="17011" y="58796"/>
                  </a:lnTo>
                  <a:lnTo>
                    <a:pt x="5419" y="92586"/>
                  </a:lnTo>
                  <a:lnTo>
                    <a:pt x="0" y="128261"/>
                  </a:lnTo>
                  <a:lnTo>
                    <a:pt x="1187" y="159767"/>
                  </a:lnTo>
                  <a:lnTo>
                    <a:pt x="5714" y="174301"/>
                  </a:lnTo>
                  <a:lnTo>
                    <a:pt x="27200" y="202739"/>
                  </a:lnTo>
                  <a:lnTo>
                    <a:pt x="39287" y="208640"/>
                  </a:lnTo>
                  <a:lnTo>
                    <a:pt x="63699" y="212428"/>
                  </a:lnTo>
                  <a:lnTo>
                    <a:pt x="79648" y="209039"/>
                  </a:lnTo>
                  <a:lnTo>
                    <a:pt x="99143" y="194582"/>
                  </a:lnTo>
                  <a:lnTo>
                    <a:pt x="129983" y="157296"/>
                  </a:lnTo>
                  <a:lnTo>
                    <a:pt x="142543" y="137643"/>
                  </a:lnTo>
                  <a:lnTo>
                    <a:pt x="154375" y="101931"/>
                  </a:lnTo>
                  <a:lnTo>
                    <a:pt x="160440" y="74089"/>
                  </a:lnTo>
                  <a:lnTo>
                    <a:pt x="163698" y="44782"/>
                  </a:lnTo>
                  <a:lnTo>
                    <a:pt x="165793" y="8846"/>
                  </a:lnTo>
                  <a:lnTo>
                    <a:pt x="1663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/>
            <p:cNvSpPr/>
            <p:nvPr>
              <p:custDataLst>
                <p:tags r:id="rId80"/>
              </p:custDataLst>
            </p:nvPr>
          </p:nvSpPr>
          <p:spPr>
            <a:xfrm>
              <a:off x="8214830" y="121920"/>
              <a:ext cx="37278" cy="311921"/>
            </a:xfrm>
            <a:custGeom>
              <a:avLst/>
              <a:gdLst/>
              <a:ahLst/>
              <a:cxnLst/>
              <a:rect l="0" t="0" r="0" b="0"/>
              <a:pathLst>
                <a:path w="37278" h="311921">
                  <a:moveTo>
                    <a:pt x="7150" y="0"/>
                  </a:moveTo>
                  <a:lnTo>
                    <a:pt x="7150" y="0"/>
                  </a:lnTo>
                  <a:lnTo>
                    <a:pt x="4892" y="24836"/>
                  </a:lnTo>
                  <a:lnTo>
                    <a:pt x="1913" y="61838"/>
                  </a:lnTo>
                  <a:lnTo>
                    <a:pt x="589" y="92395"/>
                  </a:lnTo>
                  <a:lnTo>
                    <a:pt x="0" y="120087"/>
                  </a:lnTo>
                  <a:lnTo>
                    <a:pt x="586" y="146505"/>
                  </a:lnTo>
                  <a:lnTo>
                    <a:pt x="4830" y="184332"/>
                  </a:lnTo>
                  <a:lnTo>
                    <a:pt x="7309" y="217365"/>
                  </a:lnTo>
                  <a:lnTo>
                    <a:pt x="13030" y="247755"/>
                  </a:lnTo>
                  <a:lnTo>
                    <a:pt x="25035" y="285027"/>
                  </a:lnTo>
                  <a:lnTo>
                    <a:pt x="31614" y="303869"/>
                  </a:lnTo>
                  <a:lnTo>
                    <a:pt x="37277" y="311920"/>
                  </a:lnTo>
                  <a:lnTo>
                    <a:pt x="36763" y="279466"/>
                  </a:lnTo>
                  <a:lnTo>
                    <a:pt x="29337" y="245107"/>
                  </a:lnTo>
                  <a:lnTo>
                    <a:pt x="2239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81"/>
              </p:custDataLst>
            </p:nvPr>
          </p:nvSpPr>
          <p:spPr>
            <a:xfrm>
              <a:off x="8107680" y="205740"/>
              <a:ext cx="274321" cy="106681"/>
            </a:xfrm>
            <a:custGeom>
              <a:avLst/>
              <a:gdLst/>
              <a:ahLst/>
              <a:cxnLst/>
              <a:rect l="0" t="0" r="0" b="0"/>
              <a:pathLst>
                <a:path w="274321" h="106681">
                  <a:moveTo>
                    <a:pt x="0" y="106680"/>
                  </a:moveTo>
                  <a:lnTo>
                    <a:pt x="0" y="106680"/>
                  </a:lnTo>
                  <a:lnTo>
                    <a:pt x="36124" y="93133"/>
                  </a:lnTo>
                  <a:lnTo>
                    <a:pt x="64723" y="82409"/>
                  </a:lnTo>
                  <a:lnTo>
                    <a:pt x="87176" y="73566"/>
                  </a:lnTo>
                  <a:lnTo>
                    <a:pt x="121153" y="59225"/>
                  </a:lnTo>
                  <a:lnTo>
                    <a:pt x="147543" y="49464"/>
                  </a:lnTo>
                  <a:lnTo>
                    <a:pt x="181441" y="41467"/>
                  </a:lnTo>
                  <a:lnTo>
                    <a:pt x="212933" y="36840"/>
                  </a:lnTo>
                  <a:lnTo>
                    <a:pt x="245826" y="27691"/>
                  </a:lnTo>
                  <a:lnTo>
                    <a:pt x="257704" y="18234"/>
                  </a:lnTo>
                  <a:lnTo>
                    <a:pt x="2743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/>
            <p:cNvSpPr/>
            <p:nvPr>
              <p:custDataLst>
                <p:tags r:id="rId82"/>
              </p:custDataLst>
            </p:nvPr>
          </p:nvSpPr>
          <p:spPr>
            <a:xfrm>
              <a:off x="8397240" y="167640"/>
              <a:ext cx="30481" cy="45721"/>
            </a:xfrm>
            <a:custGeom>
              <a:avLst/>
              <a:gdLst/>
              <a:ahLst/>
              <a:cxnLst/>
              <a:rect l="0" t="0" r="0" b="0"/>
              <a:pathLst>
                <a:path w="30481" h="45721">
                  <a:moveTo>
                    <a:pt x="0" y="0"/>
                  </a:moveTo>
                  <a:lnTo>
                    <a:pt x="0" y="0"/>
                  </a:lnTo>
                  <a:lnTo>
                    <a:pt x="24125" y="36187"/>
                  </a:lnTo>
                  <a:lnTo>
                    <a:pt x="3048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"/>
            <p:cNvSpPr/>
            <p:nvPr>
              <p:custDataLst>
                <p:tags r:id="rId83"/>
              </p:custDataLst>
            </p:nvPr>
          </p:nvSpPr>
          <p:spPr>
            <a:xfrm>
              <a:off x="8481060" y="2895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"/>
            <p:cNvSpPr/>
            <p:nvPr>
              <p:custDataLst>
                <p:tags r:id="rId84"/>
              </p:custDataLst>
            </p:nvPr>
          </p:nvSpPr>
          <p:spPr>
            <a:xfrm>
              <a:off x="6842760" y="396240"/>
              <a:ext cx="1821018" cy="457201"/>
            </a:xfrm>
            <a:custGeom>
              <a:avLst/>
              <a:gdLst/>
              <a:ahLst/>
              <a:cxnLst/>
              <a:rect l="0" t="0" r="0" b="0"/>
              <a:pathLst>
                <a:path w="1821018" h="457201">
                  <a:moveTo>
                    <a:pt x="0" y="457200"/>
                  </a:moveTo>
                  <a:lnTo>
                    <a:pt x="0" y="457200"/>
                  </a:lnTo>
                  <a:lnTo>
                    <a:pt x="22578" y="452684"/>
                  </a:lnTo>
                  <a:lnTo>
                    <a:pt x="55755" y="446726"/>
                  </a:lnTo>
                  <a:lnTo>
                    <a:pt x="81789" y="444078"/>
                  </a:lnTo>
                  <a:lnTo>
                    <a:pt x="109164" y="440644"/>
                  </a:lnTo>
                  <a:lnTo>
                    <a:pt x="138264" y="436295"/>
                  </a:lnTo>
                  <a:lnTo>
                    <a:pt x="168130" y="431540"/>
                  </a:lnTo>
                  <a:lnTo>
                    <a:pt x="198337" y="426604"/>
                  </a:lnTo>
                  <a:lnTo>
                    <a:pt x="230390" y="420742"/>
                  </a:lnTo>
                  <a:lnTo>
                    <a:pt x="267214" y="412492"/>
                  </a:lnTo>
                  <a:lnTo>
                    <a:pt x="287363" y="407921"/>
                  </a:lnTo>
                  <a:lnTo>
                    <a:pt x="308414" y="403181"/>
                  </a:lnTo>
                  <a:lnTo>
                    <a:pt x="330070" y="398327"/>
                  </a:lnTo>
                  <a:lnTo>
                    <a:pt x="352973" y="391705"/>
                  </a:lnTo>
                  <a:lnTo>
                    <a:pt x="376709" y="383903"/>
                  </a:lnTo>
                  <a:lnTo>
                    <a:pt x="400999" y="375315"/>
                  </a:lnTo>
                  <a:lnTo>
                    <a:pt x="425660" y="367050"/>
                  </a:lnTo>
                  <a:lnTo>
                    <a:pt x="450566" y="359000"/>
                  </a:lnTo>
                  <a:lnTo>
                    <a:pt x="475637" y="351093"/>
                  </a:lnTo>
                  <a:lnTo>
                    <a:pt x="503358" y="342436"/>
                  </a:lnTo>
                  <a:lnTo>
                    <a:pt x="532846" y="333277"/>
                  </a:lnTo>
                  <a:lnTo>
                    <a:pt x="563510" y="323785"/>
                  </a:lnTo>
                  <a:lnTo>
                    <a:pt x="594113" y="314916"/>
                  </a:lnTo>
                  <a:lnTo>
                    <a:pt x="624676" y="306464"/>
                  </a:lnTo>
                  <a:lnTo>
                    <a:pt x="655210" y="298290"/>
                  </a:lnTo>
                  <a:lnTo>
                    <a:pt x="687419" y="290300"/>
                  </a:lnTo>
                  <a:lnTo>
                    <a:pt x="720747" y="282433"/>
                  </a:lnTo>
                  <a:lnTo>
                    <a:pt x="754818" y="274649"/>
                  </a:lnTo>
                  <a:lnTo>
                    <a:pt x="789385" y="266073"/>
                  </a:lnTo>
                  <a:lnTo>
                    <a:pt x="824283" y="256968"/>
                  </a:lnTo>
                  <a:lnTo>
                    <a:pt x="859402" y="247512"/>
                  </a:lnTo>
                  <a:lnTo>
                    <a:pt x="895515" y="238668"/>
                  </a:lnTo>
                  <a:lnTo>
                    <a:pt x="932290" y="230232"/>
                  </a:lnTo>
                  <a:lnTo>
                    <a:pt x="969507" y="222068"/>
                  </a:lnTo>
                  <a:lnTo>
                    <a:pt x="1007017" y="213239"/>
                  </a:lnTo>
                  <a:lnTo>
                    <a:pt x="1044725" y="203966"/>
                  </a:lnTo>
                  <a:lnTo>
                    <a:pt x="1082562" y="194397"/>
                  </a:lnTo>
                  <a:lnTo>
                    <a:pt x="1118795" y="185478"/>
                  </a:lnTo>
                  <a:lnTo>
                    <a:pt x="1153957" y="176992"/>
                  </a:lnTo>
                  <a:lnTo>
                    <a:pt x="1188405" y="168795"/>
                  </a:lnTo>
                  <a:lnTo>
                    <a:pt x="1223223" y="160790"/>
                  </a:lnTo>
                  <a:lnTo>
                    <a:pt x="1258289" y="152913"/>
                  </a:lnTo>
                  <a:lnTo>
                    <a:pt x="1293519" y="145122"/>
                  </a:lnTo>
                  <a:lnTo>
                    <a:pt x="1328013" y="137388"/>
                  </a:lnTo>
                  <a:lnTo>
                    <a:pt x="1362015" y="129692"/>
                  </a:lnTo>
                  <a:lnTo>
                    <a:pt x="1395691" y="122021"/>
                  </a:lnTo>
                  <a:lnTo>
                    <a:pt x="1428299" y="115214"/>
                  </a:lnTo>
                  <a:lnTo>
                    <a:pt x="1460200" y="108983"/>
                  </a:lnTo>
                  <a:lnTo>
                    <a:pt x="1491626" y="103135"/>
                  </a:lnTo>
                  <a:lnTo>
                    <a:pt x="1521044" y="96697"/>
                  </a:lnTo>
                  <a:lnTo>
                    <a:pt x="1549123" y="89865"/>
                  </a:lnTo>
                  <a:lnTo>
                    <a:pt x="1576308" y="82770"/>
                  </a:lnTo>
                  <a:lnTo>
                    <a:pt x="1602052" y="76346"/>
                  </a:lnTo>
                  <a:lnTo>
                    <a:pt x="1626835" y="70371"/>
                  </a:lnTo>
                  <a:lnTo>
                    <a:pt x="1650976" y="64694"/>
                  </a:lnTo>
                  <a:lnTo>
                    <a:pt x="1672151" y="60063"/>
                  </a:lnTo>
                  <a:lnTo>
                    <a:pt x="1709225" y="52659"/>
                  </a:lnTo>
                  <a:lnTo>
                    <a:pt x="1740377" y="44288"/>
                  </a:lnTo>
                  <a:lnTo>
                    <a:pt x="1777201" y="32314"/>
                  </a:lnTo>
                  <a:lnTo>
                    <a:pt x="1814864" y="16853"/>
                  </a:lnTo>
                  <a:lnTo>
                    <a:pt x="1820627" y="15382"/>
                  </a:lnTo>
                  <a:lnTo>
                    <a:pt x="1821017" y="11237"/>
                  </a:lnTo>
                  <a:lnTo>
                    <a:pt x="1819378" y="10031"/>
                  </a:lnTo>
                  <a:lnTo>
                    <a:pt x="1782751" y="1730"/>
                  </a:lnTo>
                  <a:lnTo>
                    <a:pt x="17754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SMARTInkShape-Group10"/>
          <p:cNvGrpSpPr/>
          <p:nvPr/>
        </p:nvGrpSpPr>
        <p:grpSpPr>
          <a:xfrm>
            <a:off x="7078980" y="594360"/>
            <a:ext cx="2642943" cy="922021"/>
            <a:chOff x="7078980" y="594360"/>
            <a:chExt cx="2642943" cy="922021"/>
          </a:xfrm>
        </p:grpSpPr>
        <p:sp>
          <p:nvSpPr>
            <p:cNvPr id="60" name="SMARTInkShape-52"/>
            <p:cNvSpPr/>
            <p:nvPr>
              <p:custDataLst>
                <p:tags r:id="rId54"/>
              </p:custDataLst>
            </p:nvPr>
          </p:nvSpPr>
          <p:spPr>
            <a:xfrm>
              <a:off x="7147560" y="1074420"/>
              <a:ext cx="22858" cy="142950"/>
            </a:xfrm>
            <a:custGeom>
              <a:avLst/>
              <a:gdLst/>
              <a:ahLst/>
              <a:cxnLst/>
              <a:rect l="0" t="0" r="0" b="0"/>
              <a:pathLst>
                <a:path w="22858" h="142950">
                  <a:moveTo>
                    <a:pt x="0" y="0"/>
                  </a:moveTo>
                  <a:lnTo>
                    <a:pt x="0" y="0"/>
                  </a:lnTo>
                  <a:lnTo>
                    <a:pt x="6084" y="33114"/>
                  </a:lnTo>
                  <a:lnTo>
                    <a:pt x="19561" y="70459"/>
                  </a:lnTo>
                  <a:lnTo>
                    <a:pt x="22732" y="107689"/>
                  </a:lnTo>
                  <a:lnTo>
                    <a:pt x="22857" y="138601"/>
                  </a:lnTo>
                  <a:lnTo>
                    <a:pt x="22011" y="140661"/>
                  </a:lnTo>
                  <a:lnTo>
                    <a:pt x="20601" y="142034"/>
                  </a:lnTo>
                  <a:lnTo>
                    <a:pt x="18813" y="142949"/>
                  </a:lnTo>
                  <a:lnTo>
                    <a:pt x="16776" y="142713"/>
                  </a:lnTo>
                  <a:lnTo>
                    <a:pt x="762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/>
            <p:cNvSpPr/>
            <p:nvPr>
              <p:custDataLst>
                <p:tags r:id="rId55"/>
              </p:custDataLst>
            </p:nvPr>
          </p:nvSpPr>
          <p:spPr>
            <a:xfrm>
              <a:off x="7078980" y="952500"/>
              <a:ext cx="190114" cy="350521"/>
            </a:xfrm>
            <a:custGeom>
              <a:avLst/>
              <a:gdLst/>
              <a:ahLst/>
              <a:cxnLst/>
              <a:rect l="0" t="0" r="0" b="0"/>
              <a:pathLst>
                <a:path w="190114" h="350521">
                  <a:moveTo>
                    <a:pt x="0" y="0"/>
                  </a:moveTo>
                  <a:lnTo>
                    <a:pt x="0" y="0"/>
                  </a:lnTo>
                  <a:lnTo>
                    <a:pt x="32362" y="0"/>
                  </a:lnTo>
                  <a:lnTo>
                    <a:pt x="60576" y="4045"/>
                  </a:lnTo>
                  <a:lnTo>
                    <a:pt x="96751" y="21469"/>
                  </a:lnTo>
                  <a:lnTo>
                    <a:pt x="115874" y="34583"/>
                  </a:lnTo>
                  <a:lnTo>
                    <a:pt x="141045" y="61771"/>
                  </a:lnTo>
                  <a:lnTo>
                    <a:pt x="162324" y="97684"/>
                  </a:lnTo>
                  <a:lnTo>
                    <a:pt x="180575" y="135132"/>
                  </a:lnTo>
                  <a:lnTo>
                    <a:pt x="187559" y="159419"/>
                  </a:lnTo>
                  <a:lnTo>
                    <a:pt x="190113" y="197194"/>
                  </a:lnTo>
                  <a:lnTo>
                    <a:pt x="189539" y="214873"/>
                  </a:lnTo>
                  <a:lnTo>
                    <a:pt x="177493" y="251527"/>
                  </a:lnTo>
                  <a:lnTo>
                    <a:pt x="165856" y="274434"/>
                  </a:lnTo>
                  <a:lnTo>
                    <a:pt x="144833" y="307391"/>
                  </a:lnTo>
                  <a:lnTo>
                    <a:pt x="124664" y="336424"/>
                  </a:lnTo>
                  <a:lnTo>
                    <a:pt x="114390" y="344255"/>
                  </a:lnTo>
                  <a:lnTo>
                    <a:pt x="9906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/>
            <p:cNvSpPr/>
            <p:nvPr>
              <p:custDataLst>
                <p:tags r:id="rId56"/>
              </p:custDataLst>
            </p:nvPr>
          </p:nvSpPr>
          <p:spPr>
            <a:xfrm>
              <a:off x="7430559" y="831355"/>
              <a:ext cx="149218" cy="325195"/>
            </a:xfrm>
            <a:custGeom>
              <a:avLst/>
              <a:gdLst/>
              <a:ahLst/>
              <a:cxnLst/>
              <a:rect l="0" t="0" r="0" b="0"/>
              <a:pathLst>
                <a:path w="149218" h="325195">
                  <a:moveTo>
                    <a:pt x="29421" y="144005"/>
                  </a:moveTo>
                  <a:lnTo>
                    <a:pt x="29421" y="144005"/>
                  </a:lnTo>
                  <a:lnTo>
                    <a:pt x="37511" y="180412"/>
                  </a:lnTo>
                  <a:lnTo>
                    <a:pt x="43741" y="207317"/>
                  </a:lnTo>
                  <a:lnTo>
                    <a:pt x="54266" y="241504"/>
                  </a:lnTo>
                  <a:lnTo>
                    <a:pt x="68948" y="279351"/>
                  </a:lnTo>
                  <a:lnTo>
                    <a:pt x="82614" y="308479"/>
                  </a:lnTo>
                  <a:lnTo>
                    <a:pt x="86929" y="315318"/>
                  </a:lnTo>
                  <a:lnTo>
                    <a:pt x="89926" y="325194"/>
                  </a:lnTo>
                  <a:lnTo>
                    <a:pt x="90078" y="324911"/>
                  </a:lnTo>
                  <a:lnTo>
                    <a:pt x="90246" y="322339"/>
                  </a:lnTo>
                  <a:lnTo>
                    <a:pt x="89444" y="321314"/>
                  </a:lnTo>
                  <a:lnTo>
                    <a:pt x="86295" y="320176"/>
                  </a:lnTo>
                  <a:lnTo>
                    <a:pt x="82074" y="315154"/>
                  </a:lnTo>
                  <a:lnTo>
                    <a:pt x="72465" y="294088"/>
                  </a:lnTo>
                  <a:lnTo>
                    <a:pt x="61568" y="259384"/>
                  </a:lnTo>
                  <a:lnTo>
                    <a:pt x="49576" y="229932"/>
                  </a:lnTo>
                  <a:lnTo>
                    <a:pt x="39438" y="198063"/>
                  </a:lnTo>
                  <a:lnTo>
                    <a:pt x="30769" y="171418"/>
                  </a:lnTo>
                  <a:lnTo>
                    <a:pt x="16368" y="135947"/>
                  </a:lnTo>
                  <a:lnTo>
                    <a:pt x="9467" y="99943"/>
                  </a:lnTo>
                  <a:lnTo>
                    <a:pt x="11467" y="70554"/>
                  </a:lnTo>
                  <a:lnTo>
                    <a:pt x="33294" y="42498"/>
                  </a:lnTo>
                  <a:lnTo>
                    <a:pt x="63315" y="14224"/>
                  </a:lnTo>
                  <a:lnTo>
                    <a:pt x="85126" y="1658"/>
                  </a:lnTo>
                  <a:lnTo>
                    <a:pt x="94497" y="0"/>
                  </a:lnTo>
                  <a:lnTo>
                    <a:pt x="111684" y="2674"/>
                  </a:lnTo>
                  <a:lnTo>
                    <a:pt x="131595" y="9654"/>
                  </a:lnTo>
                  <a:lnTo>
                    <a:pt x="140589" y="16843"/>
                  </a:lnTo>
                  <a:lnTo>
                    <a:pt x="146563" y="25682"/>
                  </a:lnTo>
                  <a:lnTo>
                    <a:pt x="149217" y="35255"/>
                  </a:lnTo>
                  <a:lnTo>
                    <a:pt x="148233" y="40178"/>
                  </a:lnTo>
                  <a:lnTo>
                    <a:pt x="124375" y="76456"/>
                  </a:lnTo>
                  <a:lnTo>
                    <a:pt x="94931" y="108367"/>
                  </a:lnTo>
                  <a:lnTo>
                    <a:pt x="66611" y="137114"/>
                  </a:lnTo>
                  <a:lnTo>
                    <a:pt x="30747" y="173124"/>
                  </a:lnTo>
                  <a:lnTo>
                    <a:pt x="6979" y="203849"/>
                  </a:lnTo>
                  <a:lnTo>
                    <a:pt x="529" y="224845"/>
                  </a:lnTo>
                  <a:lnTo>
                    <a:pt x="0" y="228378"/>
                  </a:lnTo>
                  <a:lnTo>
                    <a:pt x="494" y="229887"/>
                  </a:lnTo>
                  <a:lnTo>
                    <a:pt x="1670" y="230047"/>
                  </a:lnTo>
                  <a:lnTo>
                    <a:pt x="6561" y="227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"/>
            <p:cNvSpPr/>
            <p:nvPr>
              <p:custDataLst>
                <p:tags r:id="rId57"/>
              </p:custDataLst>
            </p:nvPr>
          </p:nvSpPr>
          <p:spPr>
            <a:xfrm>
              <a:off x="7604760" y="937260"/>
              <a:ext cx="74716" cy="209441"/>
            </a:xfrm>
            <a:custGeom>
              <a:avLst/>
              <a:gdLst/>
              <a:ahLst/>
              <a:cxnLst/>
              <a:rect l="0" t="0" r="0" b="0"/>
              <a:pathLst>
                <a:path w="74716" h="209441">
                  <a:moveTo>
                    <a:pt x="22860" y="53340"/>
                  </a:moveTo>
                  <a:lnTo>
                    <a:pt x="22860" y="53340"/>
                  </a:lnTo>
                  <a:lnTo>
                    <a:pt x="26905" y="89747"/>
                  </a:lnTo>
                  <a:lnTo>
                    <a:pt x="29421" y="124523"/>
                  </a:lnTo>
                  <a:lnTo>
                    <a:pt x="30272" y="159029"/>
                  </a:lnTo>
                  <a:lnTo>
                    <a:pt x="30452" y="193944"/>
                  </a:lnTo>
                  <a:lnTo>
                    <a:pt x="31308" y="197876"/>
                  </a:lnTo>
                  <a:lnTo>
                    <a:pt x="32726" y="200497"/>
                  </a:lnTo>
                  <a:lnTo>
                    <a:pt x="37405" y="204257"/>
                  </a:lnTo>
                  <a:lnTo>
                    <a:pt x="45128" y="208750"/>
                  </a:lnTo>
                  <a:lnTo>
                    <a:pt x="47866" y="209440"/>
                  </a:lnTo>
                  <a:lnTo>
                    <a:pt x="49690" y="209053"/>
                  </a:lnTo>
                  <a:lnTo>
                    <a:pt x="58943" y="199246"/>
                  </a:lnTo>
                  <a:lnTo>
                    <a:pt x="71189" y="177279"/>
                  </a:lnTo>
                  <a:lnTo>
                    <a:pt x="74715" y="158361"/>
                  </a:lnTo>
                  <a:lnTo>
                    <a:pt x="69823" y="124822"/>
                  </a:lnTo>
                  <a:lnTo>
                    <a:pt x="58250" y="90651"/>
                  </a:lnTo>
                  <a:lnTo>
                    <a:pt x="42142" y="61651"/>
                  </a:lnTo>
                  <a:lnTo>
                    <a:pt x="27633" y="44984"/>
                  </a:lnTo>
                  <a:lnTo>
                    <a:pt x="9817" y="29080"/>
                  </a:lnTo>
                  <a:lnTo>
                    <a:pt x="4362" y="196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56"/>
            <p:cNvSpPr/>
            <p:nvPr>
              <p:custDataLst>
                <p:tags r:id="rId58"/>
              </p:custDataLst>
            </p:nvPr>
          </p:nvSpPr>
          <p:spPr>
            <a:xfrm>
              <a:off x="7665720" y="944880"/>
              <a:ext cx="129397" cy="251273"/>
            </a:xfrm>
            <a:custGeom>
              <a:avLst/>
              <a:gdLst/>
              <a:ahLst/>
              <a:cxnLst/>
              <a:rect l="0" t="0" r="0" b="0"/>
              <a:pathLst>
                <a:path w="129397" h="251273">
                  <a:moveTo>
                    <a:pt x="0" y="0"/>
                  </a:moveTo>
                  <a:lnTo>
                    <a:pt x="0" y="0"/>
                  </a:lnTo>
                  <a:lnTo>
                    <a:pt x="16182" y="32362"/>
                  </a:lnTo>
                  <a:lnTo>
                    <a:pt x="30289" y="64622"/>
                  </a:lnTo>
                  <a:lnTo>
                    <a:pt x="39831" y="90267"/>
                  </a:lnTo>
                  <a:lnTo>
                    <a:pt x="52134" y="121963"/>
                  </a:lnTo>
                  <a:lnTo>
                    <a:pt x="66351" y="158346"/>
                  </a:lnTo>
                  <a:lnTo>
                    <a:pt x="79114" y="193108"/>
                  </a:lnTo>
                  <a:lnTo>
                    <a:pt x="91012" y="225352"/>
                  </a:lnTo>
                  <a:lnTo>
                    <a:pt x="106226" y="250826"/>
                  </a:lnTo>
                  <a:lnTo>
                    <a:pt x="104220" y="251178"/>
                  </a:lnTo>
                  <a:lnTo>
                    <a:pt x="102500" y="251272"/>
                  </a:lnTo>
                  <a:lnTo>
                    <a:pt x="101353" y="250488"/>
                  </a:lnTo>
                  <a:lnTo>
                    <a:pt x="100589" y="249119"/>
                  </a:lnTo>
                  <a:lnTo>
                    <a:pt x="98046" y="243646"/>
                  </a:lnTo>
                  <a:lnTo>
                    <a:pt x="81983" y="212331"/>
                  </a:lnTo>
                  <a:lnTo>
                    <a:pt x="71259" y="175747"/>
                  </a:lnTo>
                  <a:lnTo>
                    <a:pt x="63542" y="141726"/>
                  </a:lnTo>
                  <a:lnTo>
                    <a:pt x="55892" y="110667"/>
                  </a:lnTo>
                  <a:lnTo>
                    <a:pt x="49956" y="84155"/>
                  </a:lnTo>
                  <a:lnTo>
                    <a:pt x="52808" y="56920"/>
                  </a:lnTo>
                  <a:lnTo>
                    <a:pt x="59015" y="38220"/>
                  </a:lnTo>
                  <a:lnTo>
                    <a:pt x="63765" y="30251"/>
                  </a:lnTo>
                  <a:lnTo>
                    <a:pt x="75243" y="21005"/>
                  </a:lnTo>
                  <a:lnTo>
                    <a:pt x="84523" y="17802"/>
                  </a:lnTo>
                  <a:lnTo>
                    <a:pt x="89369" y="16948"/>
                  </a:lnTo>
                  <a:lnTo>
                    <a:pt x="99268" y="18257"/>
                  </a:lnTo>
                  <a:lnTo>
                    <a:pt x="108466" y="21661"/>
                  </a:lnTo>
                  <a:lnTo>
                    <a:pt x="115376" y="25996"/>
                  </a:lnTo>
                  <a:lnTo>
                    <a:pt x="124026" y="37242"/>
                  </a:lnTo>
                  <a:lnTo>
                    <a:pt x="127907" y="51298"/>
                  </a:lnTo>
                  <a:lnTo>
                    <a:pt x="129396" y="81324"/>
                  </a:lnTo>
                  <a:lnTo>
                    <a:pt x="112360" y="118325"/>
                  </a:lnTo>
                  <a:lnTo>
                    <a:pt x="90011" y="145722"/>
                  </a:lnTo>
                  <a:lnTo>
                    <a:pt x="84314" y="149432"/>
                  </a:lnTo>
                  <a:lnTo>
                    <a:pt x="77803" y="151814"/>
                  </a:lnTo>
                  <a:lnTo>
                    <a:pt x="76676" y="140091"/>
                  </a:lnTo>
                  <a:lnTo>
                    <a:pt x="81532" y="105440"/>
                  </a:lnTo>
                  <a:lnTo>
                    <a:pt x="8382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57"/>
            <p:cNvSpPr/>
            <p:nvPr>
              <p:custDataLst>
                <p:tags r:id="rId59"/>
              </p:custDataLst>
            </p:nvPr>
          </p:nvSpPr>
          <p:spPr>
            <a:xfrm>
              <a:off x="7818120" y="899160"/>
              <a:ext cx="175261" cy="182299"/>
            </a:xfrm>
            <a:custGeom>
              <a:avLst/>
              <a:gdLst/>
              <a:ahLst/>
              <a:cxnLst/>
              <a:rect l="0" t="0" r="0" b="0"/>
              <a:pathLst>
                <a:path w="175261" h="182299">
                  <a:moveTo>
                    <a:pt x="0" y="38100"/>
                  </a:moveTo>
                  <a:lnTo>
                    <a:pt x="0" y="38100"/>
                  </a:lnTo>
                  <a:lnTo>
                    <a:pt x="21794" y="72061"/>
                  </a:lnTo>
                  <a:lnTo>
                    <a:pt x="36886" y="105862"/>
                  </a:lnTo>
                  <a:lnTo>
                    <a:pt x="50640" y="138589"/>
                  </a:lnTo>
                  <a:lnTo>
                    <a:pt x="71114" y="176251"/>
                  </a:lnTo>
                  <a:lnTo>
                    <a:pt x="76197" y="179934"/>
                  </a:lnTo>
                  <a:lnTo>
                    <a:pt x="83819" y="182007"/>
                  </a:lnTo>
                  <a:lnTo>
                    <a:pt x="86360" y="182298"/>
                  </a:lnTo>
                  <a:lnTo>
                    <a:pt x="91440" y="180364"/>
                  </a:lnTo>
                  <a:lnTo>
                    <a:pt x="105646" y="168178"/>
                  </a:lnTo>
                  <a:lnTo>
                    <a:pt x="110453" y="156872"/>
                  </a:lnTo>
                  <a:lnTo>
                    <a:pt x="119030" y="121506"/>
                  </a:lnTo>
                  <a:lnTo>
                    <a:pt x="121064" y="95550"/>
                  </a:lnTo>
                  <a:lnTo>
                    <a:pt x="122513" y="57756"/>
                  </a:lnTo>
                  <a:lnTo>
                    <a:pt x="125854" y="46836"/>
                  </a:lnTo>
                  <a:lnTo>
                    <a:pt x="127083" y="44771"/>
                  </a:lnTo>
                  <a:lnTo>
                    <a:pt x="127901" y="44240"/>
                  </a:lnTo>
                  <a:lnTo>
                    <a:pt x="128447" y="44734"/>
                  </a:lnTo>
                  <a:lnTo>
                    <a:pt x="133261" y="53518"/>
                  </a:lnTo>
                  <a:lnTo>
                    <a:pt x="136646" y="84847"/>
                  </a:lnTo>
                  <a:lnTo>
                    <a:pt x="142330" y="121209"/>
                  </a:lnTo>
                  <a:lnTo>
                    <a:pt x="151245" y="156883"/>
                  </a:lnTo>
                  <a:lnTo>
                    <a:pt x="156103" y="163136"/>
                  </a:lnTo>
                  <a:lnTo>
                    <a:pt x="157409" y="163790"/>
                  </a:lnTo>
                  <a:lnTo>
                    <a:pt x="158280" y="163380"/>
                  </a:lnTo>
                  <a:lnTo>
                    <a:pt x="158860" y="162260"/>
                  </a:lnTo>
                  <a:lnTo>
                    <a:pt x="166035" y="133294"/>
                  </a:lnTo>
                  <a:lnTo>
                    <a:pt x="172150" y="100643"/>
                  </a:lnTo>
                  <a:lnTo>
                    <a:pt x="173877" y="73517"/>
                  </a:lnTo>
                  <a:lnTo>
                    <a:pt x="174646" y="44527"/>
                  </a:lnTo>
                  <a:lnTo>
                    <a:pt x="175139" y="8796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58"/>
            <p:cNvSpPr/>
            <p:nvPr>
              <p:custDataLst>
                <p:tags r:id="rId60"/>
              </p:custDataLst>
            </p:nvPr>
          </p:nvSpPr>
          <p:spPr>
            <a:xfrm>
              <a:off x="8016240" y="754380"/>
              <a:ext cx="99061" cy="266701"/>
            </a:xfrm>
            <a:custGeom>
              <a:avLst/>
              <a:gdLst/>
              <a:ahLst/>
              <a:cxnLst/>
              <a:rect l="0" t="0" r="0" b="0"/>
              <a:pathLst>
                <a:path w="99061" h="266701">
                  <a:moveTo>
                    <a:pt x="0" y="0"/>
                  </a:moveTo>
                  <a:lnTo>
                    <a:pt x="0" y="0"/>
                  </a:lnTo>
                  <a:lnTo>
                    <a:pt x="12136" y="32361"/>
                  </a:lnTo>
                  <a:lnTo>
                    <a:pt x="23728" y="68667"/>
                  </a:lnTo>
                  <a:lnTo>
                    <a:pt x="32525" y="100873"/>
                  </a:lnTo>
                  <a:lnTo>
                    <a:pt x="36449" y="135910"/>
                  </a:lnTo>
                  <a:lnTo>
                    <a:pt x="41656" y="169057"/>
                  </a:lnTo>
                  <a:lnTo>
                    <a:pt x="52606" y="200327"/>
                  </a:lnTo>
                  <a:lnTo>
                    <a:pt x="70630" y="234304"/>
                  </a:lnTo>
                  <a:lnTo>
                    <a:pt x="81229" y="251833"/>
                  </a:lnTo>
                  <a:lnTo>
                    <a:pt x="9906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59"/>
            <p:cNvSpPr/>
            <p:nvPr>
              <p:custDataLst>
                <p:tags r:id="rId61"/>
              </p:custDataLst>
            </p:nvPr>
          </p:nvSpPr>
          <p:spPr>
            <a:xfrm>
              <a:off x="8176633" y="784860"/>
              <a:ext cx="129168" cy="197371"/>
            </a:xfrm>
            <a:custGeom>
              <a:avLst/>
              <a:gdLst/>
              <a:ahLst/>
              <a:cxnLst/>
              <a:rect l="0" t="0" r="0" b="0"/>
              <a:pathLst>
                <a:path w="129168" h="197371">
                  <a:moveTo>
                    <a:pt x="30107" y="53340"/>
                  </a:moveTo>
                  <a:lnTo>
                    <a:pt x="30107" y="53340"/>
                  </a:lnTo>
                  <a:lnTo>
                    <a:pt x="13926" y="85701"/>
                  </a:lnTo>
                  <a:lnTo>
                    <a:pt x="3864" y="117962"/>
                  </a:lnTo>
                  <a:lnTo>
                    <a:pt x="464" y="156008"/>
                  </a:lnTo>
                  <a:lnTo>
                    <a:pt x="0" y="169808"/>
                  </a:lnTo>
                  <a:lnTo>
                    <a:pt x="6566" y="183844"/>
                  </a:lnTo>
                  <a:lnTo>
                    <a:pt x="16258" y="195162"/>
                  </a:lnTo>
                  <a:lnTo>
                    <a:pt x="20028" y="196994"/>
                  </a:lnTo>
                  <a:lnTo>
                    <a:pt x="23387" y="197370"/>
                  </a:lnTo>
                  <a:lnTo>
                    <a:pt x="29378" y="195529"/>
                  </a:lnTo>
                  <a:lnTo>
                    <a:pt x="40124" y="187448"/>
                  </a:lnTo>
                  <a:lnTo>
                    <a:pt x="52948" y="158615"/>
                  </a:lnTo>
                  <a:lnTo>
                    <a:pt x="59077" y="133308"/>
                  </a:lnTo>
                  <a:lnTo>
                    <a:pt x="60547" y="101043"/>
                  </a:lnTo>
                  <a:lnTo>
                    <a:pt x="60584" y="105795"/>
                  </a:lnTo>
                  <a:lnTo>
                    <a:pt x="65823" y="118672"/>
                  </a:lnTo>
                  <a:lnTo>
                    <a:pt x="68347" y="131776"/>
                  </a:lnTo>
                  <a:lnTo>
                    <a:pt x="74097" y="144218"/>
                  </a:lnTo>
                  <a:lnTo>
                    <a:pt x="74673" y="146945"/>
                  </a:lnTo>
                  <a:lnTo>
                    <a:pt x="75905" y="148764"/>
                  </a:lnTo>
                  <a:lnTo>
                    <a:pt x="77572" y="149976"/>
                  </a:lnTo>
                  <a:lnTo>
                    <a:pt x="81683" y="151322"/>
                  </a:lnTo>
                  <a:lnTo>
                    <a:pt x="86332" y="151921"/>
                  </a:lnTo>
                  <a:lnTo>
                    <a:pt x="88757" y="150387"/>
                  </a:lnTo>
                  <a:lnTo>
                    <a:pt x="93709" y="144168"/>
                  </a:lnTo>
                  <a:lnTo>
                    <a:pt x="108578" y="110958"/>
                  </a:lnTo>
                  <a:lnTo>
                    <a:pt x="115783" y="91648"/>
                  </a:lnTo>
                  <a:lnTo>
                    <a:pt x="120685" y="56130"/>
                  </a:lnTo>
                  <a:lnTo>
                    <a:pt x="126277" y="18889"/>
                  </a:lnTo>
                  <a:lnTo>
                    <a:pt x="1291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60"/>
            <p:cNvSpPr/>
            <p:nvPr>
              <p:custDataLst>
                <p:tags r:id="rId62"/>
              </p:custDataLst>
            </p:nvPr>
          </p:nvSpPr>
          <p:spPr>
            <a:xfrm>
              <a:off x="8336280" y="594360"/>
              <a:ext cx="91067" cy="334689"/>
            </a:xfrm>
            <a:custGeom>
              <a:avLst/>
              <a:gdLst/>
              <a:ahLst/>
              <a:cxnLst/>
              <a:rect l="0" t="0" r="0" b="0"/>
              <a:pathLst>
                <a:path w="91067" h="334689">
                  <a:moveTo>
                    <a:pt x="0" y="0"/>
                  </a:moveTo>
                  <a:lnTo>
                    <a:pt x="0" y="0"/>
                  </a:lnTo>
                  <a:lnTo>
                    <a:pt x="12136" y="36407"/>
                  </a:lnTo>
                  <a:lnTo>
                    <a:pt x="20351" y="63312"/>
                  </a:lnTo>
                  <a:lnTo>
                    <a:pt x="29738" y="99757"/>
                  </a:lnTo>
                  <a:lnTo>
                    <a:pt x="37880" y="137366"/>
                  </a:lnTo>
                  <a:lnTo>
                    <a:pt x="45656" y="175321"/>
                  </a:lnTo>
                  <a:lnTo>
                    <a:pt x="51063" y="213378"/>
                  </a:lnTo>
                  <a:lnTo>
                    <a:pt x="54021" y="237075"/>
                  </a:lnTo>
                  <a:lnTo>
                    <a:pt x="65203" y="272984"/>
                  </a:lnTo>
                  <a:lnTo>
                    <a:pt x="68773" y="288119"/>
                  </a:lnTo>
                  <a:lnTo>
                    <a:pt x="80347" y="311634"/>
                  </a:lnTo>
                  <a:lnTo>
                    <a:pt x="83123" y="321384"/>
                  </a:lnTo>
                  <a:lnTo>
                    <a:pt x="91066" y="334688"/>
                  </a:lnTo>
                  <a:lnTo>
                    <a:pt x="85282" y="328233"/>
                  </a:lnTo>
                  <a:lnTo>
                    <a:pt x="60228" y="294658"/>
                  </a:lnTo>
                  <a:lnTo>
                    <a:pt x="4572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61"/>
            <p:cNvSpPr/>
            <p:nvPr>
              <p:custDataLst>
                <p:tags r:id="rId63"/>
              </p:custDataLst>
            </p:nvPr>
          </p:nvSpPr>
          <p:spPr>
            <a:xfrm>
              <a:off x="8305800" y="771503"/>
              <a:ext cx="190368" cy="118393"/>
            </a:xfrm>
            <a:custGeom>
              <a:avLst/>
              <a:gdLst/>
              <a:ahLst/>
              <a:cxnLst/>
              <a:rect l="0" t="0" r="0" b="0"/>
              <a:pathLst>
                <a:path w="190368" h="118393">
                  <a:moveTo>
                    <a:pt x="0" y="43837"/>
                  </a:moveTo>
                  <a:lnTo>
                    <a:pt x="0" y="43837"/>
                  </a:lnTo>
                  <a:lnTo>
                    <a:pt x="32361" y="19566"/>
                  </a:lnTo>
                  <a:lnTo>
                    <a:pt x="64622" y="4472"/>
                  </a:lnTo>
                  <a:lnTo>
                    <a:pt x="90267" y="0"/>
                  </a:lnTo>
                  <a:lnTo>
                    <a:pt x="113951" y="2720"/>
                  </a:lnTo>
                  <a:lnTo>
                    <a:pt x="127127" y="8912"/>
                  </a:lnTo>
                  <a:lnTo>
                    <a:pt x="149383" y="26684"/>
                  </a:lnTo>
                  <a:lnTo>
                    <a:pt x="160913" y="41483"/>
                  </a:lnTo>
                  <a:lnTo>
                    <a:pt x="177655" y="78354"/>
                  </a:lnTo>
                  <a:lnTo>
                    <a:pt x="188982" y="105740"/>
                  </a:lnTo>
                  <a:lnTo>
                    <a:pt x="190367" y="118392"/>
                  </a:lnTo>
                  <a:lnTo>
                    <a:pt x="189564" y="118093"/>
                  </a:lnTo>
                  <a:lnTo>
                    <a:pt x="186416" y="115504"/>
                  </a:lnTo>
                  <a:lnTo>
                    <a:pt x="175055" y="79668"/>
                  </a:lnTo>
                  <a:lnTo>
                    <a:pt x="167640" y="51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62"/>
            <p:cNvSpPr/>
            <p:nvPr>
              <p:custDataLst>
                <p:tags r:id="rId64"/>
              </p:custDataLst>
            </p:nvPr>
          </p:nvSpPr>
          <p:spPr>
            <a:xfrm>
              <a:off x="8465820" y="7162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63"/>
            <p:cNvSpPr/>
            <p:nvPr>
              <p:custDataLst>
                <p:tags r:id="rId65"/>
              </p:custDataLst>
            </p:nvPr>
          </p:nvSpPr>
          <p:spPr>
            <a:xfrm>
              <a:off x="8465820" y="701040"/>
              <a:ext cx="188893" cy="181240"/>
            </a:xfrm>
            <a:custGeom>
              <a:avLst/>
              <a:gdLst/>
              <a:ahLst/>
              <a:cxnLst/>
              <a:rect l="0" t="0" r="0" b="0"/>
              <a:pathLst>
                <a:path w="188893" h="181240">
                  <a:moveTo>
                    <a:pt x="0" y="15240"/>
                  </a:moveTo>
                  <a:lnTo>
                    <a:pt x="0" y="15240"/>
                  </a:lnTo>
                  <a:lnTo>
                    <a:pt x="27093" y="37818"/>
                  </a:lnTo>
                  <a:lnTo>
                    <a:pt x="62842" y="68455"/>
                  </a:lnTo>
                  <a:lnTo>
                    <a:pt x="83812" y="92156"/>
                  </a:lnTo>
                  <a:lnTo>
                    <a:pt x="100930" y="125589"/>
                  </a:lnTo>
                  <a:lnTo>
                    <a:pt x="120187" y="161631"/>
                  </a:lnTo>
                  <a:lnTo>
                    <a:pt x="137822" y="174575"/>
                  </a:lnTo>
                  <a:lnTo>
                    <a:pt x="150338" y="180419"/>
                  </a:lnTo>
                  <a:lnTo>
                    <a:pt x="153566" y="181239"/>
                  </a:lnTo>
                  <a:lnTo>
                    <a:pt x="157410" y="180093"/>
                  </a:lnTo>
                  <a:lnTo>
                    <a:pt x="176621" y="165569"/>
                  </a:lnTo>
                  <a:lnTo>
                    <a:pt x="185071" y="153574"/>
                  </a:lnTo>
                  <a:lnTo>
                    <a:pt x="188892" y="139295"/>
                  </a:lnTo>
                  <a:lnTo>
                    <a:pt x="187527" y="129360"/>
                  </a:lnTo>
                  <a:lnTo>
                    <a:pt x="179754" y="105139"/>
                  </a:lnTo>
                  <a:lnTo>
                    <a:pt x="152321" y="75273"/>
                  </a:lnTo>
                  <a:lnTo>
                    <a:pt x="114373" y="38099"/>
                  </a:lnTo>
                  <a:lnTo>
                    <a:pt x="104913" y="24647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64"/>
            <p:cNvSpPr/>
            <p:nvPr>
              <p:custDataLst>
                <p:tags r:id="rId66"/>
              </p:custDataLst>
            </p:nvPr>
          </p:nvSpPr>
          <p:spPr>
            <a:xfrm>
              <a:off x="8633460" y="664310"/>
              <a:ext cx="212646" cy="157107"/>
            </a:xfrm>
            <a:custGeom>
              <a:avLst/>
              <a:gdLst/>
              <a:ahLst/>
              <a:cxnLst/>
              <a:rect l="0" t="0" r="0" b="0"/>
              <a:pathLst>
                <a:path w="212646" h="157107">
                  <a:moveTo>
                    <a:pt x="0" y="21490"/>
                  </a:moveTo>
                  <a:lnTo>
                    <a:pt x="0" y="21490"/>
                  </a:lnTo>
                  <a:lnTo>
                    <a:pt x="27030" y="53757"/>
                  </a:lnTo>
                  <a:lnTo>
                    <a:pt x="52841" y="90100"/>
                  </a:lnTo>
                  <a:lnTo>
                    <a:pt x="65128" y="115474"/>
                  </a:lnTo>
                  <a:lnTo>
                    <a:pt x="68540" y="153438"/>
                  </a:lnTo>
                  <a:lnTo>
                    <a:pt x="68569" y="157106"/>
                  </a:lnTo>
                  <a:lnTo>
                    <a:pt x="67733" y="124243"/>
                  </a:lnTo>
                  <a:lnTo>
                    <a:pt x="64189" y="104146"/>
                  </a:lnTo>
                  <a:lnTo>
                    <a:pt x="69720" y="72342"/>
                  </a:lnTo>
                  <a:lnTo>
                    <a:pt x="78793" y="45871"/>
                  </a:lnTo>
                  <a:lnTo>
                    <a:pt x="92987" y="18216"/>
                  </a:lnTo>
                  <a:lnTo>
                    <a:pt x="96705" y="14227"/>
                  </a:lnTo>
                  <a:lnTo>
                    <a:pt x="119739" y="3255"/>
                  </a:lnTo>
                  <a:lnTo>
                    <a:pt x="134727" y="0"/>
                  </a:lnTo>
                  <a:lnTo>
                    <a:pt x="144828" y="1497"/>
                  </a:lnTo>
                  <a:lnTo>
                    <a:pt x="165109" y="9356"/>
                  </a:lnTo>
                  <a:lnTo>
                    <a:pt x="173006" y="16379"/>
                  </a:lnTo>
                  <a:lnTo>
                    <a:pt x="196333" y="50601"/>
                  </a:lnTo>
                  <a:lnTo>
                    <a:pt x="207927" y="76065"/>
                  </a:lnTo>
                  <a:lnTo>
                    <a:pt x="212645" y="110835"/>
                  </a:lnTo>
                  <a:lnTo>
                    <a:pt x="212195" y="122159"/>
                  </a:lnTo>
                  <a:lnTo>
                    <a:pt x="209173" y="132836"/>
                  </a:lnTo>
                  <a:lnTo>
                    <a:pt x="205489" y="137208"/>
                  </a:lnTo>
                  <a:lnTo>
                    <a:pt x="182879" y="151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65"/>
            <p:cNvSpPr/>
            <p:nvPr>
              <p:custDataLst>
                <p:tags r:id="rId67"/>
              </p:custDataLst>
            </p:nvPr>
          </p:nvSpPr>
          <p:spPr>
            <a:xfrm>
              <a:off x="8138160" y="1272540"/>
              <a:ext cx="83494" cy="182290"/>
            </a:xfrm>
            <a:custGeom>
              <a:avLst/>
              <a:gdLst/>
              <a:ahLst/>
              <a:cxnLst/>
              <a:rect l="0" t="0" r="0" b="0"/>
              <a:pathLst>
                <a:path w="83494" h="182290">
                  <a:moveTo>
                    <a:pt x="22860" y="0"/>
                  </a:moveTo>
                  <a:lnTo>
                    <a:pt x="22860" y="0"/>
                  </a:lnTo>
                  <a:lnTo>
                    <a:pt x="39042" y="36407"/>
                  </a:lnTo>
                  <a:lnTo>
                    <a:pt x="49243" y="63312"/>
                  </a:lnTo>
                  <a:lnTo>
                    <a:pt x="59746" y="95241"/>
                  </a:lnTo>
                  <a:lnTo>
                    <a:pt x="70879" y="128786"/>
                  </a:lnTo>
                  <a:lnTo>
                    <a:pt x="75732" y="164588"/>
                  </a:lnTo>
                  <a:lnTo>
                    <a:pt x="78250" y="172775"/>
                  </a:lnTo>
                  <a:lnTo>
                    <a:pt x="83493" y="182289"/>
                  </a:lnTo>
                  <a:lnTo>
                    <a:pt x="70804" y="150767"/>
                  </a:lnTo>
                  <a:lnTo>
                    <a:pt x="56382" y="119340"/>
                  </a:lnTo>
                  <a:lnTo>
                    <a:pt x="39001" y="90675"/>
                  </a:lnTo>
                  <a:lnTo>
                    <a:pt x="13913" y="5469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66"/>
            <p:cNvSpPr/>
            <p:nvPr>
              <p:custDataLst>
                <p:tags r:id="rId68"/>
              </p:custDataLst>
            </p:nvPr>
          </p:nvSpPr>
          <p:spPr>
            <a:xfrm>
              <a:off x="8039100" y="1189942"/>
              <a:ext cx="314783" cy="120699"/>
            </a:xfrm>
            <a:custGeom>
              <a:avLst/>
              <a:gdLst/>
              <a:ahLst/>
              <a:cxnLst/>
              <a:rect l="0" t="0" r="0" b="0"/>
              <a:pathLst>
                <a:path w="314783" h="120699">
                  <a:moveTo>
                    <a:pt x="0" y="120698"/>
                  </a:moveTo>
                  <a:lnTo>
                    <a:pt x="0" y="120698"/>
                  </a:lnTo>
                  <a:lnTo>
                    <a:pt x="36407" y="112608"/>
                  </a:lnTo>
                  <a:lnTo>
                    <a:pt x="63312" y="106378"/>
                  </a:lnTo>
                  <a:lnTo>
                    <a:pt x="99757" y="95853"/>
                  </a:lnTo>
                  <a:lnTo>
                    <a:pt x="135109" y="82010"/>
                  </a:lnTo>
                  <a:lnTo>
                    <a:pt x="169290" y="67184"/>
                  </a:lnTo>
                  <a:lnTo>
                    <a:pt x="201713" y="52066"/>
                  </a:lnTo>
                  <a:lnTo>
                    <a:pt x="239470" y="35833"/>
                  </a:lnTo>
                  <a:lnTo>
                    <a:pt x="272610" y="19237"/>
                  </a:lnTo>
                  <a:lnTo>
                    <a:pt x="290841" y="10578"/>
                  </a:lnTo>
                  <a:lnTo>
                    <a:pt x="309913" y="4966"/>
                  </a:lnTo>
                  <a:lnTo>
                    <a:pt x="313289" y="2903"/>
                  </a:lnTo>
                  <a:lnTo>
                    <a:pt x="314692" y="1528"/>
                  </a:lnTo>
                  <a:lnTo>
                    <a:pt x="314782" y="611"/>
                  </a:lnTo>
                  <a:lnTo>
                    <a:pt x="313994" y="0"/>
                  </a:lnTo>
                  <a:lnTo>
                    <a:pt x="312623" y="440"/>
                  </a:lnTo>
                  <a:lnTo>
                    <a:pt x="281940" y="14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67"/>
            <p:cNvSpPr/>
            <p:nvPr>
              <p:custDataLst>
                <p:tags r:id="rId69"/>
              </p:custDataLst>
            </p:nvPr>
          </p:nvSpPr>
          <p:spPr>
            <a:xfrm>
              <a:off x="8161020" y="1296431"/>
              <a:ext cx="342901" cy="219950"/>
            </a:xfrm>
            <a:custGeom>
              <a:avLst/>
              <a:gdLst/>
              <a:ahLst/>
              <a:cxnLst/>
              <a:rect l="0" t="0" r="0" b="0"/>
              <a:pathLst>
                <a:path w="342901" h="219950">
                  <a:moveTo>
                    <a:pt x="0" y="219949"/>
                  </a:moveTo>
                  <a:lnTo>
                    <a:pt x="0" y="219949"/>
                  </a:lnTo>
                  <a:lnTo>
                    <a:pt x="32361" y="195678"/>
                  </a:lnTo>
                  <a:lnTo>
                    <a:pt x="68668" y="172494"/>
                  </a:lnTo>
                  <a:lnTo>
                    <a:pt x="106039" y="143406"/>
                  </a:lnTo>
                  <a:lnTo>
                    <a:pt x="140640" y="113201"/>
                  </a:lnTo>
                  <a:lnTo>
                    <a:pt x="169634" y="76007"/>
                  </a:lnTo>
                  <a:lnTo>
                    <a:pt x="185876" y="55234"/>
                  </a:lnTo>
                  <a:lnTo>
                    <a:pt x="189587" y="46772"/>
                  </a:lnTo>
                  <a:lnTo>
                    <a:pt x="190738" y="46078"/>
                  </a:lnTo>
                  <a:lnTo>
                    <a:pt x="194275" y="45306"/>
                  </a:lnTo>
                  <a:lnTo>
                    <a:pt x="195557" y="46794"/>
                  </a:lnTo>
                  <a:lnTo>
                    <a:pt x="199871" y="59091"/>
                  </a:lnTo>
                  <a:lnTo>
                    <a:pt x="201828" y="61910"/>
                  </a:lnTo>
                  <a:lnTo>
                    <a:pt x="209442" y="94827"/>
                  </a:lnTo>
                  <a:lnTo>
                    <a:pt x="213130" y="130164"/>
                  </a:lnTo>
                  <a:lnTo>
                    <a:pt x="213259" y="137147"/>
                  </a:lnTo>
                  <a:lnTo>
                    <a:pt x="215573" y="143072"/>
                  </a:lnTo>
                  <a:lnTo>
                    <a:pt x="220885" y="151225"/>
                  </a:lnTo>
                  <a:lnTo>
                    <a:pt x="220978" y="117114"/>
                  </a:lnTo>
                  <a:lnTo>
                    <a:pt x="223239" y="87406"/>
                  </a:lnTo>
                  <a:lnTo>
                    <a:pt x="227542" y="53221"/>
                  </a:lnTo>
                  <a:lnTo>
                    <a:pt x="236750" y="16587"/>
                  </a:lnTo>
                  <a:lnTo>
                    <a:pt x="242440" y="2449"/>
                  </a:lnTo>
                  <a:lnTo>
                    <a:pt x="243754" y="1289"/>
                  </a:lnTo>
                  <a:lnTo>
                    <a:pt x="247471" y="0"/>
                  </a:lnTo>
                  <a:lnTo>
                    <a:pt x="249647" y="503"/>
                  </a:lnTo>
                  <a:lnTo>
                    <a:pt x="265760" y="9666"/>
                  </a:lnTo>
                  <a:lnTo>
                    <a:pt x="272774" y="18963"/>
                  </a:lnTo>
                  <a:lnTo>
                    <a:pt x="289423" y="54315"/>
                  </a:lnTo>
                  <a:lnTo>
                    <a:pt x="303739" y="87231"/>
                  </a:lnTo>
                  <a:lnTo>
                    <a:pt x="318219" y="114638"/>
                  </a:lnTo>
                  <a:lnTo>
                    <a:pt x="319672" y="115875"/>
                  </a:lnTo>
                  <a:lnTo>
                    <a:pt x="321489" y="115853"/>
                  </a:lnTo>
                  <a:lnTo>
                    <a:pt x="323546" y="114992"/>
                  </a:lnTo>
                  <a:lnTo>
                    <a:pt x="324917" y="112724"/>
                  </a:lnTo>
                  <a:lnTo>
                    <a:pt x="339563" y="74913"/>
                  </a:lnTo>
                  <a:lnTo>
                    <a:pt x="342900" y="67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68"/>
            <p:cNvSpPr/>
            <p:nvPr>
              <p:custDataLst>
                <p:tags r:id="rId70"/>
              </p:custDataLst>
            </p:nvPr>
          </p:nvSpPr>
          <p:spPr>
            <a:xfrm>
              <a:off x="8542438" y="1181100"/>
              <a:ext cx="157609" cy="197531"/>
            </a:xfrm>
            <a:custGeom>
              <a:avLst/>
              <a:gdLst/>
              <a:ahLst/>
              <a:cxnLst/>
              <a:rect l="0" t="0" r="0" b="0"/>
              <a:pathLst>
                <a:path w="157609" h="197531">
                  <a:moveTo>
                    <a:pt x="14822" y="15240"/>
                  </a:moveTo>
                  <a:lnTo>
                    <a:pt x="14822" y="15240"/>
                  </a:lnTo>
                  <a:lnTo>
                    <a:pt x="6732" y="43556"/>
                  </a:lnTo>
                  <a:lnTo>
                    <a:pt x="1701" y="73301"/>
                  </a:lnTo>
                  <a:lnTo>
                    <a:pt x="0" y="106107"/>
                  </a:lnTo>
                  <a:lnTo>
                    <a:pt x="1923" y="137047"/>
                  </a:lnTo>
                  <a:lnTo>
                    <a:pt x="10204" y="163572"/>
                  </a:lnTo>
                  <a:lnTo>
                    <a:pt x="31584" y="191401"/>
                  </a:lnTo>
                  <a:lnTo>
                    <a:pt x="39486" y="195134"/>
                  </a:lnTo>
                  <a:lnTo>
                    <a:pt x="62404" y="197530"/>
                  </a:lnTo>
                  <a:lnTo>
                    <a:pt x="74352" y="193342"/>
                  </a:lnTo>
                  <a:lnTo>
                    <a:pt x="107077" y="171244"/>
                  </a:lnTo>
                  <a:lnTo>
                    <a:pt x="136902" y="141729"/>
                  </a:lnTo>
                  <a:lnTo>
                    <a:pt x="149513" y="123104"/>
                  </a:lnTo>
                  <a:lnTo>
                    <a:pt x="157608" y="85810"/>
                  </a:lnTo>
                  <a:lnTo>
                    <a:pt x="156754" y="57034"/>
                  </a:lnTo>
                  <a:lnTo>
                    <a:pt x="151138" y="26212"/>
                  </a:lnTo>
                  <a:lnTo>
                    <a:pt x="1443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69"/>
            <p:cNvSpPr/>
            <p:nvPr>
              <p:custDataLst>
                <p:tags r:id="rId71"/>
              </p:custDataLst>
            </p:nvPr>
          </p:nvSpPr>
          <p:spPr>
            <a:xfrm>
              <a:off x="8679180" y="1112520"/>
              <a:ext cx="129541" cy="220810"/>
            </a:xfrm>
            <a:custGeom>
              <a:avLst/>
              <a:gdLst/>
              <a:ahLst/>
              <a:cxnLst/>
              <a:rect l="0" t="0" r="0" b="0"/>
              <a:pathLst>
                <a:path w="129541" h="220810">
                  <a:moveTo>
                    <a:pt x="0" y="91440"/>
                  </a:moveTo>
                  <a:lnTo>
                    <a:pt x="0" y="91440"/>
                  </a:lnTo>
                  <a:lnTo>
                    <a:pt x="15710" y="128944"/>
                  </a:lnTo>
                  <a:lnTo>
                    <a:pt x="28316" y="162396"/>
                  </a:lnTo>
                  <a:lnTo>
                    <a:pt x="40434" y="182848"/>
                  </a:lnTo>
                  <a:lnTo>
                    <a:pt x="47602" y="193026"/>
                  </a:lnTo>
                  <a:lnTo>
                    <a:pt x="60706" y="220594"/>
                  </a:lnTo>
                  <a:lnTo>
                    <a:pt x="60848" y="220809"/>
                  </a:lnTo>
                  <a:lnTo>
                    <a:pt x="56881" y="216884"/>
                  </a:lnTo>
                  <a:lnTo>
                    <a:pt x="54913" y="210411"/>
                  </a:lnTo>
                  <a:lnTo>
                    <a:pt x="54389" y="206314"/>
                  </a:lnTo>
                  <a:lnTo>
                    <a:pt x="49291" y="197246"/>
                  </a:lnTo>
                  <a:lnTo>
                    <a:pt x="39159" y="180363"/>
                  </a:lnTo>
                  <a:lnTo>
                    <a:pt x="34338" y="166521"/>
                  </a:lnTo>
                  <a:lnTo>
                    <a:pt x="28984" y="134681"/>
                  </a:lnTo>
                  <a:lnTo>
                    <a:pt x="26429" y="116585"/>
                  </a:lnTo>
                  <a:lnTo>
                    <a:pt x="29750" y="92964"/>
                  </a:lnTo>
                  <a:lnTo>
                    <a:pt x="40879" y="59990"/>
                  </a:lnTo>
                  <a:lnTo>
                    <a:pt x="48331" y="41858"/>
                  </a:lnTo>
                  <a:lnTo>
                    <a:pt x="55629" y="33279"/>
                  </a:lnTo>
                  <a:lnTo>
                    <a:pt x="89035" y="12864"/>
                  </a:lnTo>
                  <a:lnTo>
                    <a:pt x="126128" y="1013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70"/>
            <p:cNvSpPr/>
            <p:nvPr>
              <p:custDataLst>
                <p:tags r:id="rId72"/>
              </p:custDataLst>
            </p:nvPr>
          </p:nvSpPr>
          <p:spPr>
            <a:xfrm>
              <a:off x="8839200" y="1040057"/>
              <a:ext cx="381001" cy="253695"/>
            </a:xfrm>
            <a:custGeom>
              <a:avLst/>
              <a:gdLst/>
              <a:ahLst/>
              <a:cxnLst/>
              <a:rect l="0" t="0" r="0" b="0"/>
              <a:pathLst>
                <a:path w="381001" h="253695">
                  <a:moveTo>
                    <a:pt x="0" y="202003"/>
                  </a:moveTo>
                  <a:lnTo>
                    <a:pt x="0" y="202003"/>
                  </a:lnTo>
                  <a:lnTo>
                    <a:pt x="32268" y="174972"/>
                  </a:lnTo>
                  <a:lnTo>
                    <a:pt x="58489" y="146776"/>
                  </a:lnTo>
                  <a:lnTo>
                    <a:pt x="71824" y="123894"/>
                  </a:lnTo>
                  <a:lnTo>
                    <a:pt x="75624" y="97946"/>
                  </a:lnTo>
                  <a:lnTo>
                    <a:pt x="76029" y="82648"/>
                  </a:lnTo>
                  <a:lnTo>
                    <a:pt x="75240" y="79253"/>
                  </a:lnTo>
                  <a:lnTo>
                    <a:pt x="73868" y="76990"/>
                  </a:lnTo>
                  <a:lnTo>
                    <a:pt x="72104" y="75481"/>
                  </a:lnTo>
                  <a:lnTo>
                    <a:pt x="67887" y="73804"/>
                  </a:lnTo>
                  <a:lnTo>
                    <a:pt x="65580" y="73357"/>
                  </a:lnTo>
                  <a:lnTo>
                    <a:pt x="63193" y="73906"/>
                  </a:lnTo>
                  <a:lnTo>
                    <a:pt x="58282" y="76773"/>
                  </a:lnTo>
                  <a:lnTo>
                    <a:pt x="46714" y="87193"/>
                  </a:lnTo>
                  <a:lnTo>
                    <a:pt x="33718" y="111967"/>
                  </a:lnTo>
                  <a:lnTo>
                    <a:pt x="20412" y="148848"/>
                  </a:lnTo>
                  <a:lnTo>
                    <a:pt x="15922" y="186787"/>
                  </a:lnTo>
                  <a:lnTo>
                    <a:pt x="15375" y="213203"/>
                  </a:lnTo>
                  <a:lnTo>
                    <a:pt x="19816" y="224196"/>
                  </a:lnTo>
                  <a:lnTo>
                    <a:pt x="32420" y="241006"/>
                  </a:lnTo>
                  <a:lnTo>
                    <a:pt x="44507" y="249778"/>
                  </a:lnTo>
                  <a:lnTo>
                    <a:pt x="58812" y="253694"/>
                  </a:lnTo>
                  <a:lnTo>
                    <a:pt x="68755" y="252352"/>
                  </a:lnTo>
                  <a:lnTo>
                    <a:pt x="86130" y="244579"/>
                  </a:lnTo>
                  <a:lnTo>
                    <a:pt x="114757" y="222737"/>
                  </a:lnTo>
                  <a:lnTo>
                    <a:pt x="137295" y="193283"/>
                  </a:lnTo>
                  <a:lnTo>
                    <a:pt x="160061" y="161790"/>
                  </a:lnTo>
                  <a:lnTo>
                    <a:pt x="178848" y="126964"/>
                  </a:lnTo>
                  <a:lnTo>
                    <a:pt x="191093" y="89834"/>
                  </a:lnTo>
                  <a:lnTo>
                    <a:pt x="200083" y="56067"/>
                  </a:lnTo>
                  <a:lnTo>
                    <a:pt x="215943" y="22093"/>
                  </a:lnTo>
                  <a:lnTo>
                    <a:pt x="226765" y="6448"/>
                  </a:lnTo>
                  <a:lnTo>
                    <a:pt x="226531" y="4747"/>
                  </a:lnTo>
                  <a:lnTo>
                    <a:pt x="224011" y="598"/>
                  </a:lnTo>
                  <a:lnTo>
                    <a:pt x="222155" y="0"/>
                  </a:lnTo>
                  <a:lnTo>
                    <a:pt x="220070" y="447"/>
                  </a:lnTo>
                  <a:lnTo>
                    <a:pt x="215496" y="2356"/>
                  </a:lnTo>
                  <a:lnTo>
                    <a:pt x="210641" y="3204"/>
                  </a:lnTo>
                  <a:lnTo>
                    <a:pt x="205660" y="10355"/>
                  </a:lnTo>
                  <a:lnTo>
                    <a:pt x="193030" y="42835"/>
                  </a:lnTo>
                  <a:lnTo>
                    <a:pt x="185136" y="74889"/>
                  </a:lnTo>
                  <a:lnTo>
                    <a:pt x="179280" y="109537"/>
                  </a:lnTo>
                  <a:lnTo>
                    <a:pt x="176451" y="133119"/>
                  </a:lnTo>
                  <a:lnTo>
                    <a:pt x="178047" y="144012"/>
                  </a:lnTo>
                  <a:lnTo>
                    <a:pt x="182426" y="152523"/>
                  </a:lnTo>
                  <a:lnTo>
                    <a:pt x="190016" y="161949"/>
                  </a:lnTo>
                  <a:lnTo>
                    <a:pt x="193563" y="164294"/>
                  </a:lnTo>
                  <a:lnTo>
                    <a:pt x="196776" y="165010"/>
                  </a:lnTo>
                  <a:lnTo>
                    <a:pt x="199764" y="164641"/>
                  </a:lnTo>
                  <a:lnTo>
                    <a:pt x="205343" y="161973"/>
                  </a:lnTo>
                  <a:lnTo>
                    <a:pt x="208015" y="160076"/>
                  </a:lnTo>
                  <a:lnTo>
                    <a:pt x="227542" y="131359"/>
                  </a:lnTo>
                  <a:lnTo>
                    <a:pt x="239502" y="94083"/>
                  </a:lnTo>
                  <a:lnTo>
                    <a:pt x="245526" y="59317"/>
                  </a:lnTo>
                  <a:lnTo>
                    <a:pt x="250289" y="41362"/>
                  </a:lnTo>
                  <a:lnTo>
                    <a:pt x="249833" y="39029"/>
                  </a:lnTo>
                  <a:lnTo>
                    <a:pt x="248680" y="37474"/>
                  </a:lnTo>
                  <a:lnTo>
                    <a:pt x="244797" y="34977"/>
                  </a:lnTo>
                  <a:lnTo>
                    <a:pt x="244478" y="35619"/>
                  </a:lnTo>
                  <a:lnTo>
                    <a:pt x="244124" y="38590"/>
                  </a:lnTo>
                  <a:lnTo>
                    <a:pt x="253258" y="72727"/>
                  </a:lnTo>
                  <a:lnTo>
                    <a:pt x="266858" y="108997"/>
                  </a:lnTo>
                  <a:lnTo>
                    <a:pt x="284488" y="139471"/>
                  </a:lnTo>
                  <a:lnTo>
                    <a:pt x="287873" y="142535"/>
                  </a:lnTo>
                  <a:lnTo>
                    <a:pt x="296149" y="145939"/>
                  </a:lnTo>
                  <a:lnTo>
                    <a:pt x="306282" y="147856"/>
                  </a:lnTo>
                  <a:lnTo>
                    <a:pt x="314207" y="143789"/>
                  </a:lnTo>
                  <a:lnTo>
                    <a:pt x="328188" y="129721"/>
                  </a:lnTo>
                  <a:lnTo>
                    <a:pt x="348084" y="98167"/>
                  </a:lnTo>
                  <a:lnTo>
                    <a:pt x="363251" y="69260"/>
                  </a:lnTo>
                  <a:lnTo>
                    <a:pt x="371137" y="44793"/>
                  </a:lnTo>
                  <a:lnTo>
                    <a:pt x="380133" y="7475"/>
                  </a:lnTo>
                  <a:lnTo>
                    <a:pt x="381000" y="3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71"/>
            <p:cNvSpPr/>
            <p:nvPr>
              <p:custDataLst>
                <p:tags r:id="rId73"/>
              </p:custDataLst>
            </p:nvPr>
          </p:nvSpPr>
          <p:spPr>
            <a:xfrm>
              <a:off x="9190937" y="839972"/>
              <a:ext cx="530986" cy="324258"/>
            </a:xfrm>
            <a:custGeom>
              <a:avLst/>
              <a:gdLst/>
              <a:ahLst/>
              <a:cxnLst/>
              <a:rect l="0" t="0" r="0" b="0"/>
              <a:pathLst>
                <a:path w="530986" h="324258">
                  <a:moveTo>
                    <a:pt x="44502" y="66808"/>
                  </a:moveTo>
                  <a:lnTo>
                    <a:pt x="44502" y="66808"/>
                  </a:lnTo>
                  <a:lnTo>
                    <a:pt x="40456" y="95124"/>
                  </a:lnTo>
                  <a:lnTo>
                    <a:pt x="30659" y="132609"/>
                  </a:lnTo>
                  <a:lnTo>
                    <a:pt x="12504" y="166673"/>
                  </a:lnTo>
                  <a:lnTo>
                    <a:pt x="2893" y="201053"/>
                  </a:lnTo>
                  <a:lnTo>
                    <a:pt x="0" y="216557"/>
                  </a:lnTo>
                  <a:lnTo>
                    <a:pt x="1582" y="224521"/>
                  </a:lnTo>
                  <a:lnTo>
                    <a:pt x="3188" y="227830"/>
                  </a:lnTo>
                  <a:lnTo>
                    <a:pt x="5106" y="230036"/>
                  </a:lnTo>
                  <a:lnTo>
                    <a:pt x="9497" y="232487"/>
                  </a:lnTo>
                  <a:lnTo>
                    <a:pt x="38883" y="234276"/>
                  </a:lnTo>
                  <a:lnTo>
                    <a:pt x="75248" y="226136"/>
                  </a:lnTo>
                  <a:lnTo>
                    <a:pt x="100179" y="221261"/>
                  </a:lnTo>
                  <a:lnTo>
                    <a:pt x="136784" y="220325"/>
                  </a:lnTo>
                  <a:lnTo>
                    <a:pt x="152373" y="225372"/>
                  </a:lnTo>
                  <a:lnTo>
                    <a:pt x="168451" y="237131"/>
                  </a:lnTo>
                  <a:lnTo>
                    <a:pt x="171558" y="242132"/>
                  </a:lnTo>
                  <a:lnTo>
                    <a:pt x="172386" y="244650"/>
                  </a:lnTo>
                  <a:lnTo>
                    <a:pt x="157370" y="268421"/>
                  </a:lnTo>
                  <a:lnTo>
                    <a:pt x="123562" y="300739"/>
                  </a:lnTo>
                  <a:lnTo>
                    <a:pt x="100698" y="322219"/>
                  </a:lnTo>
                  <a:lnTo>
                    <a:pt x="95444" y="324257"/>
                  </a:lnTo>
                  <a:lnTo>
                    <a:pt x="94550" y="323954"/>
                  </a:lnTo>
                  <a:lnTo>
                    <a:pt x="94801" y="322905"/>
                  </a:lnTo>
                  <a:lnTo>
                    <a:pt x="121491" y="288630"/>
                  </a:lnTo>
                  <a:lnTo>
                    <a:pt x="152290" y="262499"/>
                  </a:lnTo>
                  <a:lnTo>
                    <a:pt x="184140" y="244348"/>
                  </a:lnTo>
                  <a:lnTo>
                    <a:pt x="214702" y="232358"/>
                  </a:lnTo>
                  <a:lnTo>
                    <a:pt x="224004" y="224770"/>
                  </a:lnTo>
                  <a:lnTo>
                    <a:pt x="255572" y="191148"/>
                  </a:lnTo>
                  <a:lnTo>
                    <a:pt x="274845" y="170077"/>
                  </a:lnTo>
                  <a:lnTo>
                    <a:pt x="293129" y="133552"/>
                  </a:lnTo>
                  <a:lnTo>
                    <a:pt x="300109" y="116970"/>
                  </a:lnTo>
                  <a:lnTo>
                    <a:pt x="307668" y="81079"/>
                  </a:lnTo>
                  <a:lnTo>
                    <a:pt x="304289" y="64809"/>
                  </a:lnTo>
                  <a:lnTo>
                    <a:pt x="302360" y="62089"/>
                  </a:lnTo>
                  <a:lnTo>
                    <a:pt x="295702" y="56808"/>
                  </a:lnTo>
                  <a:lnTo>
                    <a:pt x="286478" y="53121"/>
                  </a:lnTo>
                  <a:lnTo>
                    <a:pt x="278765" y="54516"/>
                  </a:lnTo>
                  <a:lnTo>
                    <a:pt x="267162" y="60062"/>
                  </a:lnTo>
                  <a:lnTo>
                    <a:pt x="261149" y="65503"/>
                  </a:lnTo>
                  <a:lnTo>
                    <a:pt x="240838" y="94233"/>
                  </a:lnTo>
                  <a:lnTo>
                    <a:pt x="235771" y="130773"/>
                  </a:lnTo>
                  <a:lnTo>
                    <a:pt x="235104" y="164006"/>
                  </a:lnTo>
                  <a:lnTo>
                    <a:pt x="235071" y="169707"/>
                  </a:lnTo>
                  <a:lnTo>
                    <a:pt x="249331" y="202216"/>
                  </a:lnTo>
                  <a:lnTo>
                    <a:pt x="255764" y="212503"/>
                  </a:lnTo>
                  <a:lnTo>
                    <a:pt x="264269" y="219897"/>
                  </a:lnTo>
                  <a:lnTo>
                    <a:pt x="273691" y="223747"/>
                  </a:lnTo>
                  <a:lnTo>
                    <a:pt x="299427" y="230812"/>
                  </a:lnTo>
                  <a:lnTo>
                    <a:pt x="312743" y="229163"/>
                  </a:lnTo>
                  <a:lnTo>
                    <a:pt x="324870" y="223350"/>
                  </a:lnTo>
                  <a:lnTo>
                    <a:pt x="359044" y="196043"/>
                  </a:lnTo>
                  <a:lnTo>
                    <a:pt x="378153" y="178760"/>
                  </a:lnTo>
                  <a:lnTo>
                    <a:pt x="392282" y="157552"/>
                  </a:lnTo>
                  <a:lnTo>
                    <a:pt x="404642" y="127631"/>
                  </a:lnTo>
                  <a:lnTo>
                    <a:pt x="420473" y="92024"/>
                  </a:lnTo>
                  <a:lnTo>
                    <a:pt x="432631" y="59653"/>
                  </a:lnTo>
                  <a:lnTo>
                    <a:pt x="445759" y="22843"/>
                  </a:lnTo>
                  <a:lnTo>
                    <a:pt x="450874" y="13966"/>
                  </a:lnTo>
                  <a:lnTo>
                    <a:pt x="462561" y="4208"/>
                  </a:lnTo>
                  <a:lnTo>
                    <a:pt x="472700" y="0"/>
                  </a:lnTo>
                  <a:lnTo>
                    <a:pt x="480628" y="1273"/>
                  </a:lnTo>
                  <a:lnTo>
                    <a:pt x="499516" y="8989"/>
                  </a:lnTo>
                  <a:lnTo>
                    <a:pt x="518552" y="32367"/>
                  </a:lnTo>
                  <a:lnTo>
                    <a:pt x="528143" y="53969"/>
                  </a:lnTo>
                  <a:lnTo>
                    <a:pt x="530985" y="71094"/>
                  </a:lnTo>
                  <a:lnTo>
                    <a:pt x="527784" y="86893"/>
                  </a:lnTo>
                  <a:lnTo>
                    <a:pt x="521478" y="94926"/>
                  </a:lnTo>
                  <a:lnTo>
                    <a:pt x="484777" y="125536"/>
                  </a:lnTo>
                  <a:lnTo>
                    <a:pt x="454171" y="148411"/>
                  </a:lnTo>
                  <a:lnTo>
                    <a:pt x="418393" y="163416"/>
                  </a:lnTo>
                  <a:lnTo>
                    <a:pt x="397665" y="165383"/>
                  </a:lnTo>
                  <a:lnTo>
                    <a:pt x="389706" y="163395"/>
                  </a:lnTo>
                  <a:lnTo>
                    <a:pt x="379783" y="158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SMARTInkShape-Group11"/>
          <p:cNvGrpSpPr/>
          <p:nvPr/>
        </p:nvGrpSpPr>
        <p:grpSpPr>
          <a:xfrm>
            <a:off x="8214360" y="1348740"/>
            <a:ext cx="1507994" cy="754381"/>
            <a:chOff x="8214360" y="1348740"/>
            <a:chExt cx="1507994" cy="754381"/>
          </a:xfrm>
        </p:grpSpPr>
        <p:sp>
          <p:nvSpPr>
            <p:cNvPr id="1042" name="SMARTInkShape-72"/>
            <p:cNvSpPr/>
            <p:nvPr>
              <p:custDataLst>
                <p:tags r:id="rId48"/>
              </p:custDataLst>
            </p:nvPr>
          </p:nvSpPr>
          <p:spPr>
            <a:xfrm>
              <a:off x="8214360" y="1627479"/>
              <a:ext cx="624841" cy="368346"/>
            </a:xfrm>
            <a:custGeom>
              <a:avLst/>
              <a:gdLst/>
              <a:ahLst/>
              <a:cxnLst/>
              <a:rect l="0" t="0" r="0" b="0"/>
              <a:pathLst>
                <a:path w="624841" h="368346">
                  <a:moveTo>
                    <a:pt x="0" y="163221"/>
                  </a:moveTo>
                  <a:lnTo>
                    <a:pt x="0" y="163221"/>
                  </a:lnTo>
                  <a:lnTo>
                    <a:pt x="9031" y="140643"/>
                  </a:lnTo>
                  <a:lnTo>
                    <a:pt x="21794" y="108313"/>
                  </a:lnTo>
                  <a:lnTo>
                    <a:pt x="34586" y="75832"/>
                  </a:lnTo>
                  <a:lnTo>
                    <a:pt x="49134" y="42101"/>
                  </a:lnTo>
                  <a:lnTo>
                    <a:pt x="53632" y="15473"/>
                  </a:lnTo>
                  <a:lnTo>
                    <a:pt x="59260" y="6367"/>
                  </a:lnTo>
                  <a:lnTo>
                    <a:pt x="63873" y="939"/>
                  </a:lnTo>
                  <a:lnTo>
                    <a:pt x="67135" y="0"/>
                  </a:lnTo>
                  <a:lnTo>
                    <a:pt x="75277" y="1214"/>
                  </a:lnTo>
                  <a:lnTo>
                    <a:pt x="89379" y="10703"/>
                  </a:lnTo>
                  <a:lnTo>
                    <a:pt x="100238" y="28284"/>
                  </a:lnTo>
                  <a:lnTo>
                    <a:pt x="108816" y="57670"/>
                  </a:lnTo>
                  <a:lnTo>
                    <a:pt x="120765" y="93188"/>
                  </a:lnTo>
                  <a:lnTo>
                    <a:pt x="130986" y="130523"/>
                  </a:lnTo>
                  <a:lnTo>
                    <a:pt x="139376" y="168396"/>
                  </a:lnTo>
                  <a:lnTo>
                    <a:pt x="143179" y="202384"/>
                  </a:lnTo>
                  <a:lnTo>
                    <a:pt x="149701" y="238126"/>
                  </a:lnTo>
                  <a:lnTo>
                    <a:pt x="152045" y="273305"/>
                  </a:lnTo>
                  <a:lnTo>
                    <a:pt x="152391" y="298700"/>
                  </a:lnTo>
                  <a:lnTo>
                    <a:pt x="151547" y="299260"/>
                  </a:lnTo>
                  <a:lnTo>
                    <a:pt x="148352" y="299883"/>
                  </a:lnTo>
                  <a:lnTo>
                    <a:pt x="137749" y="292143"/>
                  </a:lnTo>
                  <a:lnTo>
                    <a:pt x="100101" y="263945"/>
                  </a:lnTo>
                  <a:lnTo>
                    <a:pt x="66414" y="243414"/>
                  </a:lnTo>
                  <a:lnTo>
                    <a:pt x="45762" y="240210"/>
                  </a:lnTo>
                  <a:lnTo>
                    <a:pt x="32279" y="243700"/>
                  </a:lnTo>
                  <a:lnTo>
                    <a:pt x="24788" y="250072"/>
                  </a:lnTo>
                  <a:lnTo>
                    <a:pt x="13081" y="267960"/>
                  </a:lnTo>
                  <a:lnTo>
                    <a:pt x="9239" y="286824"/>
                  </a:lnTo>
                  <a:lnTo>
                    <a:pt x="8786" y="315953"/>
                  </a:lnTo>
                  <a:lnTo>
                    <a:pt x="18268" y="349720"/>
                  </a:lnTo>
                  <a:lnTo>
                    <a:pt x="25545" y="361943"/>
                  </a:lnTo>
                  <a:lnTo>
                    <a:pt x="28883" y="364282"/>
                  </a:lnTo>
                  <a:lnTo>
                    <a:pt x="37108" y="366882"/>
                  </a:lnTo>
                  <a:lnTo>
                    <a:pt x="51258" y="368345"/>
                  </a:lnTo>
                  <a:lnTo>
                    <a:pt x="70221" y="364733"/>
                  </a:lnTo>
                  <a:lnTo>
                    <a:pt x="107884" y="340427"/>
                  </a:lnTo>
                  <a:lnTo>
                    <a:pt x="142680" y="307254"/>
                  </a:lnTo>
                  <a:lnTo>
                    <a:pt x="163914" y="275888"/>
                  </a:lnTo>
                  <a:lnTo>
                    <a:pt x="184880" y="240349"/>
                  </a:lnTo>
                  <a:lnTo>
                    <a:pt x="202988" y="204329"/>
                  </a:lnTo>
                  <a:lnTo>
                    <a:pt x="205197" y="195800"/>
                  </a:lnTo>
                  <a:lnTo>
                    <a:pt x="205377" y="195947"/>
                  </a:lnTo>
                  <a:lnTo>
                    <a:pt x="209782" y="233808"/>
                  </a:lnTo>
                  <a:lnTo>
                    <a:pt x="215147" y="267907"/>
                  </a:lnTo>
                  <a:lnTo>
                    <a:pt x="217091" y="273652"/>
                  </a:lnTo>
                  <a:lnTo>
                    <a:pt x="236008" y="293873"/>
                  </a:lnTo>
                  <a:lnTo>
                    <a:pt x="250926" y="303815"/>
                  </a:lnTo>
                  <a:lnTo>
                    <a:pt x="255338" y="303517"/>
                  </a:lnTo>
                  <a:lnTo>
                    <a:pt x="264755" y="298670"/>
                  </a:lnTo>
                  <a:lnTo>
                    <a:pt x="291994" y="267112"/>
                  </a:lnTo>
                  <a:lnTo>
                    <a:pt x="306991" y="237883"/>
                  </a:lnTo>
                  <a:lnTo>
                    <a:pt x="311705" y="209408"/>
                  </a:lnTo>
                  <a:lnTo>
                    <a:pt x="312416" y="178728"/>
                  </a:lnTo>
                  <a:lnTo>
                    <a:pt x="312420" y="212718"/>
                  </a:lnTo>
                  <a:lnTo>
                    <a:pt x="313267" y="232073"/>
                  </a:lnTo>
                  <a:lnTo>
                    <a:pt x="323025" y="259442"/>
                  </a:lnTo>
                  <a:lnTo>
                    <a:pt x="330115" y="267510"/>
                  </a:lnTo>
                  <a:lnTo>
                    <a:pt x="338912" y="273072"/>
                  </a:lnTo>
                  <a:lnTo>
                    <a:pt x="358355" y="276642"/>
                  </a:lnTo>
                  <a:lnTo>
                    <a:pt x="369242" y="276284"/>
                  </a:lnTo>
                  <a:lnTo>
                    <a:pt x="382548" y="273302"/>
                  </a:lnTo>
                  <a:lnTo>
                    <a:pt x="400272" y="262818"/>
                  </a:lnTo>
                  <a:lnTo>
                    <a:pt x="434871" y="233126"/>
                  </a:lnTo>
                  <a:lnTo>
                    <a:pt x="455098" y="214696"/>
                  </a:lnTo>
                  <a:lnTo>
                    <a:pt x="480629" y="183452"/>
                  </a:lnTo>
                  <a:lnTo>
                    <a:pt x="491452" y="146214"/>
                  </a:lnTo>
                  <a:lnTo>
                    <a:pt x="488343" y="124188"/>
                  </a:lnTo>
                  <a:lnTo>
                    <a:pt x="487276" y="121959"/>
                  </a:lnTo>
                  <a:lnTo>
                    <a:pt x="485717" y="120473"/>
                  </a:lnTo>
                  <a:lnTo>
                    <a:pt x="481727" y="118822"/>
                  </a:lnTo>
                  <a:lnTo>
                    <a:pt x="477131" y="118088"/>
                  </a:lnTo>
                  <a:lnTo>
                    <a:pt x="470010" y="122278"/>
                  </a:lnTo>
                  <a:lnTo>
                    <a:pt x="462047" y="129784"/>
                  </a:lnTo>
                  <a:lnTo>
                    <a:pt x="444703" y="159174"/>
                  </a:lnTo>
                  <a:lnTo>
                    <a:pt x="437787" y="179520"/>
                  </a:lnTo>
                  <a:lnTo>
                    <a:pt x="436208" y="201635"/>
                  </a:lnTo>
                  <a:lnTo>
                    <a:pt x="442829" y="229605"/>
                  </a:lnTo>
                  <a:lnTo>
                    <a:pt x="452292" y="251687"/>
                  </a:lnTo>
                  <a:lnTo>
                    <a:pt x="459533" y="259830"/>
                  </a:lnTo>
                  <a:lnTo>
                    <a:pt x="468397" y="265425"/>
                  </a:lnTo>
                  <a:lnTo>
                    <a:pt x="477981" y="267912"/>
                  </a:lnTo>
                  <a:lnTo>
                    <a:pt x="504013" y="263424"/>
                  </a:lnTo>
                  <a:lnTo>
                    <a:pt x="526104" y="255094"/>
                  </a:lnTo>
                  <a:lnTo>
                    <a:pt x="558581" y="228124"/>
                  </a:lnTo>
                  <a:lnTo>
                    <a:pt x="575919" y="209000"/>
                  </a:lnTo>
                  <a:lnTo>
                    <a:pt x="596046" y="174433"/>
                  </a:lnTo>
                  <a:lnTo>
                    <a:pt x="615181" y="141614"/>
                  </a:lnTo>
                  <a:lnTo>
                    <a:pt x="624840" y="125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73"/>
            <p:cNvSpPr/>
            <p:nvPr>
              <p:custDataLst>
                <p:tags r:id="rId49"/>
              </p:custDataLst>
            </p:nvPr>
          </p:nvSpPr>
          <p:spPr>
            <a:xfrm>
              <a:off x="8930639" y="1479451"/>
              <a:ext cx="198773" cy="325900"/>
            </a:xfrm>
            <a:custGeom>
              <a:avLst/>
              <a:gdLst/>
              <a:ahLst/>
              <a:cxnLst/>
              <a:rect l="0" t="0" r="0" b="0"/>
              <a:pathLst>
                <a:path w="198773" h="325900">
                  <a:moveTo>
                    <a:pt x="0" y="174089"/>
                  </a:moveTo>
                  <a:lnTo>
                    <a:pt x="0" y="174089"/>
                  </a:lnTo>
                  <a:lnTo>
                    <a:pt x="20948" y="208050"/>
                  </a:lnTo>
                  <a:lnTo>
                    <a:pt x="30857" y="241851"/>
                  </a:lnTo>
                  <a:lnTo>
                    <a:pt x="37994" y="279815"/>
                  </a:lnTo>
                  <a:lnTo>
                    <a:pt x="45194" y="316407"/>
                  </a:lnTo>
                  <a:lnTo>
                    <a:pt x="45691" y="325899"/>
                  </a:lnTo>
                  <a:lnTo>
                    <a:pt x="45712" y="322269"/>
                  </a:lnTo>
                  <a:lnTo>
                    <a:pt x="32539" y="285867"/>
                  </a:lnTo>
                  <a:lnTo>
                    <a:pt x="25515" y="249110"/>
                  </a:lnTo>
                  <a:lnTo>
                    <a:pt x="23646" y="220400"/>
                  </a:lnTo>
                  <a:lnTo>
                    <a:pt x="22247" y="187152"/>
                  </a:lnTo>
                  <a:lnTo>
                    <a:pt x="16875" y="152304"/>
                  </a:lnTo>
                  <a:lnTo>
                    <a:pt x="17984" y="128688"/>
                  </a:lnTo>
                  <a:lnTo>
                    <a:pt x="21897" y="97952"/>
                  </a:lnTo>
                  <a:lnTo>
                    <a:pt x="26620" y="75048"/>
                  </a:lnTo>
                  <a:lnTo>
                    <a:pt x="37428" y="56220"/>
                  </a:lnTo>
                  <a:lnTo>
                    <a:pt x="72766" y="24362"/>
                  </a:lnTo>
                  <a:lnTo>
                    <a:pt x="99887" y="10019"/>
                  </a:lnTo>
                  <a:lnTo>
                    <a:pt x="129704" y="1290"/>
                  </a:lnTo>
                  <a:lnTo>
                    <a:pt x="166816" y="0"/>
                  </a:lnTo>
                  <a:lnTo>
                    <a:pt x="195138" y="9478"/>
                  </a:lnTo>
                  <a:lnTo>
                    <a:pt x="197825" y="11855"/>
                  </a:lnTo>
                  <a:lnTo>
                    <a:pt x="198772" y="14286"/>
                  </a:lnTo>
                  <a:lnTo>
                    <a:pt x="198122" y="21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74"/>
            <p:cNvSpPr/>
            <p:nvPr>
              <p:custDataLst>
                <p:tags r:id="rId50"/>
              </p:custDataLst>
            </p:nvPr>
          </p:nvSpPr>
          <p:spPr>
            <a:xfrm>
              <a:off x="8831580" y="1653540"/>
              <a:ext cx="341263" cy="121436"/>
            </a:xfrm>
            <a:custGeom>
              <a:avLst/>
              <a:gdLst/>
              <a:ahLst/>
              <a:cxnLst/>
              <a:rect l="0" t="0" r="0" b="0"/>
              <a:pathLst>
                <a:path w="341263" h="121436">
                  <a:moveTo>
                    <a:pt x="0" y="91440"/>
                  </a:moveTo>
                  <a:lnTo>
                    <a:pt x="0" y="91440"/>
                  </a:lnTo>
                  <a:lnTo>
                    <a:pt x="36407" y="71214"/>
                  </a:lnTo>
                  <a:lnTo>
                    <a:pt x="65570" y="59026"/>
                  </a:lnTo>
                  <a:lnTo>
                    <a:pt x="101273" y="45147"/>
                  </a:lnTo>
                  <a:lnTo>
                    <a:pt x="130195" y="32568"/>
                  </a:lnTo>
                  <a:lnTo>
                    <a:pt x="166265" y="20732"/>
                  </a:lnTo>
                  <a:lnTo>
                    <a:pt x="184527" y="22196"/>
                  </a:lnTo>
                  <a:lnTo>
                    <a:pt x="201392" y="28492"/>
                  </a:lnTo>
                  <a:lnTo>
                    <a:pt x="211710" y="36934"/>
                  </a:lnTo>
                  <a:lnTo>
                    <a:pt x="216860" y="46331"/>
                  </a:lnTo>
                  <a:lnTo>
                    <a:pt x="224783" y="81316"/>
                  </a:lnTo>
                  <a:lnTo>
                    <a:pt x="229539" y="100760"/>
                  </a:lnTo>
                  <a:lnTo>
                    <a:pt x="245667" y="116395"/>
                  </a:lnTo>
                  <a:lnTo>
                    <a:pt x="253401" y="119464"/>
                  </a:lnTo>
                  <a:lnTo>
                    <a:pt x="272164" y="121435"/>
                  </a:lnTo>
                  <a:lnTo>
                    <a:pt x="287134" y="117731"/>
                  </a:lnTo>
                  <a:lnTo>
                    <a:pt x="307363" y="108048"/>
                  </a:lnTo>
                  <a:lnTo>
                    <a:pt x="328698" y="89916"/>
                  </a:lnTo>
                  <a:lnTo>
                    <a:pt x="337374" y="73491"/>
                  </a:lnTo>
                  <a:lnTo>
                    <a:pt x="341262" y="60628"/>
                  </a:lnTo>
                  <a:lnTo>
                    <a:pt x="339915" y="52063"/>
                  </a:lnTo>
                  <a:lnTo>
                    <a:pt x="338370" y="47409"/>
                  </a:lnTo>
                  <a:lnTo>
                    <a:pt x="332137" y="39979"/>
                  </a:lnTo>
                  <a:lnTo>
                    <a:pt x="314339" y="28311"/>
                  </a:lnTo>
                  <a:lnTo>
                    <a:pt x="288434" y="18700"/>
                  </a:lnTo>
                  <a:lnTo>
                    <a:pt x="267213" y="17112"/>
                  </a:lnTo>
                  <a:lnTo>
                    <a:pt x="233948" y="22244"/>
                  </a:lnTo>
                  <a:lnTo>
                    <a:pt x="216404" y="22779"/>
                  </a:lnTo>
                  <a:lnTo>
                    <a:pt x="216237" y="20266"/>
                  </a:lnTo>
                  <a:lnTo>
                    <a:pt x="2209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75"/>
            <p:cNvSpPr/>
            <p:nvPr>
              <p:custDataLst>
                <p:tags r:id="rId51"/>
              </p:custDataLst>
            </p:nvPr>
          </p:nvSpPr>
          <p:spPr>
            <a:xfrm>
              <a:off x="9189720" y="1516380"/>
              <a:ext cx="109592" cy="205247"/>
            </a:xfrm>
            <a:custGeom>
              <a:avLst/>
              <a:gdLst/>
              <a:ahLst/>
              <a:cxnLst/>
              <a:rect l="0" t="0" r="0" b="0"/>
              <a:pathLst>
                <a:path w="109592" h="205247">
                  <a:moveTo>
                    <a:pt x="0" y="60960"/>
                  </a:moveTo>
                  <a:lnTo>
                    <a:pt x="0" y="60960"/>
                  </a:lnTo>
                  <a:lnTo>
                    <a:pt x="20948" y="88837"/>
                  </a:lnTo>
                  <a:lnTo>
                    <a:pt x="26242" y="101854"/>
                  </a:lnTo>
                  <a:lnTo>
                    <a:pt x="29921" y="135270"/>
                  </a:lnTo>
                  <a:lnTo>
                    <a:pt x="29385" y="147327"/>
                  </a:lnTo>
                  <a:lnTo>
                    <a:pt x="23886" y="179170"/>
                  </a:lnTo>
                  <a:lnTo>
                    <a:pt x="25575" y="187722"/>
                  </a:lnTo>
                  <a:lnTo>
                    <a:pt x="31284" y="197297"/>
                  </a:lnTo>
                  <a:lnTo>
                    <a:pt x="35916" y="201987"/>
                  </a:lnTo>
                  <a:lnTo>
                    <a:pt x="40799" y="204072"/>
                  </a:lnTo>
                  <a:lnTo>
                    <a:pt x="48305" y="205246"/>
                  </a:lnTo>
                  <a:lnTo>
                    <a:pt x="64512" y="199559"/>
                  </a:lnTo>
                  <a:lnTo>
                    <a:pt x="79039" y="191867"/>
                  </a:lnTo>
                  <a:lnTo>
                    <a:pt x="93223" y="179240"/>
                  </a:lnTo>
                  <a:lnTo>
                    <a:pt x="103162" y="163928"/>
                  </a:lnTo>
                  <a:lnTo>
                    <a:pt x="108785" y="150750"/>
                  </a:lnTo>
                  <a:lnTo>
                    <a:pt x="109591" y="138684"/>
                  </a:lnTo>
                  <a:lnTo>
                    <a:pt x="105371" y="111961"/>
                  </a:lnTo>
                  <a:lnTo>
                    <a:pt x="81857" y="76212"/>
                  </a:lnTo>
                  <a:lnTo>
                    <a:pt x="61225" y="47417"/>
                  </a:lnTo>
                  <a:lnTo>
                    <a:pt x="36552" y="9366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76"/>
            <p:cNvSpPr/>
            <p:nvPr>
              <p:custDataLst>
                <p:tags r:id="rId52"/>
              </p:custDataLst>
            </p:nvPr>
          </p:nvSpPr>
          <p:spPr>
            <a:xfrm>
              <a:off x="9319744" y="1348740"/>
              <a:ext cx="271743" cy="311735"/>
            </a:xfrm>
            <a:custGeom>
              <a:avLst/>
              <a:gdLst/>
              <a:ahLst/>
              <a:cxnLst/>
              <a:rect l="0" t="0" r="0" b="0"/>
              <a:pathLst>
                <a:path w="271743" h="311735">
                  <a:moveTo>
                    <a:pt x="60476" y="0"/>
                  </a:moveTo>
                  <a:lnTo>
                    <a:pt x="60476" y="0"/>
                  </a:lnTo>
                  <a:lnTo>
                    <a:pt x="76657" y="32362"/>
                  </a:lnTo>
                  <a:lnTo>
                    <a:pt x="89117" y="59538"/>
                  </a:lnTo>
                  <a:lnTo>
                    <a:pt x="98605" y="85728"/>
                  </a:lnTo>
                  <a:lnTo>
                    <a:pt x="102822" y="111479"/>
                  </a:lnTo>
                  <a:lnTo>
                    <a:pt x="106954" y="137035"/>
                  </a:lnTo>
                  <a:lnTo>
                    <a:pt x="114040" y="172965"/>
                  </a:lnTo>
                  <a:lnTo>
                    <a:pt x="119245" y="202802"/>
                  </a:lnTo>
                  <a:lnTo>
                    <a:pt x="123045" y="225472"/>
                  </a:lnTo>
                  <a:lnTo>
                    <a:pt x="127868" y="248302"/>
                  </a:lnTo>
                  <a:lnTo>
                    <a:pt x="129025" y="266106"/>
                  </a:lnTo>
                  <a:lnTo>
                    <a:pt x="95005" y="237884"/>
                  </a:lnTo>
                  <a:lnTo>
                    <a:pt x="70499" y="219495"/>
                  </a:lnTo>
                  <a:lnTo>
                    <a:pt x="55356" y="215178"/>
                  </a:lnTo>
                  <a:lnTo>
                    <a:pt x="45218" y="216426"/>
                  </a:lnTo>
                  <a:lnTo>
                    <a:pt x="24913" y="224126"/>
                  </a:lnTo>
                  <a:lnTo>
                    <a:pt x="17011" y="231127"/>
                  </a:lnTo>
                  <a:lnTo>
                    <a:pt x="5042" y="249419"/>
                  </a:lnTo>
                  <a:lnTo>
                    <a:pt x="1154" y="264308"/>
                  </a:lnTo>
                  <a:lnTo>
                    <a:pt x="0" y="279444"/>
                  </a:lnTo>
                  <a:lnTo>
                    <a:pt x="1532" y="283662"/>
                  </a:lnTo>
                  <a:lnTo>
                    <a:pt x="16725" y="299278"/>
                  </a:lnTo>
                  <a:lnTo>
                    <a:pt x="32836" y="307209"/>
                  </a:lnTo>
                  <a:lnTo>
                    <a:pt x="68471" y="311734"/>
                  </a:lnTo>
                  <a:lnTo>
                    <a:pt x="91067" y="309959"/>
                  </a:lnTo>
                  <a:lnTo>
                    <a:pt x="125504" y="301774"/>
                  </a:lnTo>
                  <a:lnTo>
                    <a:pt x="154909" y="294496"/>
                  </a:lnTo>
                  <a:lnTo>
                    <a:pt x="185070" y="286977"/>
                  </a:lnTo>
                  <a:lnTo>
                    <a:pt x="219519" y="271615"/>
                  </a:lnTo>
                  <a:lnTo>
                    <a:pt x="248525" y="257291"/>
                  </a:lnTo>
                  <a:lnTo>
                    <a:pt x="271742" y="238067"/>
                  </a:lnTo>
                  <a:lnTo>
                    <a:pt x="271593" y="236604"/>
                  </a:lnTo>
                  <a:lnTo>
                    <a:pt x="269171" y="232722"/>
                  </a:lnTo>
                  <a:lnTo>
                    <a:pt x="260756" y="230432"/>
                  </a:lnTo>
                  <a:lnTo>
                    <a:pt x="243356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77"/>
            <p:cNvSpPr/>
            <p:nvPr>
              <p:custDataLst>
                <p:tags r:id="rId53"/>
              </p:custDataLst>
            </p:nvPr>
          </p:nvSpPr>
          <p:spPr>
            <a:xfrm>
              <a:off x="8907780" y="1738668"/>
              <a:ext cx="814574" cy="364453"/>
            </a:xfrm>
            <a:custGeom>
              <a:avLst/>
              <a:gdLst/>
              <a:ahLst/>
              <a:cxnLst/>
              <a:rect l="0" t="0" r="0" b="0"/>
              <a:pathLst>
                <a:path w="814574" h="364453">
                  <a:moveTo>
                    <a:pt x="0" y="364452"/>
                  </a:moveTo>
                  <a:lnTo>
                    <a:pt x="0" y="364452"/>
                  </a:lnTo>
                  <a:lnTo>
                    <a:pt x="31263" y="340118"/>
                  </a:lnTo>
                  <a:lnTo>
                    <a:pt x="57074" y="322028"/>
                  </a:lnTo>
                  <a:lnTo>
                    <a:pt x="87738" y="302699"/>
                  </a:lnTo>
                  <a:lnTo>
                    <a:pt x="121967" y="281973"/>
                  </a:lnTo>
                  <a:lnTo>
                    <a:pt x="159759" y="258650"/>
                  </a:lnTo>
                  <a:lnTo>
                    <a:pt x="180165" y="246504"/>
                  </a:lnTo>
                  <a:lnTo>
                    <a:pt x="201391" y="234173"/>
                  </a:lnTo>
                  <a:lnTo>
                    <a:pt x="223160" y="221720"/>
                  </a:lnTo>
                  <a:lnTo>
                    <a:pt x="246140" y="210030"/>
                  </a:lnTo>
                  <a:lnTo>
                    <a:pt x="269926" y="198851"/>
                  </a:lnTo>
                  <a:lnTo>
                    <a:pt x="294251" y="188011"/>
                  </a:lnTo>
                  <a:lnTo>
                    <a:pt x="318088" y="177398"/>
                  </a:lnTo>
                  <a:lnTo>
                    <a:pt x="341599" y="166936"/>
                  </a:lnTo>
                  <a:lnTo>
                    <a:pt x="364892" y="156575"/>
                  </a:lnTo>
                  <a:lnTo>
                    <a:pt x="388041" y="146281"/>
                  </a:lnTo>
                  <a:lnTo>
                    <a:pt x="411094" y="136031"/>
                  </a:lnTo>
                  <a:lnTo>
                    <a:pt x="434083" y="125811"/>
                  </a:lnTo>
                  <a:lnTo>
                    <a:pt x="457028" y="115612"/>
                  </a:lnTo>
                  <a:lnTo>
                    <a:pt x="479945" y="105425"/>
                  </a:lnTo>
                  <a:lnTo>
                    <a:pt x="502842" y="95247"/>
                  </a:lnTo>
                  <a:lnTo>
                    <a:pt x="524881" y="85922"/>
                  </a:lnTo>
                  <a:lnTo>
                    <a:pt x="546348" y="77166"/>
                  </a:lnTo>
                  <a:lnTo>
                    <a:pt x="567433" y="68788"/>
                  </a:lnTo>
                  <a:lnTo>
                    <a:pt x="588261" y="60663"/>
                  </a:lnTo>
                  <a:lnTo>
                    <a:pt x="608921" y="52706"/>
                  </a:lnTo>
                  <a:lnTo>
                    <a:pt x="629467" y="44861"/>
                  </a:lnTo>
                  <a:lnTo>
                    <a:pt x="665843" y="33887"/>
                  </a:lnTo>
                  <a:lnTo>
                    <a:pt x="698096" y="25341"/>
                  </a:lnTo>
                  <a:lnTo>
                    <a:pt x="726544" y="15898"/>
                  </a:lnTo>
                  <a:lnTo>
                    <a:pt x="762313" y="9152"/>
                  </a:lnTo>
                  <a:lnTo>
                    <a:pt x="796964" y="1636"/>
                  </a:lnTo>
                  <a:lnTo>
                    <a:pt x="806608" y="0"/>
                  </a:lnTo>
                  <a:lnTo>
                    <a:pt x="809518" y="411"/>
                  </a:lnTo>
                  <a:lnTo>
                    <a:pt x="811459" y="1531"/>
                  </a:lnTo>
                  <a:lnTo>
                    <a:pt x="812755" y="3125"/>
                  </a:lnTo>
                  <a:lnTo>
                    <a:pt x="814191" y="7153"/>
                  </a:lnTo>
                  <a:lnTo>
                    <a:pt x="814573" y="9413"/>
                  </a:lnTo>
                  <a:lnTo>
                    <a:pt x="812289" y="11766"/>
                  </a:lnTo>
                  <a:lnTo>
                    <a:pt x="792481" y="21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1" name="SMARTInkShape-Group12"/>
          <p:cNvGrpSpPr/>
          <p:nvPr/>
        </p:nvGrpSpPr>
        <p:grpSpPr>
          <a:xfrm>
            <a:off x="2278421" y="1852737"/>
            <a:ext cx="4107140" cy="875224"/>
            <a:chOff x="2278421" y="1852737"/>
            <a:chExt cx="4107140" cy="875224"/>
          </a:xfrm>
        </p:grpSpPr>
        <p:sp>
          <p:nvSpPr>
            <p:cNvPr id="1049" name="SMARTInkShape-78"/>
            <p:cNvSpPr/>
            <p:nvPr>
              <p:custDataLst>
                <p:tags r:id="rId46"/>
              </p:custDataLst>
            </p:nvPr>
          </p:nvSpPr>
          <p:spPr>
            <a:xfrm>
              <a:off x="2346960" y="1852737"/>
              <a:ext cx="4038601" cy="787936"/>
            </a:xfrm>
            <a:custGeom>
              <a:avLst/>
              <a:gdLst/>
              <a:ahLst/>
              <a:cxnLst/>
              <a:rect l="0" t="0" r="0" b="0"/>
              <a:pathLst>
                <a:path w="4038601" h="787936">
                  <a:moveTo>
                    <a:pt x="4038600" y="570423"/>
                  </a:moveTo>
                  <a:lnTo>
                    <a:pt x="4038600" y="570423"/>
                  </a:lnTo>
                  <a:lnTo>
                    <a:pt x="4011570" y="538156"/>
                  </a:lnTo>
                  <a:lnTo>
                    <a:pt x="3980773" y="506878"/>
                  </a:lnTo>
                  <a:lnTo>
                    <a:pt x="3944165" y="481517"/>
                  </a:lnTo>
                  <a:lnTo>
                    <a:pt x="3907738" y="453558"/>
                  </a:lnTo>
                  <a:lnTo>
                    <a:pt x="3870786" y="425974"/>
                  </a:lnTo>
                  <a:lnTo>
                    <a:pt x="3836401" y="405389"/>
                  </a:lnTo>
                  <a:lnTo>
                    <a:pt x="3807004" y="390102"/>
                  </a:lnTo>
                  <a:lnTo>
                    <a:pt x="3776845" y="370803"/>
                  </a:lnTo>
                  <a:lnTo>
                    <a:pt x="3742415" y="353044"/>
                  </a:lnTo>
                  <a:lnTo>
                    <a:pt x="3709447" y="333012"/>
                  </a:lnTo>
                  <a:lnTo>
                    <a:pt x="3674185" y="315036"/>
                  </a:lnTo>
                  <a:lnTo>
                    <a:pt x="3636926" y="294939"/>
                  </a:lnTo>
                  <a:lnTo>
                    <a:pt x="3599076" y="272898"/>
                  </a:lnTo>
                  <a:lnTo>
                    <a:pt x="3561050" y="254326"/>
                  </a:lnTo>
                  <a:lnTo>
                    <a:pt x="3533408" y="243386"/>
                  </a:lnTo>
                  <a:lnTo>
                    <a:pt x="3504190" y="232880"/>
                  </a:lnTo>
                  <a:lnTo>
                    <a:pt x="3474271" y="222566"/>
                  </a:lnTo>
                  <a:lnTo>
                    <a:pt x="3444041" y="210080"/>
                  </a:lnTo>
                  <a:lnTo>
                    <a:pt x="3413671" y="196911"/>
                  </a:lnTo>
                  <a:lnTo>
                    <a:pt x="3383241" y="185413"/>
                  </a:lnTo>
                  <a:lnTo>
                    <a:pt x="3352783" y="174658"/>
                  </a:lnTo>
                  <a:lnTo>
                    <a:pt x="3321466" y="164234"/>
                  </a:lnTo>
                  <a:lnTo>
                    <a:pt x="3287792" y="153957"/>
                  </a:lnTo>
                  <a:lnTo>
                    <a:pt x="3257585" y="143745"/>
                  </a:lnTo>
                  <a:lnTo>
                    <a:pt x="3228356" y="133561"/>
                  </a:lnTo>
                  <a:lnTo>
                    <a:pt x="3195610" y="123391"/>
                  </a:lnTo>
                  <a:lnTo>
                    <a:pt x="3163558" y="113227"/>
                  </a:lnTo>
                  <a:lnTo>
                    <a:pt x="3131532" y="103911"/>
                  </a:lnTo>
                  <a:lnTo>
                    <a:pt x="3097543" y="96949"/>
                  </a:lnTo>
                  <a:lnTo>
                    <a:pt x="3067197" y="88775"/>
                  </a:lnTo>
                  <a:lnTo>
                    <a:pt x="3038752" y="80344"/>
                  </a:lnTo>
                  <a:lnTo>
                    <a:pt x="3009177" y="73774"/>
                  </a:lnTo>
                  <a:lnTo>
                    <a:pt x="2979098" y="68033"/>
                  </a:lnTo>
                  <a:lnTo>
                    <a:pt x="2948797" y="62658"/>
                  </a:lnTo>
                  <a:lnTo>
                    <a:pt x="2918397" y="57448"/>
                  </a:lnTo>
                  <a:lnTo>
                    <a:pt x="2887952" y="52310"/>
                  </a:lnTo>
                  <a:lnTo>
                    <a:pt x="2857487" y="47204"/>
                  </a:lnTo>
                  <a:lnTo>
                    <a:pt x="2827014" y="42112"/>
                  </a:lnTo>
                  <a:lnTo>
                    <a:pt x="2796538" y="34769"/>
                  </a:lnTo>
                  <a:lnTo>
                    <a:pt x="2766059" y="27555"/>
                  </a:lnTo>
                  <a:lnTo>
                    <a:pt x="2735580" y="24348"/>
                  </a:lnTo>
                  <a:lnTo>
                    <a:pt x="2710181" y="21800"/>
                  </a:lnTo>
                  <a:lnTo>
                    <a:pt x="2678007" y="18408"/>
                  </a:lnTo>
                  <a:lnTo>
                    <a:pt x="2641318" y="14453"/>
                  </a:lnTo>
                  <a:lnTo>
                    <a:pt x="2611779" y="11816"/>
                  </a:lnTo>
                  <a:lnTo>
                    <a:pt x="2587006" y="10058"/>
                  </a:lnTo>
                  <a:lnTo>
                    <a:pt x="2565410" y="8887"/>
                  </a:lnTo>
                  <a:lnTo>
                    <a:pt x="2545087" y="8105"/>
                  </a:lnTo>
                  <a:lnTo>
                    <a:pt x="2525611" y="7585"/>
                  </a:lnTo>
                  <a:lnTo>
                    <a:pt x="2489014" y="7006"/>
                  </a:lnTo>
                  <a:lnTo>
                    <a:pt x="2455815" y="6749"/>
                  </a:lnTo>
                  <a:lnTo>
                    <a:pt x="2424127" y="4377"/>
                  </a:lnTo>
                  <a:lnTo>
                    <a:pt x="2393109" y="1347"/>
                  </a:lnTo>
                  <a:lnTo>
                    <a:pt x="2362391" y="0"/>
                  </a:lnTo>
                  <a:lnTo>
                    <a:pt x="2331804" y="1659"/>
                  </a:lnTo>
                  <a:lnTo>
                    <a:pt x="2302124" y="4373"/>
                  </a:lnTo>
                  <a:lnTo>
                    <a:pt x="2274822" y="5578"/>
                  </a:lnTo>
                  <a:lnTo>
                    <a:pt x="2244061" y="6114"/>
                  </a:lnTo>
                  <a:lnTo>
                    <a:pt x="2211480" y="6352"/>
                  </a:lnTo>
                  <a:lnTo>
                    <a:pt x="2180066" y="6458"/>
                  </a:lnTo>
                  <a:lnTo>
                    <a:pt x="2149172" y="6505"/>
                  </a:lnTo>
                  <a:lnTo>
                    <a:pt x="2118507" y="7373"/>
                  </a:lnTo>
                  <a:lnTo>
                    <a:pt x="2087945" y="10581"/>
                  </a:lnTo>
                  <a:lnTo>
                    <a:pt x="2055171" y="12571"/>
                  </a:lnTo>
                  <a:lnTo>
                    <a:pt x="2020849" y="14302"/>
                  </a:lnTo>
                  <a:lnTo>
                    <a:pt x="1985840" y="17894"/>
                  </a:lnTo>
                  <a:lnTo>
                    <a:pt x="1952782" y="22312"/>
                  </a:lnTo>
                  <a:lnTo>
                    <a:pt x="1920310" y="27098"/>
                  </a:lnTo>
                  <a:lnTo>
                    <a:pt x="1886122" y="32048"/>
                  </a:lnTo>
                  <a:lnTo>
                    <a:pt x="1855688" y="37070"/>
                  </a:lnTo>
                  <a:lnTo>
                    <a:pt x="1826357" y="42124"/>
                  </a:lnTo>
                  <a:lnTo>
                    <a:pt x="1793566" y="47192"/>
                  </a:lnTo>
                  <a:lnTo>
                    <a:pt x="1761493" y="52267"/>
                  </a:lnTo>
                  <a:lnTo>
                    <a:pt x="1730306" y="57345"/>
                  </a:lnTo>
                  <a:lnTo>
                    <a:pt x="1699511" y="62424"/>
                  </a:lnTo>
                  <a:lnTo>
                    <a:pt x="1666634" y="67504"/>
                  </a:lnTo>
                  <a:lnTo>
                    <a:pt x="1633113" y="73430"/>
                  </a:lnTo>
                  <a:lnTo>
                    <a:pt x="1601281" y="81708"/>
                  </a:lnTo>
                  <a:lnTo>
                    <a:pt x="1567943" y="88774"/>
                  </a:lnTo>
                  <a:lnTo>
                    <a:pt x="1534217" y="94737"/>
                  </a:lnTo>
                  <a:lnTo>
                    <a:pt x="1502294" y="100209"/>
                  </a:lnTo>
                  <a:lnTo>
                    <a:pt x="1471173" y="107721"/>
                  </a:lnTo>
                  <a:lnTo>
                    <a:pt x="1440408" y="116704"/>
                  </a:lnTo>
                  <a:lnTo>
                    <a:pt x="1409801" y="126341"/>
                  </a:lnTo>
                  <a:lnTo>
                    <a:pt x="1379265" y="136269"/>
                  </a:lnTo>
                  <a:lnTo>
                    <a:pt x="1348760" y="145479"/>
                  </a:lnTo>
                  <a:lnTo>
                    <a:pt x="1318269" y="152394"/>
                  </a:lnTo>
                  <a:lnTo>
                    <a:pt x="1287784" y="160548"/>
                  </a:lnTo>
                  <a:lnTo>
                    <a:pt x="1257301" y="169816"/>
                  </a:lnTo>
                  <a:lnTo>
                    <a:pt x="1226820" y="179580"/>
                  </a:lnTo>
                  <a:lnTo>
                    <a:pt x="1196340" y="189564"/>
                  </a:lnTo>
                  <a:lnTo>
                    <a:pt x="1165860" y="199645"/>
                  </a:lnTo>
                  <a:lnTo>
                    <a:pt x="1135380" y="209771"/>
                  </a:lnTo>
                  <a:lnTo>
                    <a:pt x="1104900" y="219915"/>
                  </a:lnTo>
                  <a:lnTo>
                    <a:pt x="1074420" y="230915"/>
                  </a:lnTo>
                  <a:lnTo>
                    <a:pt x="1043940" y="244271"/>
                  </a:lnTo>
                  <a:lnTo>
                    <a:pt x="1013460" y="256415"/>
                  </a:lnTo>
                  <a:lnTo>
                    <a:pt x="982980" y="268304"/>
                  </a:lnTo>
                  <a:lnTo>
                    <a:pt x="952500" y="282055"/>
                  </a:lnTo>
                  <a:lnTo>
                    <a:pt x="922020" y="294375"/>
                  </a:lnTo>
                  <a:lnTo>
                    <a:pt x="890694" y="305495"/>
                  </a:lnTo>
                  <a:lnTo>
                    <a:pt x="857015" y="316082"/>
                  </a:lnTo>
                  <a:lnTo>
                    <a:pt x="824549" y="328689"/>
                  </a:lnTo>
                  <a:lnTo>
                    <a:pt x="794033" y="342759"/>
                  </a:lnTo>
                  <a:lnTo>
                    <a:pt x="766359" y="357479"/>
                  </a:lnTo>
                  <a:lnTo>
                    <a:pt x="739949" y="372488"/>
                  </a:lnTo>
                  <a:lnTo>
                    <a:pt x="712406" y="387625"/>
                  </a:lnTo>
                  <a:lnTo>
                    <a:pt x="680409" y="402819"/>
                  </a:lnTo>
                  <a:lnTo>
                    <a:pt x="648690" y="418039"/>
                  </a:lnTo>
                  <a:lnTo>
                    <a:pt x="617661" y="432424"/>
                  </a:lnTo>
                  <a:lnTo>
                    <a:pt x="586936" y="444461"/>
                  </a:lnTo>
                  <a:lnTo>
                    <a:pt x="558605" y="457713"/>
                  </a:lnTo>
                  <a:lnTo>
                    <a:pt x="531056" y="472916"/>
                  </a:lnTo>
                  <a:lnTo>
                    <a:pt x="501878" y="490962"/>
                  </a:lnTo>
                  <a:lnTo>
                    <a:pt x="471977" y="508013"/>
                  </a:lnTo>
                  <a:lnTo>
                    <a:pt x="442601" y="523212"/>
                  </a:lnTo>
                  <a:lnTo>
                    <a:pt x="415434" y="535612"/>
                  </a:lnTo>
                  <a:lnTo>
                    <a:pt x="389248" y="551282"/>
                  </a:lnTo>
                  <a:lnTo>
                    <a:pt x="362653" y="568689"/>
                  </a:lnTo>
                  <a:lnTo>
                    <a:pt x="333899" y="584893"/>
                  </a:lnTo>
                  <a:lnTo>
                    <a:pt x="297241" y="604250"/>
                  </a:lnTo>
                  <a:lnTo>
                    <a:pt x="260886" y="624754"/>
                  </a:lnTo>
                  <a:lnTo>
                    <a:pt x="227347" y="646917"/>
                  </a:lnTo>
                  <a:lnTo>
                    <a:pt x="195962" y="669570"/>
                  </a:lnTo>
                  <a:lnTo>
                    <a:pt x="169258" y="688324"/>
                  </a:lnTo>
                  <a:lnTo>
                    <a:pt x="135057" y="710594"/>
                  </a:lnTo>
                  <a:lnTo>
                    <a:pt x="97278" y="735168"/>
                  </a:lnTo>
                  <a:lnTo>
                    <a:pt x="63870" y="757843"/>
                  </a:lnTo>
                  <a:lnTo>
                    <a:pt x="39025" y="773635"/>
                  </a:lnTo>
                  <a:lnTo>
                    <a:pt x="33431" y="775886"/>
                  </a:lnTo>
                  <a:lnTo>
                    <a:pt x="25522" y="781067"/>
                  </a:lnTo>
                  <a:lnTo>
                    <a:pt x="5780" y="787935"/>
                  </a:lnTo>
                  <a:lnTo>
                    <a:pt x="3854" y="787397"/>
                  </a:lnTo>
                  <a:lnTo>
                    <a:pt x="0" y="783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79"/>
            <p:cNvSpPr/>
            <p:nvPr>
              <p:custDataLst>
                <p:tags r:id="rId47"/>
              </p:custDataLst>
            </p:nvPr>
          </p:nvSpPr>
          <p:spPr>
            <a:xfrm>
              <a:off x="2278421" y="2362200"/>
              <a:ext cx="350480" cy="365761"/>
            </a:xfrm>
            <a:custGeom>
              <a:avLst/>
              <a:gdLst/>
              <a:ahLst/>
              <a:cxnLst/>
              <a:rect l="0" t="0" r="0" b="0"/>
              <a:pathLst>
                <a:path w="350480" h="365761">
                  <a:moveTo>
                    <a:pt x="350479" y="0"/>
                  </a:moveTo>
                  <a:lnTo>
                    <a:pt x="350479" y="0"/>
                  </a:lnTo>
                  <a:lnTo>
                    <a:pt x="317323" y="36929"/>
                  </a:lnTo>
                  <a:lnTo>
                    <a:pt x="288726" y="60613"/>
                  </a:lnTo>
                  <a:lnTo>
                    <a:pt x="252768" y="87326"/>
                  </a:lnTo>
                  <a:lnTo>
                    <a:pt x="220868" y="107719"/>
                  </a:lnTo>
                  <a:lnTo>
                    <a:pt x="188651" y="129848"/>
                  </a:lnTo>
                  <a:lnTo>
                    <a:pt x="157656" y="152491"/>
                  </a:lnTo>
                  <a:lnTo>
                    <a:pt x="122079" y="182051"/>
                  </a:lnTo>
                  <a:lnTo>
                    <a:pt x="85574" y="207332"/>
                  </a:lnTo>
                  <a:lnTo>
                    <a:pt x="51152" y="237966"/>
                  </a:lnTo>
                  <a:lnTo>
                    <a:pt x="13467" y="268763"/>
                  </a:lnTo>
                  <a:lnTo>
                    <a:pt x="1535" y="280393"/>
                  </a:lnTo>
                  <a:lnTo>
                    <a:pt x="659" y="283510"/>
                  </a:lnTo>
                  <a:lnTo>
                    <a:pt x="0" y="289206"/>
                  </a:lnTo>
                  <a:lnTo>
                    <a:pt x="4016" y="289455"/>
                  </a:lnTo>
                  <a:lnTo>
                    <a:pt x="8253" y="291771"/>
                  </a:lnTo>
                  <a:lnTo>
                    <a:pt x="12959" y="294776"/>
                  </a:lnTo>
                  <a:lnTo>
                    <a:pt x="38683" y="298963"/>
                  </a:lnTo>
                  <a:lnTo>
                    <a:pt x="67970" y="302206"/>
                  </a:lnTo>
                  <a:lnTo>
                    <a:pt x="95097" y="303647"/>
                  </a:lnTo>
                  <a:lnTo>
                    <a:pt x="130124" y="308504"/>
                  </a:lnTo>
                  <a:lnTo>
                    <a:pt x="161952" y="311259"/>
                  </a:lnTo>
                  <a:lnTo>
                    <a:pt x="192831" y="312076"/>
                  </a:lnTo>
                  <a:lnTo>
                    <a:pt x="223429" y="312318"/>
                  </a:lnTo>
                  <a:lnTo>
                    <a:pt x="258026" y="312400"/>
                  </a:lnTo>
                  <a:lnTo>
                    <a:pt x="292961" y="312417"/>
                  </a:lnTo>
                  <a:lnTo>
                    <a:pt x="329670" y="319726"/>
                  </a:lnTo>
                  <a:lnTo>
                    <a:pt x="350478" y="320040"/>
                  </a:lnTo>
                  <a:lnTo>
                    <a:pt x="342859" y="320040"/>
                  </a:lnTo>
                  <a:lnTo>
                    <a:pt x="342859" y="324085"/>
                  </a:lnTo>
                  <a:lnTo>
                    <a:pt x="340601" y="328329"/>
                  </a:lnTo>
                  <a:lnTo>
                    <a:pt x="325163" y="348990"/>
                  </a:lnTo>
                  <a:lnTo>
                    <a:pt x="297139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8" name="SMARTInkShape-Group13"/>
          <p:cNvGrpSpPr/>
          <p:nvPr/>
        </p:nvGrpSpPr>
        <p:grpSpPr>
          <a:xfrm>
            <a:off x="91440" y="198120"/>
            <a:ext cx="1477756" cy="441579"/>
            <a:chOff x="91440" y="198120"/>
            <a:chExt cx="1477756" cy="441579"/>
          </a:xfrm>
        </p:grpSpPr>
        <p:sp>
          <p:nvSpPr>
            <p:cNvPr id="1052" name="SMARTInkShape-80"/>
            <p:cNvSpPr/>
            <p:nvPr>
              <p:custDataLst>
                <p:tags r:id="rId40"/>
              </p:custDataLst>
            </p:nvPr>
          </p:nvSpPr>
          <p:spPr>
            <a:xfrm>
              <a:off x="99060" y="335280"/>
              <a:ext cx="22861" cy="173308"/>
            </a:xfrm>
            <a:custGeom>
              <a:avLst/>
              <a:gdLst/>
              <a:ahLst/>
              <a:cxnLst/>
              <a:rect l="0" t="0" r="0" b="0"/>
              <a:pathLst>
                <a:path w="22861" h="173308">
                  <a:moveTo>
                    <a:pt x="22860" y="0"/>
                  </a:moveTo>
                  <a:lnTo>
                    <a:pt x="22860" y="0"/>
                  </a:lnTo>
                  <a:lnTo>
                    <a:pt x="14770" y="36407"/>
                  </a:lnTo>
                  <a:lnTo>
                    <a:pt x="9738" y="71183"/>
                  </a:lnTo>
                  <a:lnTo>
                    <a:pt x="1868" y="105350"/>
                  </a:lnTo>
                  <a:lnTo>
                    <a:pt x="109" y="142162"/>
                  </a:lnTo>
                  <a:lnTo>
                    <a:pt x="3" y="173307"/>
                  </a:lnTo>
                  <a:lnTo>
                    <a:pt x="0" y="135816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81"/>
            <p:cNvSpPr/>
            <p:nvPr>
              <p:custDataLst>
                <p:tags r:id="rId41"/>
              </p:custDataLst>
            </p:nvPr>
          </p:nvSpPr>
          <p:spPr>
            <a:xfrm>
              <a:off x="91440" y="198120"/>
              <a:ext cx="136843" cy="441579"/>
            </a:xfrm>
            <a:custGeom>
              <a:avLst/>
              <a:gdLst/>
              <a:ahLst/>
              <a:cxnLst/>
              <a:rect l="0" t="0" r="0" b="0"/>
              <a:pathLst>
                <a:path w="136843" h="441579">
                  <a:moveTo>
                    <a:pt x="0" y="0"/>
                  </a:moveTo>
                  <a:lnTo>
                    <a:pt x="0" y="0"/>
                  </a:lnTo>
                  <a:lnTo>
                    <a:pt x="33961" y="23487"/>
                  </a:lnTo>
                  <a:lnTo>
                    <a:pt x="71610" y="56997"/>
                  </a:lnTo>
                  <a:lnTo>
                    <a:pt x="88293" y="77284"/>
                  </a:lnTo>
                  <a:lnTo>
                    <a:pt x="103863" y="112978"/>
                  </a:lnTo>
                  <a:lnTo>
                    <a:pt x="116664" y="142601"/>
                  </a:lnTo>
                  <a:lnTo>
                    <a:pt x="126195" y="172827"/>
                  </a:lnTo>
                  <a:lnTo>
                    <a:pt x="133535" y="203232"/>
                  </a:lnTo>
                  <a:lnTo>
                    <a:pt x="136086" y="234536"/>
                  </a:lnTo>
                  <a:lnTo>
                    <a:pt x="136842" y="269400"/>
                  </a:lnTo>
                  <a:lnTo>
                    <a:pt x="136219" y="301555"/>
                  </a:lnTo>
                  <a:lnTo>
                    <a:pt x="131049" y="331684"/>
                  </a:lnTo>
                  <a:lnTo>
                    <a:pt x="123289" y="368861"/>
                  </a:lnTo>
                  <a:lnTo>
                    <a:pt x="108918" y="403662"/>
                  </a:lnTo>
                  <a:lnTo>
                    <a:pt x="91547" y="433430"/>
                  </a:lnTo>
                  <a:lnTo>
                    <a:pt x="87819" y="437604"/>
                  </a:lnTo>
                  <a:lnTo>
                    <a:pt x="83340" y="440024"/>
                  </a:lnTo>
                  <a:lnTo>
                    <a:pt x="73565" y="441578"/>
                  </a:lnTo>
                  <a:lnTo>
                    <a:pt x="71904" y="440858"/>
                  </a:lnTo>
                  <a:lnTo>
                    <a:pt x="70796" y="439532"/>
                  </a:lnTo>
                  <a:lnTo>
                    <a:pt x="70057" y="437802"/>
                  </a:lnTo>
                  <a:lnTo>
                    <a:pt x="68775" y="407671"/>
                  </a:lnTo>
                  <a:lnTo>
                    <a:pt x="72664" y="370088"/>
                  </a:lnTo>
                  <a:lnTo>
                    <a:pt x="7620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82"/>
            <p:cNvSpPr/>
            <p:nvPr>
              <p:custDataLst>
                <p:tags r:id="rId42"/>
              </p:custDataLst>
            </p:nvPr>
          </p:nvSpPr>
          <p:spPr>
            <a:xfrm>
              <a:off x="327688" y="267896"/>
              <a:ext cx="259053" cy="280657"/>
            </a:xfrm>
            <a:custGeom>
              <a:avLst/>
              <a:gdLst/>
              <a:ahLst/>
              <a:cxnLst/>
              <a:rect l="0" t="0" r="0" b="0"/>
              <a:pathLst>
                <a:path w="259053" h="280657">
                  <a:moveTo>
                    <a:pt x="22832" y="29284"/>
                  </a:moveTo>
                  <a:lnTo>
                    <a:pt x="22832" y="29284"/>
                  </a:lnTo>
                  <a:lnTo>
                    <a:pt x="26877" y="61646"/>
                  </a:lnTo>
                  <a:lnTo>
                    <a:pt x="29393" y="97951"/>
                  </a:lnTo>
                  <a:lnTo>
                    <a:pt x="30138" y="130157"/>
                  </a:lnTo>
                  <a:lnTo>
                    <a:pt x="29543" y="166144"/>
                  </a:lnTo>
                  <a:lnTo>
                    <a:pt x="24409" y="200471"/>
                  </a:lnTo>
                  <a:lnTo>
                    <a:pt x="17803" y="234644"/>
                  </a:lnTo>
                  <a:lnTo>
                    <a:pt x="15133" y="251092"/>
                  </a:lnTo>
                  <a:lnTo>
                    <a:pt x="7601" y="273081"/>
                  </a:lnTo>
                  <a:lnTo>
                    <a:pt x="3549" y="265021"/>
                  </a:lnTo>
                  <a:lnTo>
                    <a:pt x="443" y="233957"/>
                  </a:lnTo>
                  <a:lnTo>
                    <a:pt x="65" y="200288"/>
                  </a:lnTo>
                  <a:lnTo>
                    <a:pt x="0" y="171016"/>
                  </a:lnTo>
                  <a:lnTo>
                    <a:pt x="4025" y="140893"/>
                  </a:lnTo>
                  <a:lnTo>
                    <a:pt x="6535" y="110519"/>
                  </a:lnTo>
                  <a:lnTo>
                    <a:pt x="13467" y="75999"/>
                  </a:lnTo>
                  <a:lnTo>
                    <a:pt x="21374" y="54132"/>
                  </a:lnTo>
                  <a:lnTo>
                    <a:pt x="34272" y="38300"/>
                  </a:lnTo>
                  <a:lnTo>
                    <a:pt x="37230" y="32445"/>
                  </a:lnTo>
                  <a:lnTo>
                    <a:pt x="41367" y="27020"/>
                  </a:lnTo>
                  <a:lnTo>
                    <a:pt x="46027" y="24044"/>
                  </a:lnTo>
                  <a:lnTo>
                    <a:pt x="55918" y="22134"/>
                  </a:lnTo>
                  <a:lnTo>
                    <a:pt x="57589" y="22824"/>
                  </a:lnTo>
                  <a:lnTo>
                    <a:pt x="58704" y="24131"/>
                  </a:lnTo>
                  <a:lnTo>
                    <a:pt x="59447" y="25848"/>
                  </a:lnTo>
                  <a:lnTo>
                    <a:pt x="72806" y="39926"/>
                  </a:lnTo>
                  <a:lnTo>
                    <a:pt x="86840" y="50687"/>
                  </a:lnTo>
                  <a:lnTo>
                    <a:pt x="111799" y="83436"/>
                  </a:lnTo>
                  <a:lnTo>
                    <a:pt x="126828" y="114111"/>
                  </a:lnTo>
                  <a:lnTo>
                    <a:pt x="145225" y="149647"/>
                  </a:lnTo>
                  <a:lnTo>
                    <a:pt x="153429" y="166599"/>
                  </a:lnTo>
                  <a:lnTo>
                    <a:pt x="163211" y="202819"/>
                  </a:lnTo>
                  <a:lnTo>
                    <a:pt x="176186" y="233666"/>
                  </a:lnTo>
                  <a:lnTo>
                    <a:pt x="187650" y="269375"/>
                  </a:lnTo>
                  <a:lnTo>
                    <a:pt x="190450" y="280656"/>
                  </a:lnTo>
                  <a:lnTo>
                    <a:pt x="194511" y="276673"/>
                  </a:lnTo>
                  <a:lnTo>
                    <a:pt x="194242" y="267928"/>
                  </a:lnTo>
                  <a:lnTo>
                    <a:pt x="190122" y="232646"/>
                  </a:lnTo>
                  <a:lnTo>
                    <a:pt x="184536" y="200641"/>
                  </a:lnTo>
                  <a:lnTo>
                    <a:pt x="178365" y="168486"/>
                  </a:lnTo>
                  <a:lnTo>
                    <a:pt x="175314" y="133371"/>
                  </a:lnTo>
                  <a:lnTo>
                    <a:pt x="170270" y="101987"/>
                  </a:lnTo>
                  <a:lnTo>
                    <a:pt x="165879" y="68199"/>
                  </a:lnTo>
                  <a:lnTo>
                    <a:pt x="163455" y="53353"/>
                  </a:lnTo>
                  <a:lnTo>
                    <a:pt x="165200" y="41110"/>
                  </a:lnTo>
                  <a:lnTo>
                    <a:pt x="173961" y="19716"/>
                  </a:lnTo>
                  <a:lnTo>
                    <a:pt x="179182" y="14307"/>
                  </a:lnTo>
                  <a:lnTo>
                    <a:pt x="187148" y="9928"/>
                  </a:lnTo>
                  <a:lnTo>
                    <a:pt x="221263" y="1495"/>
                  </a:lnTo>
                  <a:lnTo>
                    <a:pt x="232661" y="0"/>
                  </a:lnTo>
                  <a:lnTo>
                    <a:pt x="259052" y="6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83"/>
            <p:cNvSpPr/>
            <p:nvPr>
              <p:custDataLst>
                <p:tags r:id="rId43"/>
              </p:custDataLst>
            </p:nvPr>
          </p:nvSpPr>
          <p:spPr>
            <a:xfrm>
              <a:off x="632471" y="211113"/>
              <a:ext cx="236210" cy="367390"/>
            </a:xfrm>
            <a:custGeom>
              <a:avLst/>
              <a:gdLst/>
              <a:ahLst/>
              <a:cxnLst/>
              <a:rect l="0" t="0" r="0" b="0"/>
              <a:pathLst>
                <a:path w="236210" h="367390">
                  <a:moveTo>
                    <a:pt x="22849" y="253707"/>
                  </a:moveTo>
                  <a:lnTo>
                    <a:pt x="22849" y="253707"/>
                  </a:lnTo>
                  <a:lnTo>
                    <a:pt x="53423" y="219746"/>
                  </a:lnTo>
                  <a:lnTo>
                    <a:pt x="58168" y="202207"/>
                  </a:lnTo>
                  <a:lnTo>
                    <a:pt x="55198" y="185945"/>
                  </a:lnTo>
                  <a:lnTo>
                    <a:pt x="43538" y="158854"/>
                  </a:lnTo>
                  <a:lnTo>
                    <a:pt x="40029" y="154911"/>
                  </a:lnTo>
                  <a:lnTo>
                    <a:pt x="31613" y="150531"/>
                  </a:lnTo>
                  <a:lnTo>
                    <a:pt x="17058" y="147335"/>
                  </a:lnTo>
                  <a:lnTo>
                    <a:pt x="13784" y="149421"/>
                  </a:lnTo>
                  <a:lnTo>
                    <a:pt x="9507" y="154018"/>
                  </a:lnTo>
                  <a:lnTo>
                    <a:pt x="4783" y="161705"/>
                  </a:lnTo>
                  <a:lnTo>
                    <a:pt x="620" y="199708"/>
                  </a:lnTo>
                  <a:lnTo>
                    <a:pt x="114" y="230717"/>
                  </a:lnTo>
                  <a:lnTo>
                    <a:pt x="14" y="265691"/>
                  </a:lnTo>
                  <a:lnTo>
                    <a:pt x="0" y="279071"/>
                  </a:lnTo>
                  <a:lnTo>
                    <a:pt x="16173" y="308259"/>
                  </a:lnTo>
                  <a:lnTo>
                    <a:pt x="28631" y="320286"/>
                  </a:lnTo>
                  <a:lnTo>
                    <a:pt x="34323" y="323493"/>
                  </a:lnTo>
                  <a:lnTo>
                    <a:pt x="38965" y="324784"/>
                  </a:lnTo>
                  <a:lnTo>
                    <a:pt x="42906" y="324799"/>
                  </a:lnTo>
                  <a:lnTo>
                    <a:pt x="46381" y="323961"/>
                  </a:lnTo>
                  <a:lnTo>
                    <a:pt x="52498" y="318516"/>
                  </a:lnTo>
                  <a:lnTo>
                    <a:pt x="65920" y="295544"/>
                  </a:lnTo>
                  <a:lnTo>
                    <a:pt x="78715" y="260816"/>
                  </a:lnTo>
                  <a:lnTo>
                    <a:pt x="83677" y="225297"/>
                  </a:lnTo>
                  <a:lnTo>
                    <a:pt x="84568" y="225454"/>
                  </a:lnTo>
                  <a:lnTo>
                    <a:pt x="87815" y="227885"/>
                  </a:lnTo>
                  <a:lnTo>
                    <a:pt x="89823" y="231789"/>
                  </a:lnTo>
                  <a:lnTo>
                    <a:pt x="104364" y="265048"/>
                  </a:lnTo>
                  <a:lnTo>
                    <a:pt x="119390" y="300444"/>
                  </a:lnTo>
                  <a:lnTo>
                    <a:pt x="127275" y="313864"/>
                  </a:lnTo>
                  <a:lnTo>
                    <a:pt x="129374" y="319390"/>
                  </a:lnTo>
                  <a:lnTo>
                    <a:pt x="133129" y="324668"/>
                  </a:lnTo>
                  <a:lnTo>
                    <a:pt x="134469" y="325568"/>
                  </a:lnTo>
                  <a:lnTo>
                    <a:pt x="135362" y="325321"/>
                  </a:lnTo>
                  <a:lnTo>
                    <a:pt x="150077" y="296394"/>
                  </a:lnTo>
                  <a:lnTo>
                    <a:pt x="157796" y="260226"/>
                  </a:lnTo>
                  <a:lnTo>
                    <a:pt x="161611" y="228263"/>
                  </a:lnTo>
                  <a:lnTo>
                    <a:pt x="165846" y="191981"/>
                  </a:lnTo>
                  <a:lnTo>
                    <a:pt x="166836" y="166160"/>
                  </a:lnTo>
                  <a:lnTo>
                    <a:pt x="167394" y="128143"/>
                  </a:lnTo>
                  <a:lnTo>
                    <a:pt x="167609" y="98761"/>
                  </a:lnTo>
                  <a:lnTo>
                    <a:pt x="167615" y="78443"/>
                  </a:lnTo>
                  <a:lnTo>
                    <a:pt x="167620" y="53044"/>
                  </a:lnTo>
                  <a:lnTo>
                    <a:pt x="169883" y="22566"/>
                  </a:lnTo>
                  <a:lnTo>
                    <a:pt x="173711" y="7044"/>
                  </a:lnTo>
                  <a:lnTo>
                    <a:pt x="178234" y="146"/>
                  </a:lnTo>
                  <a:lnTo>
                    <a:pt x="180626" y="0"/>
                  </a:lnTo>
                  <a:lnTo>
                    <a:pt x="183067" y="1595"/>
                  </a:lnTo>
                  <a:lnTo>
                    <a:pt x="189023" y="8233"/>
                  </a:lnTo>
                  <a:lnTo>
                    <a:pt x="189837" y="11399"/>
                  </a:lnTo>
                  <a:lnTo>
                    <a:pt x="191046" y="16474"/>
                  </a:lnTo>
                  <a:lnTo>
                    <a:pt x="203461" y="50174"/>
                  </a:lnTo>
                  <a:lnTo>
                    <a:pt x="213403" y="87005"/>
                  </a:lnTo>
                  <a:lnTo>
                    <a:pt x="220985" y="119083"/>
                  </a:lnTo>
                  <a:lnTo>
                    <a:pt x="228594" y="153141"/>
                  </a:lnTo>
                  <a:lnTo>
                    <a:pt x="233953" y="186938"/>
                  </a:lnTo>
                  <a:lnTo>
                    <a:pt x="235540" y="219248"/>
                  </a:lnTo>
                  <a:lnTo>
                    <a:pt x="236077" y="256966"/>
                  </a:lnTo>
                  <a:lnTo>
                    <a:pt x="236183" y="290946"/>
                  </a:lnTo>
                  <a:lnTo>
                    <a:pt x="236204" y="322117"/>
                  </a:lnTo>
                  <a:lnTo>
                    <a:pt x="236209" y="357445"/>
                  </a:lnTo>
                  <a:lnTo>
                    <a:pt x="236209" y="360966"/>
                  </a:lnTo>
                  <a:lnTo>
                    <a:pt x="235362" y="363313"/>
                  </a:lnTo>
                  <a:lnTo>
                    <a:pt x="233951" y="364878"/>
                  </a:lnTo>
                  <a:lnTo>
                    <a:pt x="229648" y="367389"/>
                  </a:lnTo>
                  <a:lnTo>
                    <a:pt x="222568" y="335046"/>
                  </a:lnTo>
                  <a:lnTo>
                    <a:pt x="213349" y="299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84"/>
            <p:cNvSpPr/>
            <p:nvPr>
              <p:custDataLst>
                <p:tags r:id="rId44"/>
              </p:custDataLst>
            </p:nvPr>
          </p:nvSpPr>
          <p:spPr>
            <a:xfrm>
              <a:off x="701040" y="304800"/>
              <a:ext cx="259081" cy="243347"/>
            </a:xfrm>
            <a:custGeom>
              <a:avLst/>
              <a:gdLst/>
              <a:ahLst/>
              <a:cxnLst/>
              <a:rect l="0" t="0" r="0" b="0"/>
              <a:pathLst>
                <a:path w="259081" h="243347">
                  <a:moveTo>
                    <a:pt x="0" y="76200"/>
                  </a:moveTo>
                  <a:lnTo>
                    <a:pt x="0" y="76200"/>
                  </a:lnTo>
                  <a:lnTo>
                    <a:pt x="36407" y="76200"/>
                  </a:lnTo>
                  <a:lnTo>
                    <a:pt x="63312" y="76200"/>
                  </a:lnTo>
                  <a:lnTo>
                    <a:pt x="95241" y="73942"/>
                  </a:lnTo>
                  <a:lnTo>
                    <a:pt x="128786" y="69639"/>
                  </a:lnTo>
                  <a:lnTo>
                    <a:pt x="159871" y="68789"/>
                  </a:lnTo>
                  <a:lnTo>
                    <a:pt x="194055" y="68608"/>
                  </a:lnTo>
                  <a:lnTo>
                    <a:pt x="206323" y="68588"/>
                  </a:lnTo>
                  <a:lnTo>
                    <a:pt x="212490" y="70841"/>
                  </a:lnTo>
                  <a:lnTo>
                    <a:pt x="219303" y="75142"/>
                  </a:lnTo>
                  <a:lnTo>
                    <a:pt x="231439" y="97319"/>
                  </a:lnTo>
                  <a:lnTo>
                    <a:pt x="237848" y="130314"/>
                  </a:lnTo>
                  <a:lnTo>
                    <a:pt x="248288" y="166895"/>
                  </a:lnTo>
                  <a:lnTo>
                    <a:pt x="255087" y="199193"/>
                  </a:lnTo>
                  <a:lnTo>
                    <a:pt x="258924" y="235395"/>
                  </a:lnTo>
                  <a:lnTo>
                    <a:pt x="259071" y="243346"/>
                  </a:lnTo>
                  <a:lnTo>
                    <a:pt x="258233" y="211733"/>
                  </a:lnTo>
                  <a:lnTo>
                    <a:pt x="253049" y="180301"/>
                  </a:lnTo>
                  <a:lnTo>
                    <a:pt x="251931" y="151636"/>
                  </a:lnTo>
                  <a:lnTo>
                    <a:pt x="249785" y="113766"/>
                  </a:lnTo>
                  <a:lnTo>
                    <a:pt x="243378" y="77938"/>
                  </a:lnTo>
                  <a:lnTo>
                    <a:pt x="237634" y="40732"/>
                  </a:lnTo>
                  <a:lnTo>
                    <a:pt x="236237" y="19247"/>
                  </a:lnTo>
                  <a:lnTo>
                    <a:pt x="237078" y="17911"/>
                  </a:lnTo>
                  <a:lnTo>
                    <a:pt x="238485" y="17021"/>
                  </a:lnTo>
                  <a:lnTo>
                    <a:pt x="240270" y="16427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85"/>
            <p:cNvSpPr/>
            <p:nvPr>
              <p:custDataLst>
                <p:tags r:id="rId45"/>
              </p:custDataLst>
            </p:nvPr>
          </p:nvSpPr>
          <p:spPr>
            <a:xfrm>
              <a:off x="1028700" y="343141"/>
              <a:ext cx="540496" cy="258840"/>
            </a:xfrm>
            <a:custGeom>
              <a:avLst/>
              <a:gdLst/>
              <a:ahLst/>
              <a:cxnLst/>
              <a:rect l="0" t="0" r="0" b="0"/>
              <a:pathLst>
                <a:path w="540496" h="258840">
                  <a:moveTo>
                    <a:pt x="0" y="75959"/>
                  </a:moveTo>
                  <a:lnTo>
                    <a:pt x="0" y="75959"/>
                  </a:lnTo>
                  <a:lnTo>
                    <a:pt x="12135" y="108320"/>
                  </a:lnTo>
                  <a:lnTo>
                    <a:pt x="27672" y="144284"/>
                  </a:lnTo>
                  <a:lnTo>
                    <a:pt x="41653" y="172711"/>
                  </a:lnTo>
                  <a:lnTo>
                    <a:pt x="52043" y="202354"/>
                  </a:lnTo>
                  <a:lnTo>
                    <a:pt x="53322" y="203402"/>
                  </a:lnTo>
                  <a:lnTo>
                    <a:pt x="60612" y="205417"/>
                  </a:lnTo>
                  <a:lnTo>
                    <a:pt x="64902" y="197384"/>
                  </a:lnTo>
                  <a:lnTo>
                    <a:pt x="70354" y="166330"/>
                  </a:lnTo>
                  <a:lnTo>
                    <a:pt x="79090" y="132663"/>
                  </a:lnTo>
                  <a:lnTo>
                    <a:pt x="82886" y="98637"/>
                  </a:lnTo>
                  <a:lnTo>
                    <a:pt x="83636" y="62439"/>
                  </a:lnTo>
                  <a:lnTo>
                    <a:pt x="86023" y="40626"/>
                  </a:lnTo>
                  <a:lnTo>
                    <a:pt x="92092" y="25697"/>
                  </a:lnTo>
                  <a:lnTo>
                    <a:pt x="95963" y="18060"/>
                  </a:lnTo>
                  <a:lnTo>
                    <a:pt x="98652" y="2504"/>
                  </a:lnTo>
                  <a:lnTo>
                    <a:pt x="99635" y="1589"/>
                  </a:lnTo>
                  <a:lnTo>
                    <a:pt x="105585" y="0"/>
                  </a:lnTo>
                  <a:lnTo>
                    <a:pt x="110401" y="3876"/>
                  </a:lnTo>
                  <a:lnTo>
                    <a:pt x="112567" y="8080"/>
                  </a:lnTo>
                  <a:lnTo>
                    <a:pt x="115141" y="39405"/>
                  </a:lnTo>
                  <a:lnTo>
                    <a:pt x="118342" y="74670"/>
                  </a:lnTo>
                  <a:lnTo>
                    <a:pt x="124845" y="103326"/>
                  </a:lnTo>
                  <a:lnTo>
                    <a:pt x="132533" y="121989"/>
                  </a:lnTo>
                  <a:lnTo>
                    <a:pt x="138773" y="130283"/>
                  </a:lnTo>
                  <a:lnTo>
                    <a:pt x="144368" y="133970"/>
                  </a:lnTo>
                  <a:lnTo>
                    <a:pt x="150524" y="135608"/>
                  </a:lnTo>
                  <a:lnTo>
                    <a:pt x="173142" y="136746"/>
                  </a:lnTo>
                  <a:lnTo>
                    <a:pt x="193123" y="130801"/>
                  </a:lnTo>
                  <a:lnTo>
                    <a:pt x="218451" y="119002"/>
                  </a:lnTo>
                  <a:lnTo>
                    <a:pt x="226347" y="111740"/>
                  </a:lnTo>
                  <a:lnTo>
                    <a:pt x="238315" y="93281"/>
                  </a:lnTo>
                  <a:lnTo>
                    <a:pt x="242203" y="78363"/>
                  </a:lnTo>
                  <a:lnTo>
                    <a:pt x="243696" y="41446"/>
                  </a:lnTo>
                  <a:lnTo>
                    <a:pt x="241518" y="32962"/>
                  </a:lnTo>
                  <a:lnTo>
                    <a:pt x="233221" y="20617"/>
                  </a:lnTo>
                  <a:lnTo>
                    <a:pt x="228396" y="17496"/>
                  </a:lnTo>
                  <a:lnTo>
                    <a:pt x="220919" y="15739"/>
                  </a:lnTo>
                  <a:lnTo>
                    <a:pt x="218400" y="15492"/>
                  </a:lnTo>
                  <a:lnTo>
                    <a:pt x="213342" y="17476"/>
                  </a:lnTo>
                  <a:lnTo>
                    <a:pt x="210808" y="19190"/>
                  </a:lnTo>
                  <a:lnTo>
                    <a:pt x="200658" y="34109"/>
                  </a:lnTo>
                  <a:lnTo>
                    <a:pt x="193886" y="49260"/>
                  </a:lnTo>
                  <a:lnTo>
                    <a:pt x="186901" y="80032"/>
                  </a:lnTo>
                  <a:lnTo>
                    <a:pt x="184071" y="116206"/>
                  </a:lnTo>
                  <a:lnTo>
                    <a:pt x="187278" y="140189"/>
                  </a:lnTo>
                  <a:lnTo>
                    <a:pt x="195947" y="161115"/>
                  </a:lnTo>
                  <a:lnTo>
                    <a:pt x="200823" y="168275"/>
                  </a:lnTo>
                  <a:lnTo>
                    <a:pt x="216936" y="179770"/>
                  </a:lnTo>
                  <a:lnTo>
                    <a:pt x="232294" y="186775"/>
                  </a:lnTo>
                  <a:lnTo>
                    <a:pt x="245482" y="188711"/>
                  </a:lnTo>
                  <a:lnTo>
                    <a:pt x="278383" y="181766"/>
                  </a:lnTo>
                  <a:lnTo>
                    <a:pt x="296446" y="175478"/>
                  </a:lnTo>
                  <a:lnTo>
                    <a:pt x="325655" y="158504"/>
                  </a:lnTo>
                  <a:lnTo>
                    <a:pt x="354912" y="140680"/>
                  </a:lnTo>
                  <a:lnTo>
                    <a:pt x="387982" y="107433"/>
                  </a:lnTo>
                  <a:lnTo>
                    <a:pt x="414929" y="72110"/>
                  </a:lnTo>
                  <a:lnTo>
                    <a:pt x="431198" y="41282"/>
                  </a:lnTo>
                  <a:lnTo>
                    <a:pt x="433790" y="34300"/>
                  </a:lnTo>
                  <a:lnTo>
                    <a:pt x="440096" y="22920"/>
                  </a:lnTo>
                  <a:lnTo>
                    <a:pt x="440717" y="20279"/>
                  </a:lnTo>
                  <a:lnTo>
                    <a:pt x="440285" y="17673"/>
                  </a:lnTo>
                  <a:lnTo>
                    <a:pt x="435765" y="7405"/>
                  </a:lnTo>
                  <a:lnTo>
                    <a:pt x="435290" y="4857"/>
                  </a:lnTo>
                  <a:lnTo>
                    <a:pt x="434127" y="3157"/>
                  </a:lnTo>
                  <a:lnTo>
                    <a:pt x="432505" y="2025"/>
                  </a:lnTo>
                  <a:lnTo>
                    <a:pt x="427598" y="766"/>
                  </a:lnTo>
                  <a:lnTo>
                    <a:pt x="419772" y="207"/>
                  </a:lnTo>
                  <a:lnTo>
                    <a:pt x="412908" y="2216"/>
                  </a:lnTo>
                  <a:lnTo>
                    <a:pt x="378218" y="20175"/>
                  </a:lnTo>
                  <a:lnTo>
                    <a:pt x="342886" y="40122"/>
                  </a:lnTo>
                  <a:lnTo>
                    <a:pt x="334427" y="48178"/>
                  </a:lnTo>
                  <a:lnTo>
                    <a:pt x="330667" y="54581"/>
                  </a:lnTo>
                  <a:lnTo>
                    <a:pt x="328551" y="62945"/>
                  </a:lnTo>
                  <a:lnTo>
                    <a:pt x="332572" y="70457"/>
                  </a:lnTo>
                  <a:lnTo>
                    <a:pt x="336014" y="74831"/>
                  </a:lnTo>
                  <a:lnTo>
                    <a:pt x="374114" y="97462"/>
                  </a:lnTo>
                  <a:lnTo>
                    <a:pt x="404548" y="107824"/>
                  </a:lnTo>
                  <a:lnTo>
                    <a:pt x="436331" y="116257"/>
                  </a:lnTo>
                  <a:lnTo>
                    <a:pt x="471328" y="131928"/>
                  </a:lnTo>
                  <a:lnTo>
                    <a:pt x="502700" y="144055"/>
                  </a:lnTo>
                  <a:lnTo>
                    <a:pt x="521199" y="152016"/>
                  </a:lnTo>
                  <a:lnTo>
                    <a:pt x="535035" y="162291"/>
                  </a:lnTo>
                  <a:lnTo>
                    <a:pt x="538360" y="167386"/>
                  </a:lnTo>
                  <a:lnTo>
                    <a:pt x="540232" y="175015"/>
                  </a:lnTo>
                  <a:lnTo>
                    <a:pt x="540495" y="177557"/>
                  </a:lnTo>
                  <a:lnTo>
                    <a:pt x="538529" y="182638"/>
                  </a:lnTo>
                  <a:lnTo>
                    <a:pt x="534413" y="188754"/>
                  </a:lnTo>
                  <a:lnTo>
                    <a:pt x="522280" y="195198"/>
                  </a:lnTo>
                  <a:lnTo>
                    <a:pt x="508594" y="197350"/>
                  </a:lnTo>
                  <a:lnTo>
                    <a:pt x="492466" y="199980"/>
                  </a:lnTo>
                  <a:lnTo>
                    <a:pt x="456826" y="210009"/>
                  </a:lnTo>
                  <a:lnTo>
                    <a:pt x="434229" y="213891"/>
                  </a:lnTo>
                  <a:lnTo>
                    <a:pt x="396226" y="230165"/>
                  </a:lnTo>
                  <a:lnTo>
                    <a:pt x="371840" y="241761"/>
                  </a:lnTo>
                  <a:lnTo>
                    <a:pt x="355897" y="253026"/>
                  </a:lnTo>
                  <a:lnTo>
                    <a:pt x="340448" y="257117"/>
                  </a:lnTo>
                  <a:lnTo>
                    <a:pt x="320040" y="258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" name="SMARTInkShape-Group14"/>
          <p:cNvGrpSpPr/>
          <p:nvPr/>
        </p:nvGrpSpPr>
        <p:grpSpPr>
          <a:xfrm>
            <a:off x="1653540" y="137160"/>
            <a:ext cx="2399157" cy="347866"/>
            <a:chOff x="1653540" y="137160"/>
            <a:chExt cx="2399157" cy="347866"/>
          </a:xfrm>
        </p:grpSpPr>
        <p:sp>
          <p:nvSpPr>
            <p:cNvPr id="1059" name="SMARTInkShape-86"/>
            <p:cNvSpPr/>
            <p:nvPr>
              <p:custDataLst>
                <p:tags r:id="rId32"/>
              </p:custDataLst>
            </p:nvPr>
          </p:nvSpPr>
          <p:spPr>
            <a:xfrm>
              <a:off x="1821180" y="144780"/>
              <a:ext cx="42484" cy="340246"/>
            </a:xfrm>
            <a:custGeom>
              <a:avLst/>
              <a:gdLst/>
              <a:ahLst/>
              <a:cxnLst/>
              <a:rect l="0" t="0" r="0" b="0"/>
              <a:pathLst>
                <a:path w="42484" h="340246">
                  <a:moveTo>
                    <a:pt x="7620" y="0"/>
                  </a:moveTo>
                  <a:lnTo>
                    <a:pt x="7620" y="0"/>
                  </a:lnTo>
                  <a:lnTo>
                    <a:pt x="11665" y="28316"/>
                  </a:lnTo>
                  <a:lnTo>
                    <a:pt x="18226" y="66151"/>
                  </a:lnTo>
                  <a:lnTo>
                    <a:pt x="21487" y="104173"/>
                  </a:lnTo>
                  <a:lnTo>
                    <a:pt x="26498" y="142250"/>
                  </a:lnTo>
                  <a:lnTo>
                    <a:pt x="33345" y="180343"/>
                  </a:lnTo>
                  <a:lnTo>
                    <a:pt x="36691" y="214396"/>
                  </a:lnTo>
                  <a:lnTo>
                    <a:pt x="37683" y="245934"/>
                  </a:lnTo>
                  <a:lnTo>
                    <a:pt x="38018" y="280002"/>
                  </a:lnTo>
                  <a:lnTo>
                    <a:pt x="38923" y="298393"/>
                  </a:lnTo>
                  <a:lnTo>
                    <a:pt x="42483" y="313720"/>
                  </a:lnTo>
                  <a:lnTo>
                    <a:pt x="38320" y="340188"/>
                  </a:lnTo>
                  <a:lnTo>
                    <a:pt x="36554" y="340245"/>
                  </a:lnTo>
                  <a:lnTo>
                    <a:pt x="25130" y="335434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87"/>
            <p:cNvSpPr/>
            <p:nvPr>
              <p:custDataLst>
                <p:tags r:id="rId33"/>
              </p:custDataLst>
            </p:nvPr>
          </p:nvSpPr>
          <p:spPr>
            <a:xfrm>
              <a:off x="1653540" y="297281"/>
              <a:ext cx="449581" cy="155574"/>
            </a:xfrm>
            <a:custGeom>
              <a:avLst/>
              <a:gdLst/>
              <a:ahLst/>
              <a:cxnLst/>
              <a:rect l="0" t="0" r="0" b="0"/>
              <a:pathLst>
                <a:path w="449581" h="155574">
                  <a:moveTo>
                    <a:pt x="0" y="91339"/>
                  </a:moveTo>
                  <a:lnTo>
                    <a:pt x="0" y="91339"/>
                  </a:lnTo>
                  <a:lnTo>
                    <a:pt x="32361" y="75158"/>
                  </a:lnTo>
                  <a:lnTo>
                    <a:pt x="59538" y="64956"/>
                  </a:lnTo>
                  <a:lnTo>
                    <a:pt x="85728" y="57600"/>
                  </a:lnTo>
                  <a:lnTo>
                    <a:pt x="111479" y="51508"/>
                  </a:lnTo>
                  <a:lnTo>
                    <a:pt x="139293" y="48237"/>
                  </a:lnTo>
                  <a:lnTo>
                    <a:pt x="167741" y="45936"/>
                  </a:lnTo>
                  <a:lnTo>
                    <a:pt x="194496" y="42091"/>
                  </a:lnTo>
                  <a:lnTo>
                    <a:pt x="229314" y="35166"/>
                  </a:lnTo>
                  <a:lnTo>
                    <a:pt x="261079" y="31797"/>
                  </a:lnTo>
                  <a:lnTo>
                    <a:pt x="295223" y="20186"/>
                  </a:lnTo>
                  <a:lnTo>
                    <a:pt x="316894" y="13878"/>
                  </a:lnTo>
                  <a:lnTo>
                    <a:pt x="320483" y="11758"/>
                  </a:lnTo>
                  <a:lnTo>
                    <a:pt x="324568" y="11192"/>
                  </a:lnTo>
                  <a:lnTo>
                    <a:pt x="344197" y="14452"/>
                  </a:lnTo>
                  <a:lnTo>
                    <a:pt x="349967" y="12576"/>
                  </a:lnTo>
                  <a:lnTo>
                    <a:pt x="352691" y="10890"/>
                  </a:lnTo>
                  <a:lnTo>
                    <a:pt x="353661" y="9766"/>
                  </a:lnTo>
                  <a:lnTo>
                    <a:pt x="353461" y="9017"/>
                  </a:lnTo>
                  <a:lnTo>
                    <a:pt x="352480" y="8518"/>
                  </a:lnTo>
                  <a:lnTo>
                    <a:pt x="351827" y="7338"/>
                  </a:lnTo>
                  <a:lnTo>
                    <a:pt x="351101" y="3770"/>
                  </a:lnTo>
                  <a:lnTo>
                    <a:pt x="350061" y="2480"/>
                  </a:lnTo>
                  <a:lnTo>
                    <a:pt x="346647" y="1046"/>
                  </a:lnTo>
                  <a:lnTo>
                    <a:pt x="324533" y="0"/>
                  </a:lnTo>
                  <a:lnTo>
                    <a:pt x="315545" y="2202"/>
                  </a:lnTo>
                  <a:lnTo>
                    <a:pt x="288811" y="18986"/>
                  </a:lnTo>
                  <a:lnTo>
                    <a:pt x="273157" y="34153"/>
                  </a:lnTo>
                  <a:lnTo>
                    <a:pt x="257056" y="64931"/>
                  </a:lnTo>
                  <a:lnTo>
                    <a:pt x="252565" y="92143"/>
                  </a:lnTo>
                  <a:lnTo>
                    <a:pt x="252634" y="113591"/>
                  </a:lnTo>
                  <a:lnTo>
                    <a:pt x="257641" y="130200"/>
                  </a:lnTo>
                  <a:lnTo>
                    <a:pt x="269385" y="146650"/>
                  </a:lnTo>
                  <a:lnTo>
                    <a:pt x="280948" y="154670"/>
                  </a:lnTo>
                  <a:lnTo>
                    <a:pt x="285512" y="155573"/>
                  </a:lnTo>
                  <a:lnTo>
                    <a:pt x="305971" y="152897"/>
                  </a:lnTo>
                  <a:lnTo>
                    <a:pt x="322645" y="136296"/>
                  </a:lnTo>
                  <a:lnTo>
                    <a:pt x="338868" y="111665"/>
                  </a:lnTo>
                  <a:lnTo>
                    <a:pt x="346691" y="90588"/>
                  </a:lnTo>
                  <a:lnTo>
                    <a:pt x="350016" y="57185"/>
                  </a:lnTo>
                  <a:lnTo>
                    <a:pt x="350454" y="43369"/>
                  </a:lnTo>
                  <a:lnTo>
                    <a:pt x="351364" y="71526"/>
                  </a:lnTo>
                  <a:lnTo>
                    <a:pt x="359927" y="106609"/>
                  </a:lnTo>
                  <a:lnTo>
                    <a:pt x="366289" y="119570"/>
                  </a:lnTo>
                  <a:lnTo>
                    <a:pt x="376024" y="131535"/>
                  </a:lnTo>
                  <a:lnTo>
                    <a:pt x="381047" y="134604"/>
                  </a:lnTo>
                  <a:lnTo>
                    <a:pt x="391169" y="136574"/>
                  </a:lnTo>
                  <a:lnTo>
                    <a:pt x="402828" y="132870"/>
                  </a:lnTo>
                  <a:lnTo>
                    <a:pt x="417007" y="118320"/>
                  </a:lnTo>
                  <a:lnTo>
                    <a:pt x="436122" y="88955"/>
                  </a:lnTo>
                  <a:lnTo>
                    <a:pt x="447640" y="52162"/>
                  </a:lnTo>
                  <a:lnTo>
                    <a:pt x="449580" y="45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88"/>
            <p:cNvSpPr/>
            <p:nvPr>
              <p:custDataLst>
                <p:tags r:id="rId34"/>
              </p:custDataLst>
            </p:nvPr>
          </p:nvSpPr>
          <p:spPr>
            <a:xfrm>
              <a:off x="2110740" y="182880"/>
              <a:ext cx="419101" cy="258811"/>
            </a:xfrm>
            <a:custGeom>
              <a:avLst/>
              <a:gdLst/>
              <a:ahLst/>
              <a:cxnLst/>
              <a:rect l="0" t="0" r="0" b="0"/>
              <a:pathLst>
                <a:path w="419101" h="258811">
                  <a:moveTo>
                    <a:pt x="0" y="0"/>
                  </a:moveTo>
                  <a:lnTo>
                    <a:pt x="0" y="0"/>
                  </a:lnTo>
                  <a:lnTo>
                    <a:pt x="16181" y="36407"/>
                  </a:lnTo>
                  <a:lnTo>
                    <a:pt x="26382" y="63312"/>
                  </a:lnTo>
                  <a:lnTo>
                    <a:pt x="36886" y="97499"/>
                  </a:lnTo>
                  <a:lnTo>
                    <a:pt x="43103" y="129077"/>
                  </a:lnTo>
                  <a:lnTo>
                    <a:pt x="45203" y="166043"/>
                  </a:lnTo>
                  <a:lnTo>
                    <a:pt x="45618" y="202195"/>
                  </a:lnTo>
                  <a:lnTo>
                    <a:pt x="45711" y="238226"/>
                  </a:lnTo>
                  <a:lnTo>
                    <a:pt x="45716" y="248683"/>
                  </a:lnTo>
                  <a:lnTo>
                    <a:pt x="44871" y="252148"/>
                  </a:lnTo>
                  <a:lnTo>
                    <a:pt x="43461" y="254459"/>
                  </a:lnTo>
                  <a:lnTo>
                    <a:pt x="41674" y="255999"/>
                  </a:lnTo>
                  <a:lnTo>
                    <a:pt x="41329" y="257026"/>
                  </a:lnTo>
                  <a:lnTo>
                    <a:pt x="41946" y="257711"/>
                  </a:lnTo>
                  <a:lnTo>
                    <a:pt x="44975" y="258810"/>
                  </a:lnTo>
                  <a:lnTo>
                    <a:pt x="45389" y="256702"/>
                  </a:lnTo>
                  <a:lnTo>
                    <a:pt x="47370" y="233900"/>
                  </a:lnTo>
                  <a:lnTo>
                    <a:pt x="60031" y="203024"/>
                  </a:lnTo>
                  <a:lnTo>
                    <a:pt x="70563" y="174455"/>
                  </a:lnTo>
                  <a:lnTo>
                    <a:pt x="86665" y="144542"/>
                  </a:lnTo>
                  <a:lnTo>
                    <a:pt x="110817" y="108138"/>
                  </a:lnTo>
                  <a:lnTo>
                    <a:pt x="144074" y="70622"/>
                  </a:lnTo>
                  <a:lnTo>
                    <a:pt x="152256" y="61128"/>
                  </a:lnTo>
                  <a:lnTo>
                    <a:pt x="146288" y="67923"/>
                  </a:lnTo>
                  <a:lnTo>
                    <a:pt x="121191" y="105350"/>
                  </a:lnTo>
                  <a:lnTo>
                    <a:pt x="116354" y="110873"/>
                  </a:lnTo>
                  <a:lnTo>
                    <a:pt x="110979" y="123784"/>
                  </a:lnTo>
                  <a:lnTo>
                    <a:pt x="105696" y="154363"/>
                  </a:lnTo>
                  <a:lnTo>
                    <a:pt x="103284" y="189671"/>
                  </a:lnTo>
                  <a:lnTo>
                    <a:pt x="106017" y="203678"/>
                  </a:lnTo>
                  <a:lnTo>
                    <a:pt x="110054" y="212726"/>
                  </a:lnTo>
                  <a:lnTo>
                    <a:pt x="116929" y="219569"/>
                  </a:lnTo>
                  <a:lnTo>
                    <a:pt x="125629" y="224586"/>
                  </a:lnTo>
                  <a:lnTo>
                    <a:pt x="135139" y="226816"/>
                  </a:lnTo>
                  <a:lnTo>
                    <a:pt x="145011" y="225549"/>
                  </a:lnTo>
                  <a:lnTo>
                    <a:pt x="176294" y="214652"/>
                  </a:lnTo>
                  <a:lnTo>
                    <a:pt x="213496" y="192541"/>
                  </a:lnTo>
                  <a:lnTo>
                    <a:pt x="228170" y="177652"/>
                  </a:lnTo>
                  <a:lnTo>
                    <a:pt x="243449" y="144092"/>
                  </a:lnTo>
                  <a:lnTo>
                    <a:pt x="250405" y="118756"/>
                  </a:lnTo>
                  <a:lnTo>
                    <a:pt x="250991" y="112612"/>
                  </a:lnTo>
                  <a:lnTo>
                    <a:pt x="250301" y="110634"/>
                  </a:lnTo>
                  <a:lnTo>
                    <a:pt x="248994" y="109316"/>
                  </a:lnTo>
                  <a:lnTo>
                    <a:pt x="244858" y="107201"/>
                  </a:lnTo>
                  <a:lnTo>
                    <a:pt x="233323" y="127938"/>
                  </a:lnTo>
                  <a:lnTo>
                    <a:pt x="218409" y="164123"/>
                  </a:lnTo>
                  <a:lnTo>
                    <a:pt x="217861" y="174826"/>
                  </a:lnTo>
                  <a:lnTo>
                    <a:pt x="224842" y="210795"/>
                  </a:lnTo>
                  <a:lnTo>
                    <a:pt x="231532" y="226053"/>
                  </a:lnTo>
                  <a:lnTo>
                    <a:pt x="238652" y="233959"/>
                  </a:lnTo>
                  <a:lnTo>
                    <a:pt x="254439" y="243170"/>
                  </a:lnTo>
                  <a:lnTo>
                    <a:pt x="291410" y="256763"/>
                  </a:lnTo>
                  <a:lnTo>
                    <a:pt x="298414" y="257536"/>
                  </a:lnTo>
                  <a:lnTo>
                    <a:pt x="324451" y="250532"/>
                  </a:lnTo>
                  <a:lnTo>
                    <a:pt x="353614" y="237732"/>
                  </a:lnTo>
                  <a:lnTo>
                    <a:pt x="387726" y="211307"/>
                  </a:lnTo>
                  <a:lnTo>
                    <a:pt x="4191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89"/>
            <p:cNvSpPr/>
            <p:nvPr>
              <p:custDataLst>
                <p:tags r:id="rId35"/>
              </p:custDataLst>
            </p:nvPr>
          </p:nvSpPr>
          <p:spPr>
            <a:xfrm>
              <a:off x="2561376" y="243840"/>
              <a:ext cx="172670" cy="182292"/>
            </a:xfrm>
            <a:custGeom>
              <a:avLst/>
              <a:gdLst/>
              <a:ahLst/>
              <a:cxnLst/>
              <a:rect l="0" t="0" r="0" b="0"/>
              <a:pathLst>
                <a:path w="172670" h="182292">
                  <a:moveTo>
                    <a:pt x="6564" y="15240"/>
                  </a:moveTo>
                  <a:lnTo>
                    <a:pt x="6564" y="15240"/>
                  </a:lnTo>
                  <a:lnTo>
                    <a:pt x="2519" y="51647"/>
                  </a:lnTo>
                  <a:lnTo>
                    <a:pt x="3" y="86423"/>
                  </a:lnTo>
                  <a:lnTo>
                    <a:pt x="0" y="114845"/>
                  </a:lnTo>
                  <a:lnTo>
                    <a:pt x="6259" y="149312"/>
                  </a:lnTo>
                  <a:lnTo>
                    <a:pt x="10519" y="155530"/>
                  </a:lnTo>
                  <a:lnTo>
                    <a:pt x="14813" y="158024"/>
                  </a:lnTo>
                  <a:lnTo>
                    <a:pt x="17143" y="158690"/>
                  </a:lnTo>
                  <a:lnTo>
                    <a:pt x="19543" y="158286"/>
                  </a:lnTo>
                  <a:lnTo>
                    <a:pt x="24468" y="155581"/>
                  </a:lnTo>
                  <a:lnTo>
                    <a:pt x="43640" y="138028"/>
                  </a:lnTo>
                  <a:lnTo>
                    <a:pt x="66176" y="105028"/>
                  </a:lnTo>
                  <a:lnTo>
                    <a:pt x="73963" y="69105"/>
                  </a:lnTo>
                  <a:lnTo>
                    <a:pt x="74619" y="65427"/>
                  </a:lnTo>
                  <a:lnTo>
                    <a:pt x="74794" y="65631"/>
                  </a:lnTo>
                  <a:lnTo>
                    <a:pt x="83424" y="100519"/>
                  </a:lnTo>
                  <a:lnTo>
                    <a:pt x="89009" y="129828"/>
                  </a:lnTo>
                  <a:lnTo>
                    <a:pt x="89977" y="148440"/>
                  </a:lnTo>
                  <a:lnTo>
                    <a:pt x="94718" y="159389"/>
                  </a:lnTo>
                  <a:lnTo>
                    <a:pt x="111546" y="180892"/>
                  </a:lnTo>
                  <a:lnTo>
                    <a:pt x="120831" y="182291"/>
                  </a:lnTo>
                  <a:lnTo>
                    <a:pt x="127341" y="180360"/>
                  </a:lnTo>
                  <a:lnTo>
                    <a:pt x="146270" y="169002"/>
                  </a:lnTo>
                  <a:lnTo>
                    <a:pt x="161170" y="146830"/>
                  </a:lnTo>
                  <a:lnTo>
                    <a:pt x="170751" y="121666"/>
                  </a:lnTo>
                  <a:lnTo>
                    <a:pt x="172669" y="110236"/>
                  </a:lnTo>
                  <a:lnTo>
                    <a:pt x="167971" y="75665"/>
                  </a:lnTo>
                  <a:lnTo>
                    <a:pt x="165507" y="60722"/>
                  </a:lnTo>
                  <a:lnTo>
                    <a:pt x="152386" y="28175"/>
                  </a:lnTo>
                  <a:lnTo>
                    <a:pt x="1437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90"/>
            <p:cNvSpPr/>
            <p:nvPr>
              <p:custDataLst>
                <p:tags r:id="rId36"/>
              </p:custDataLst>
            </p:nvPr>
          </p:nvSpPr>
          <p:spPr>
            <a:xfrm>
              <a:off x="2743200" y="137160"/>
              <a:ext cx="494959" cy="296997"/>
            </a:xfrm>
            <a:custGeom>
              <a:avLst/>
              <a:gdLst/>
              <a:ahLst/>
              <a:cxnLst/>
              <a:rect l="0" t="0" r="0" b="0"/>
              <a:pathLst>
                <a:path w="494959" h="296997">
                  <a:moveTo>
                    <a:pt x="0" y="0"/>
                  </a:moveTo>
                  <a:lnTo>
                    <a:pt x="0" y="0"/>
                  </a:lnTo>
                  <a:lnTo>
                    <a:pt x="16181" y="36407"/>
                  </a:lnTo>
                  <a:lnTo>
                    <a:pt x="28640" y="63312"/>
                  </a:lnTo>
                  <a:lnTo>
                    <a:pt x="40660" y="97499"/>
                  </a:lnTo>
                  <a:lnTo>
                    <a:pt x="46479" y="131335"/>
                  </a:lnTo>
                  <a:lnTo>
                    <a:pt x="53565" y="165914"/>
                  </a:lnTo>
                  <a:lnTo>
                    <a:pt x="58769" y="197609"/>
                  </a:lnTo>
                  <a:lnTo>
                    <a:pt x="60527" y="234614"/>
                  </a:lnTo>
                  <a:lnTo>
                    <a:pt x="60922" y="271193"/>
                  </a:lnTo>
                  <a:lnTo>
                    <a:pt x="60955" y="284298"/>
                  </a:lnTo>
                  <a:lnTo>
                    <a:pt x="60959" y="282406"/>
                  </a:lnTo>
                  <a:lnTo>
                    <a:pt x="65005" y="278033"/>
                  </a:lnTo>
                  <a:lnTo>
                    <a:pt x="66991" y="271455"/>
                  </a:lnTo>
                  <a:lnTo>
                    <a:pt x="70064" y="242459"/>
                  </a:lnTo>
                  <a:lnTo>
                    <a:pt x="82859" y="210829"/>
                  </a:lnTo>
                  <a:lnTo>
                    <a:pt x="93790" y="176265"/>
                  </a:lnTo>
                  <a:lnTo>
                    <a:pt x="104102" y="152755"/>
                  </a:lnTo>
                  <a:lnTo>
                    <a:pt x="109203" y="148325"/>
                  </a:lnTo>
                  <a:lnTo>
                    <a:pt x="114292" y="146355"/>
                  </a:lnTo>
                  <a:lnTo>
                    <a:pt x="116835" y="145830"/>
                  </a:lnTo>
                  <a:lnTo>
                    <a:pt x="119377" y="146327"/>
                  </a:lnTo>
                  <a:lnTo>
                    <a:pt x="124458" y="149136"/>
                  </a:lnTo>
                  <a:lnTo>
                    <a:pt x="148260" y="179749"/>
                  </a:lnTo>
                  <a:lnTo>
                    <a:pt x="161898" y="210175"/>
                  </a:lnTo>
                  <a:lnTo>
                    <a:pt x="171742" y="243211"/>
                  </a:lnTo>
                  <a:lnTo>
                    <a:pt x="174797" y="277812"/>
                  </a:lnTo>
                  <a:lnTo>
                    <a:pt x="175248" y="296561"/>
                  </a:lnTo>
                  <a:lnTo>
                    <a:pt x="179301" y="296996"/>
                  </a:lnTo>
                  <a:lnTo>
                    <a:pt x="189910" y="289035"/>
                  </a:lnTo>
                  <a:lnTo>
                    <a:pt x="221906" y="258007"/>
                  </a:lnTo>
                  <a:lnTo>
                    <a:pt x="241857" y="233644"/>
                  </a:lnTo>
                  <a:lnTo>
                    <a:pt x="258492" y="204977"/>
                  </a:lnTo>
                  <a:lnTo>
                    <a:pt x="273393" y="176999"/>
                  </a:lnTo>
                  <a:lnTo>
                    <a:pt x="274045" y="155549"/>
                  </a:lnTo>
                  <a:lnTo>
                    <a:pt x="272444" y="150266"/>
                  </a:lnTo>
                  <a:lnTo>
                    <a:pt x="269682" y="147591"/>
                  </a:lnTo>
                  <a:lnTo>
                    <a:pt x="261174" y="145335"/>
                  </a:lnTo>
                  <a:lnTo>
                    <a:pt x="260476" y="145997"/>
                  </a:lnTo>
                  <a:lnTo>
                    <a:pt x="257509" y="154266"/>
                  </a:lnTo>
                  <a:lnTo>
                    <a:pt x="239180" y="186096"/>
                  </a:lnTo>
                  <a:lnTo>
                    <a:pt x="226115" y="221403"/>
                  </a:lnTo>
                  <a:lnTo>
                    <a:pt x="221431" y="252086"/>
                  </a:lnTo>
                  <a:lnTo>
                    <a:pt x="223438" y="258229"/>
                  </a:lnTo>
                  <a:lnTo>
                    <a:pt x="231625" y="269072"/>
                  </a:lnTo>
                  <a:lnTo>
                    <a:pt x="236435" y="271988"/>
                  </a:lnTo>
                  <a:lnTo>
                    <a:pt x="246161" y="273629"/>
                  </a:lnTo>
                  <a:lnTo>
                    <a:pt x="250468" y="273859"/>
                  </a:lnTo>
                  <a:lnTo>
                    <a:pt x="254185" y="272320"/>
                  </a:lnTo>
                  <a:lnTo>
                    <a:pt x="272976" y="253068"/>
                  </a:lnTo>
                  <a:lnTo>
                    <a:pt x="283329" y="234439"/>
                  </a:lnTo>
                  <a:lnTo>
                    <a:pt x="287713" y="216877"/>
                  </a:lnTo>
                  <a:lnTo>
                    <a:pt x="289452" y="180413"/>
                  </a:lnTo>
                  <a:lnTo>
                    <a:pt x="289546" y="175939"/>
                  </a:lnTo>
                  <a:lnTo>
                    <a:pt x="289560" y="213625"/>
                  </a:lnTo>
                  <a:lnTo>
                    <a:pt x="290406" y="223638"/>
                  </a:lnTo>
                  <a:lnTo>
                    <a:pt x="300166" y="248936"/>
                  </a:lnTo>
                  <a:lnTo>
                    <a:pt x="307256" y="256829"/>
                  </a:lnTo>
                  <a:lnTo>
                    <a:pt x="323025" y="266033"/>
                  </a:lnTo>
                  <a:lnTo>
                    <a:pt x="341526" y="271865"/>
                  </a:lnTo>
                  <a:lnTo>
                    <a:pt x="362949" y="273835"/>
                  </a:lnTo>
                  <a:lnTo>
                    <a:pt x="400237" y="257111"/>
                  </a:lnTo>
                  <a:lnTo>
                    <a:pt x="420284" y="240999"/>
                  </a:lnTo>
                  <a:lnTo>
                    <a:pt x="434221" y="220138"/>
                  </a:lnTo>
                  <a:lnTo>
                    <a:pt x="446515" y="184250"/>
                  </a:lnTo>
                  <a:lnTo>
                    <a:pt x="451886" y="164580"/>
                  </a:lnTo>
                  <a:lnTo>
                    <a:pt x="454504" y="143587"/>
                  </a:lnTo>
                  <a:lnTo>
                    <a:pt x="457096" y="115198"/>
                  </a:lnTo>
                  <a:lnTo>
                    <a:pt x="459670" y="81879"/>
                  </a:lnTo>
                  <a:lnTo>
                    <a:pt x="462531" y="44857"/>
                  </a:lnTo>
                  <a:lnTo>
                    <a:pt x="464519" y="19987"/>
                  </a:lnTo>
                  <a:lnTo>
                    <a:pt x="464619" y="20098"/>
                  </a:lnTo>
                  <a:lnTo>
                    <a:pt x="464686" y="21019"/>
                  </a:lnTo>
                  <a:lnTo>
                    <a:pt x="468825" y="26360"/>
                  </a:lnTo>
                  <a:lnTo>
                    <a:pt x="474221" y="57062"/>
                  </a:lnTo>
                  <a:lnTo>
                    <a:pt x="478907" y="90670"/>
                  </a:lnTo>
                  <a:lnTo>
                    <a:pt x="479718" y="122162"/>
                  </a:lnTo>
                  <a:lnTo>
                    <a:pt x="484004" y="154259"/>
                  </a:lnTo>
                  <a:lnTo>
                    <a:pt x="486591" y="185218"/>
                  </a:lnTo>
                  <a:lnTo>
                    <a:pt x="492702" y="219937"/>
                  </a:lnTo>
                  <a:lnTo>
                    <a:pt x="494958" y="254897"/>
                  </a:lnTo>
                  <a:lnTo>
                    <a:pt x="491154" y="271293"/>
                  </a:lnTo>
                  <a:lnTo>
                    <a:pt x="484664" y="282831"/>
                  </a:lnTo>
                  <a:lnTo>
                    <a:pt x="479848" y="286569"/>
                  </a:lnTo>
                  <a:lnTo>
                    <a:pt x="47244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91"/>
            <p:cNvSpPr/>
            <p:nvPr>
              <p:custDataLst>
                <p:tags r:id="rId37"/>
              </p:custDataLst>
            </p:nvPr>
          </p:nvSpPr>
          <p:spPr>
            <a:xfrm>
              <a:off x="3108960" y="243840"/>
              <a:ext cx="342901" cy="59390"/>
            </a:xfrm>
            <a:custGeom>
              <a:avLst/>
              <a:gdLst/>
              <a:ahLst/>
              <a:cxnLst/>
              <a:rect l="0" t="0" r="0" b="0"/>
              <a:pathLst>
                <a:path w="342901" h="59390">
                  <a:moveTo>
                    <a:pt x="0" y="45720"/>
                  </a:moveTo>
                  <a:lnTo>
                    <a:pt x="0" y="45720"/>
                  </a:lnTo>
                  <a:lnTo>
                    <a:pt x="36407" y="49765"/>
                  </a:lnTo>
                  <a:lnTo>
                    <a:pt x="63312" y="51751"/>
                  </a:lnTo>
                  <a:lnTo>
                    <a:pt x="99757" y="52869"/>
                  </a:lnTo>
                  <a:lnTo>
                    <a:pt x="125616" y="53977"/>
                  </a:lnTo>
                  <a:lnTo>
                    <a:pt x="154043" y="57292"/>
                  </a:lnTo>
                  <a:lnTo>
                    <a:pt x="181353" y="59330"/>
                  </a:lnTo>
                  <a:lnTo>
                    <a:pt x="207601" y="59389"/>
                  </a:lnTo>
                  <a:lnTo>
                    <a:pt x="245332" y="54662"/>
                  </a:lnTo>
                  <a:lnTo>
                    <a:pt x="278337" y="47052"/>
                  </a:lnTo>
                  <a:lnTo>
                    <a:pt x="299248" y="38974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92"/>
            <p:cNvSpPr/>
            <p:nvPr>
              <p:custDataLst>
                <p:tags r:id="rId38"/>
              </p:custDataLst>
            </p:nvPr>
          </p:nvSpPr>
          <p:spPr>
            <a:xfrm>
              <a:off x="3535680" y="160020"/>
              <a:ext cx="90390" cy="249264"/>
            </a:xfrm>
            <a:custGeom>
              <a:avLst/>
              <a:gdLst/>
              <a:ahLst/>
              <a:cxnLst/>
              <a:rect l="0" t="0" r="0" b="0"/>
              <a:pathLst>
                <a:path w="90390" h="249264">
                  <a:moveTo>
                    <a:pt x="38100" y="0"/>
                  </a:moveTo>
                  <a:lnTo>
                    <a:pt x="38100" y="0"/>
                  </a:lnTo>
                  <a:lnTo>
                    <a:pt x="59894" y="29571"/>
                  </a:lnTo>
                  <a:lnTo>
                    <a:pt x="71839" y="59750"/>
                  </a:lnTo>
                  <a:lnTo>
                    <a:pt x="80741" y="94280"/>
                  </a:lnTo>
                  <a:lnTo>
                    <a:pt x="87894" y="131416"/>
                  </a:lnTo>
                  <a:lnTo>
                    <a:pt x="89075" y="150264"/>
                  </a:lnTo>
                  <a:lnTo>
                    <a:pt x="90389" y="187011"/>
                  </a:lnTo>
                  <a:lnTo>
                    <a:pt x="88975" y="224399"/>
                  </a:lnTo>
                  <a:lnTo>
                    <a:pt x="87256" y="230879"/>
                  </a:lnTo>
                  <a:lnTo>
                    <a:pt x="80832" y="240337"/>
                  </a:lnTo>
                  <a:lnTo>
                    <a:pt x="76748" y="244045"/>
                  </a:lnTo>
                  <a:lnTo>
                    <a:pt x="65437" y="248164"/>
                  </a:lnTo>
                  <a:lnTo>
                    <a:pt x="58864" y="249263"/>
                  </a:lnTo>
                  <a:lnTo>
                    <a:pt x="44788" y="245968"/>
                  </a:lnTo>
                  <a:lnTo>
                    <a:pt x="30066" y="238012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93"/>
            <p:cNvSpPr/>
            <p:nvPr>
              <p:custDataLst>
                <p:tags r:id="rId39"/>
              </p:custDataLst>
            </p:nvPr>
          </p:nvSpPr>
          <p:spPr>
            <a:xfrm>
              <a:off x="3406140" y="137776"/>
              <a:ext cx="646557" cy="334665"/>
            </a:xfrm>
            <a:custGeom>
              <a:avLst/>
              <a:gdLst/>
              <a:ahLst/>
              <a:cxnLst/>
              <a:rect l="0" t="0" r="0" b="0"/>
              <a:pathLst>
                <a:path w="646557" h="334665">
                  <a:moveTo>
                    <a:pt x="0" y="106064"/>
                  </a:moveTo>
                  <a:lnTo>
                    <a:pt x="0" y="106064"/>
                  </a:lnTo>
                  <a:lnTo>
                    <a:pt x="28316" y="122245"/>
                  </a:lnTo>
                  <a:lnTo>
                    <a:pt x="62106" y="136352"/>
                  </a:lnTo>
                  <a:lnTo>
                    <a:pt x="93567" y="141849"/>
                  </a:lnTo>
                  <a:lnTo>
                    <a:pt x="128383" y="143478"/>
                  </a:lnTo>
                  <a:lnTo>
                    <a:pt x="161464" y="139916"/>
                  </a:lnTo>
                  <a:lnTo>
                    <a:pt x="192715" y="137543"/>
                  </a:lnTo>
                  <a:lnTo>
                    <a:pt x="208700" y="132472"/>
                  </a:lnTo>
                  <a:lnTo>
                    <a:pt x="232759" y="115420"/>
                  </a:lnTo>
                  <a:lnTo>
                    <a:pt x="244602" y="100746"/>
                  </a:lnTo>
                  <a:lnTo>
                    <a:pt x="253473" y="81628"/>
                  </a:lnTo>
                  <a:lnTo>
                    <a:pt x="260599" y="44897"/>
                  </a:lnTo>
                  <a:lnTo>
                    <a:pt x="265495" y="18628"/>
                  </a:lnTo>
                  <a:lnTo>
                    <a:pt x="263907" y="9913"/>
                  </a:lnTo>
                  <a:lnTo>
                    <a:pt x="259362" y="0"/>
                  </a:lnTo>
                  <a:lnTo>
                    <a:pt x="263209" y="3612"/>
                  </a:lnTo>
                  <a:lnTo>
                    <a:pt x="265666" y="18134"/>
                  </a:lnTo>
                  <a:lnTo>
                    <a:pt x="264306" y="55444"/>
                  </a:lnTo>
                  <a:lnTo>
                    <a:pt x="260628" y="84010"/>
                  </a:lnTo>
                  <a:lnTo>
                    <a:pt x="259539" y="113923"/>
                  </a:lnTo>
                  <a:lnTo>
                    <a:pt x="259170" y="146281"/>
                  </a:lnTo>
                  <a:lnTo>
                    <a:pt x="259092" y="180285"/>
                  </a:lnTo>
                  <a:lnTo>
                    <a:pt x="259082" y="198148"/>
                  </a:lnTo>
                  <a:lnTo>
                    <a:pt x="256823" y="204281"/>
                  </a:lnTo>
                  <a:lnTo>
                    <a:pt x="251774" y="212249"/>
                  </a:lnTo>
                  <a:lnTo>
                    <a:pt x="255599" y="212597"/>
                  </a:lnTo>
                  <a:lnTo>
                    <a:pt x="256759" y="211799"/>
                  </a:lnTo>
                  <a:lnTo>
                    <a:pt x="257532" y="210421"/>
                  </a:lnTo>
                  <a:lnTo>
                    <a:pt x="266780" y="178489"/>
                  </a:lnTo>
                  <a:lnTo>
                    <a:pt x="273403" y="159132"/>
                  </a:lnTo>
                  <a:lnTo>
                    <a:pt x="287098" y="139853"/>
                  </a:lnTo>
                  <a:lnTo>
                    <a:pt x="288765" y="138750"/>
                  </a:lnTo>
                  <a:lnTo>
                    <a:pt x="292876" y="137524"/>
                  </a:lnTo>
                  <a:lnTo>
                    <a:pt x="318124" y="169852"/>
                  </a:lnTo>
                  <a:lnTo>
                    <a:pt x="336899" y="197573"/>
                  </a:lnTo>
                  <a:lnTo>
                    <a:pt x="344748" y="201768"/>
                  </a:lnTo>
                  <a:lnTo>
                    <a:pt x="374523" y="204928"/>
                  </a:lnTo>
                  <a:lnTo>
                    <a:pt x="391888" y="199002"/>
                  </a:lnTo>
                  <a:lnTo>
                    <a:pt x="401643" y="194501"/>
                  </a:lnTo>
                  <a:lnTo>
                    <a:pt x="409366" y="187420"/>
                  </a:lnTo>
                  <a:lnTo>
                    <a:pt x="418473" y="171656"/>
                  </a:lnTo>
                  <a:lnTo>
                    <a:pt x="424277" y="153157"/>
                  </a:lnTo>
                  <a:lnTo>
                    <a:pt x="426506" y="115393"/>
                  </a:lnTo>
                  <a:lnTo>
                    <a:pt x="426678" y="97747"/>
                  </a:lnTo>
                  <a:lnTo>
                    <a:pt x="425845" y="95439"/>
                  </a:lnTo>
                  <a:lnTo>
                    <a:pt x="424444" y="93901"/>
                  </a:lnTo>
                  <a:lnTo>
                    <a:pt x="422663" y="92875"/>
                  </a:lnTo>
                  <a:lnTo>
                    <a:pt x="422322" y="92191"/>
                  </a:lnTo>
                  <a:lnTo>
                    <a:pt x="422942" y="91736"/>
                  </a:lnTo>
                  <a:lnTo>
                    <a:pt x="424201" y="91432"/>
                  </a:lnTo>
                  <a:lnTo>
                    <a:pt x="424194" y="91229"/>
                  </a:lnTo>
                  <a:lnTo>
                    <a:pt x="421929" y="91004"/>
                  </a:lnTo>
                  <a:lnTo>
                    <a:pt x="418099" y="95420"/>
                  </a:lnTo>
                  <a:lnTo>
                    <a:pt x="414422" y="103026"/>
                  </a:lnTo>
                  <a:lnTo>
                    <a:pt x="410892" y="136880"/>
                  </a:lnTo>
                  <a:lnTo>
                    <a:pt x="407167" y="153671"/>
                  </a:lnTo>
                  <a:lnTo>
                    <a:pt x="410745" y="175593"/>
                  </a:lnTo>
                  <a:lnTo>
                    <a:pt x="413411" y="181557"/>
                  </a:lnTo>
                  <a:lnTo>
                    <a:pt x="422021" y="192284"/>
                  </a:lnTo>
                  <a:lnTo>
                    <a:pt x="429147" y="195184"/>
                  </a:lnTo>
                  <a:lnTo>
                    <a:pt x="451593" y="201589"/>
                  </a:lnTo>
                  <a:lnTo>
                    <a:pt x="458377" y="199884"/>
                  </a:lnTo>
                  <a:lnTo>
                    <a:pt x="471002" y="194164"/>
                  </a:lnTo>
                  <a:lnTo>
                    <a:pt x="476034" y="189528"/>
                  </a:lnTo>
                  <a:lnTo>
                    <a:pt x="490431" y="161477"/>
                  </a:lnTo>
                  <a:lnTo>
                    <a:pt x="498917" y="124862"/>
                  </a:lnTo>
                  <a:lnTo>
                    <a:pt x="502816" y="106669"/>
                  </a:lnTo>
                  <a:lnTo>
                    <a:pt x="502889" y="114334"/>
                  </a:lnTo>
                  <a:lnTo>
                    <a:pt x="500649" y="120464"/>
                  </a:lnTo>
                  <a:lnTo>
                    <a:pt x="498865" y="123284"/>
                  </a:lnTo>
                  <a:lnTo>
                    <a:pt x="495769" y="150790"/>
                  </a:lnTo>
                  <a:lnTo>
                    <a:pt x="496355" y="160656"/>
                  </a:lnTo>
                  <a:lnTo>
                    <a:pt x="510477" y="193312"/>
                  </a:lnTo>
                  <a:lnTo>
                    <a:pt x="512191" y="194709"/>
                  </a:lnTo>
                  <a:lnTo>
                    <a:pt x="514181" y="195641"/>
                  </a:lnTo>
                  <a:lnTo>
                    <a:pt x="539022" y="197340"/>
                  </a:lnTo>
                  <a:lnTo>
                    <a:pt x="569008" y="190929"/>
                  </a:lnTo>
                  <a:lnTo>
                    <a:pt x="573225" y="188887"/>
                  </a:lnTo>
                  <a:lnTo>
                    <a:pt x="580169" y="182103"/>
                  </a:lnTo>
                  <a:lnTo>
                    <a:pt x="596769" y="154087"/>
                  </a:lnTo>
                  <a:lnTo>
                    <a:pt x="603552" y="118346"/>
                  </a:lnTo>
                  <a:lnTo>
                    <a:pt x="613194" y="82281"/>
                  </a:lnTo>
                  <a:lnTo>
                    <a:pt x="611041" y="68443"/>
                  </a:lnTo>
                  <a:lnTo>
                    <a:pt x="610561" y="67437"/>
                  </a:lnTo>
                  <a:lnTo>
                    <a:pt x="610240" y="67613"/>
                  </a:lnTo>
                  <a:lnTo>
                    <a:pt x="605572" y="100518"/>
                  </a:lnTo>
                  <a:lnTo>
                    <a:pt x="603044" y="121919"/>
                  </a:lnTo>
                  <a:lnTo>
                    <a:pt x="608273" y="157142"/>
                  </a:lnTo>
                  <a:lnTo>
                    <a:pt x="617460" y="189437"/>
                  </a:lnTo>
                  <a:lnTo>
                    <a:pt x="627427" y="220276"/>
                  </a:lnTo>
                  <a:lnTo>
                    <a:pt x="637550" y="250827"/>
                  </a:lnTo>
                  <a:lnTo>
                    <a:pt x="646196" y="284897"/>
                  </a:lnTo>
                  <a:lnTo>
                    <a:pt x="646556" y="306426"/>
                  </a:lnTo>
                  <a:lnTo>
                    <a:pt x="641529" y="321029"/>
                  </a:lnTo>
                  <a:lnTo>
                    <a:pt x="637055" y="328040"/>
                  </a:lnTo>
                  <a:lnTo>
                    <a:pt x="625471" y="331720"/>
                  </a:lnTo>
                  <a:lnTo>
                    <a:pt x="601980" y="334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3" name="SMARTInkShape-Group15"/>
          <p:cNvGrpSpPr/>
          <p:nvPr/>
        </p:nvGrpSpPr>
        <p:grpSpPr>
          <a:xfrm>
            <a:off x="594360" y="601980"/>
            <a:ext cx="1290544" cy="380635"/>
            <a:chOff x="594360" y="601980"/>
            <a:chExt cx="1290544" cy="380635"/>
          </a:xfrm>
        </p:grpSpPr>
        <p:sp>
          <p:nvSpPr>
            <p:cNvPr id="1068" name="SMARTInkShape-94"/>
            <p:cNvSpPr/>
            <p:nvPr>
              <p:custDataLst>
                <p:tags r:id="rId27"/>
              </p:custDataLst>
            </p:nvPr>
          </p:nvSpPr>
          <p:spPr>
            <a:xfrm>
              <a:off x="594360" y="674063"/>
              <a:ext cx="624841" cy="308552"/>
            </a:xfrm>
            <a:custGeom>
              <a:avLst/>
              <a:gdLst/>
              <a:ahLst/>
              <a:cxnLst/>
              <a:rect l="0" t="0" r="0" b="0"/>
              <a:pathLst>
                <a:path w="624841" h="308552">
                  <a:moveTo>
                    <a:pt x="0" y="164137"/>
                  </a:moveTo>
                  <a:lnTo>
                    <a:pt x="0" y="164137"/>
                  </a:lnTo>
                  <a:lnTo>
                    <a:pt x="8090" y="192453"/>
                  </a:lnTo>
                  <a:lnTo>
                    <a:pt x="17167" y="222198"/>
                  </a:lnTo>
                  <a:lnTo>
                    <a:pt x="27819" y="254158"/>
                  </a:lnTo>
                  <a:lnTo>
                    <a:pt x="36371" y="272184"/>
                  </a:lnTo>
                  <a:lnTo>
                    <a:pt x="49253" y="287403"/>
                  </a:lnTo>
                  <a:lnTo>
                    <a:pt x="62948" y="296804"/>
                  </a:lnTo>
                  <a:lnTo>
                    <a:pt x="71897" y="300812"/>
                  </a:lnTo>
                  <a:lnTo>
                    <a:pt x="73331" y="302667"/>
                  </a:lnTo>
                  <a:lnTo>
                    <a:pt x="76032" y="308551"/>
                  </a:lnTo>
                  <a:lnTo>
                    <a:pt x="76150" y="304763"/>
                  </a:lnTo>
                  <a:lnTo>
                    <a:pt x="69635" y="276344"/>
                  </a:lnTo>
                  <a:lnTo>
                    <a:pt x="66461" y="240061"/>
                  </a:lnTo>
                  <a:lnTo>
                    <a:pt x="62047" y="209803"/>
                  </a:lnTo>
                  <a:lnTo>
                    <a:pt x="61175" y="174976"/>
                  </a:lnTo>
                  <a:lnTo>
                    <a:pt x="63260" y="147777"/>
                  </a:lnTo>
                  <a:lnTo>
                    <a:pt x="67529" y="126286"/>
                  </a:lnTo>
                  <a:lnTo>
                    <a:pt x="69573" y="123663"/>
                  </a:lnTo>
                  <a:lnTo>
                    <a:pt x="76359" y="120749"/>
                  </a:lnTo>
                  <a:lnTo>
                    <a:pt x="93771" y="118622"/>
                  </a:lnTo>
                  <a:lnTo>
                    <a:pt x="96381" y="120247"/>
                  </a:lnTo>
                  <a:lnTo>
                    <a:pt x="122581" y="153817"/>
                  </a:lnTo>
                  <a:lnTo>
                    <a:pt x="138326" y="186464"/>
                  </a:lnTo>
                  <a:lnTo>
                    <a:pt x="150435" y="217372"/>
                  </a:lnTo>
                  <a:lnTo>
                    <a:pt x="165998" y="247936"/>
                  </a:lnTo>
                  <a:lnTo>
                    <a:pt x="182736" y="283128"/>
                  </a:lnTo>
                  <a:lnTo>
                    <a:pt x="188743" y="289835"/>
                  </a:lnTo>
                  <a:lnTo>
                    <a:pt x="200798" y="297525"/>
                  </a:lnTo>
                  <a:lnTo>
                    <a:pt x="207212" y="299620"/>
                  </a:lnTo>
                  <a:lnTo>
                    <a:pt x="215143" y="298294"/>
                  </a:lnTo>
                  <a:lnTo>
                    <a:pt x="224313" y="294036"/>
                  </a:lnTo>
                  <a:lnTo>
                    <a:pt x="238148" y="282118"/>
                  </a:lnTo>
                  <a:lnTo>
                    <a:pt x="247986" y="267016"/>
                  </a:lnTo>
                  <a:lnTo>
                    <a:pt x="258896" y="237328"/>
                  </a:lnTo>
                  <a:lnTo>
                    <a:pt x="269204" y="203148"/>
                  </a:lnTo>
                  <a:lnTo>
                    <a:pt x="272804" y="179647"/>
                  </a:lnTo>
                  <a:lnTo>
                    <a:pt x="269826" y="156597"/>
                  </a:lnTo>
                  <a:lnTo>
                    <a:pt x="263581" y="137726"/>
                  </a:lnTo>
                  <a:lnTo>
                    <a:pt x="258822" y="131232"/>
                  </a:lnTo>
                  <a:lnTo>
                    <a:pt x="253885" y="128346"/>
                  </a:lnTo>
                  <a:lnTo>
                    <a:pt x="248869" y="127063"/>
                  </a:lnTo>
                  <a:lnTo>
                    <a:pt x="239302" y="135524"/>
                  </a:lnTo>
                  <a:lnTo>
                    <a:pt x="224151" y="157070"/>
                  </a:lnTo>
                  <a:lnTo>
                    <a:pt x="218156" y="172003"/>
                  </a:lnTo>
                  <a:lnTo>
                    <a:pt x="213992" y="209889"/>
                  </a:lnTo>
                  <a:lnTo>
                    <a:pt x="217592" y="232727"/>
                  </a:lnTo>
                  <a:lnTo>
                    <a:pt x="224022" y="247490"/>
                  </a:lnTo>
                  <a:lnTo>
                    <a:pt x="245365" y="272034"/>
                  </a:lnTo>
                  <a:lnTo>
                    <a:pt x="255524" y="275591"/>
                  </a:lnTo>
                  <a:lnTo>
                    <a:pt x="278698" y="277875"/>
                  </a:lnTo>
                  <a:lnTo>
                    <a:pt x="304818" y="272243"/>
                  </a:lnTo>
                  <a:lnTo>
                    <a:pt x="321833" y="264560"/>
                  </a:lnTo>
                  <a:lnTo>
                    <a:pt x="337598" y="251089"/>
                  </a:lnTo>
                  <a:lnTo>
                    <a:pt x="359146" y="220931"/>
                  </a:lnTo>
                  <a:lnTo>
                    <a:pt x="363800" y="201003"/>
                  </a:lnTo>
                  <a:lnTo>
                    <a:pt x="364526" y="171513"/>
                  </a:lnTo>
                  <a:lnTo>
                    <a:pt x="355103" y="137670"/>
                  </a:lnTo>
                  <a:lnTo>
                    <a:pt x="348041" y="128949"/>
                  </a:lnTo>
                  <a:lnTo>
                    <a:pt x="340105" y="123098"/>
                  </a:lnTo>
                  <a:lnTo>
                    <a:pt x="333755" y="120498"/>
                  </a:lnTo>
                  <a:lnTo>
                    <a:pt x="321375" y="119034"/>
                  </a:lnTo>
                  <a:lnTo>
                    <a:pt x="314142" y="120949"/>
                  </a:lnTo>
                  <a:lnTo>
                    <a:pt x="311028" y="122645"/>
                  </a:lnTo>
                  <a:lnTo>
                    <a:pt x="302600" y="133122"/>
                  </a:lnTo>
                  <a:lnTo>
                    <a:pt x="287050" y="161773"/>
                  </a:lnTo>
                  <a:lnTo>
                    <a:pt x="283454" y="180934"/>
                  </a:lnTo>
                  <a:lnTo>
                    <a:pt x="288634" y="214628"/>
                  </a:lnTo>
                  <a:lnTo>
                    <a:pt x="293664" y="224960"/>
                  </a:lnTo>
                  <a:lnTo>
                    <a:pt x="306645" y="241345"/>
                  </a:lnTo>
                  <a:lnTo>
                    <a:pt x="318799" y="250043"/>
                  </a:lnTo>
                  <a:lnTo>
                    <a:pt x="337170" y="253937"/>
                  </a:lnTo>
                  <a:lnTo>
                    <a:pt x="360896" y="254406"/>
                  </a:lnTo>
                  <a:lnTo>
                    <a:pt x="381817" y="248551"/>
                  </a:lnTo>
                  <a:lnTo>
                    <a:pt x="411641" y="229573"/>
                  </a:lnTo>
                  <a:lnTo>
                    <a:pt x="425945" y="215233"/>
                  </a:lnTo>
                  <a:lnTo>
                    <a:pt x="448925" y="178432"/>
                  </a:lnTo>
                  <a:lnTo>
                    <a:pt x="457756" y="157790"/>
                  </a:lnTo>
                  <a:lnTo>
                    <a:pt x="463574" y="123216"/>
                  </a:lnTo>
                  <a:lnTo>
                    <a:pt x="471105" y="86635"/>
                  </a:lnTo>
                  <a:lnTo>
                    <a:pt x="474522" y="54056"/>
                  </a:lnTo>
                  <a:lnTo>
                    <a:pt x="478445" y="17845"/>
                  </a:lnTo>
                  <a:lnTo>
                    <a:pt x="483011" y="1752"/>
                  </a:lnTo>
                  <a:lnTo>
                    <a:pt x="486261" y="0"/>
                  </a:lnTo>
                  <a:lnTo>
                    <a:pt x="490121" y="1372"/>
                  </a:lnTo>
                  <a:lnTo>
                    <a:pt x="497232" y="6284"/>
                  </a:lnTo>
                  <a:lnTo>
                    <a:pt x="499128" y="6408"/>
                  </a:lnTo>
                  <a:lnTo>
                    <a:pt x="500391" y="5644"/>
                  </a:lnTo>
                  <a:lnTo>
                    <a:pt x="502081" y="5982"/>
                  </a:lnTo>
                  <a:lnTo>
                    <a:pt x="509351" y="11349"/>
                  </a:lnTo>
                  <a:lnTo>
                    <a:pt x="521006" y="24134"/>
                  </a:lnTo>
                  <a:lnTo>
                    <a:pt x="535646" y="58086"/>
                  </a:lnTo>
                  <a:lnTo>
                    <a:pt x="554632" y="95640"/>
                  </a:lnTo>
                  <a:lnTo>
                    <a:pt x="559770" y="111680"/>
                  </a:lnTo>
                  <a:lnTo>
                    <a:pt x="565326" y="145058"/>
                  </a:lnTo>
                  <a:lnTo>
                    <a:pt x="578371" y="180594"/>
                  </a:lnTo>
                  <a:lnTo>
                    <a:pt x="586005" y="200337"/>
                  </a:lnTo>
                  <a:lnTo>
                    <a:pt x="586250" y="200124"/>
                  </a:lnTo>
                  <a:lnTo>
                    <a:pt x="586676" y="191464"/>
                  </a:lnTo>
                  <a:lnTo>
                    <a:pt x="576129" y="166177"/>
                  </a:lnTo>
                  <a:lnTo>
                    <a:pt x="569041" y="158553"/>
                  </a:lnTo>
                  <a:lnTo>
                    <a:pt x="550694" y="146759"/>
                  </a:lnTo>
                  <a:lnTo>
                    <a:pt x="535796" y="142901"/>
                  </a:lnTo>
                  <a:lnTo>
                    <a:pt x="520658" y="141758"/>
                  </a:lnTo>
                  <a:lnTo>
                    <a:pt x="512779" y="143749"/>
                  </a:lnTo>
                  <a:lnTo>
                    <a:pt x="501326" y="151887"/>
                  </a:lnTo>
                  <a:lnTo>
                    <a:pt x="493745" y="159539"/>
                  </a:lnTo>
                  <a:lnTo>
                    <a:pt x="484433" y="178071"/>
                  </a:lnTo>
                  <a:lnTo>
                    <a:pt x="483822" y="181893"/>
                  </a:lnTo>
                  <a:lnTo>
                    <a:pt x="488076" y="204709"/>
                  </a:lnTo>
                  <a:lnTo>
                    <a:pt x="491525" y="211238"/>
                  </a:lnTo>
                  <a:lnTo>
                    <a:pt x="512135" y="227535"/>
                  </a:lnTo>
                  <a:lnTo>
                    <a:pt x="528511" y="235227"/>
                  </a:lnTo>
                  <a:lnTo>
                    <a:pt x="551563" y="239328"/>
                  </a:lnTo>
                  <a:lnTo>
                    <a:pt x="587125" y="240204"/>
                  </a:lnTo>
                  <a:lnTo>
                    <a:pt x="624840" y="232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95"/>
            <p:cNvSpPr/>
            <p:nvPr>
              <p:custDataLst>
                <p:tags r:id="rId28"/>
              </p:custDataLst>
            </p:nvPr>
          </p:nvSpPr>
          <p:spPr>
            <a:xfrm>
              <a:off x="1386840" y="685800"/>
              <a:ext cx="150746" cy="242926"/>
            </a:xfrm>
            <a:custGeom>
              <a:avLst/>
              <a:gdLst/>
              <a:ahLst/>
              <a:cxnLst/>
              <a:rect l="0" t="0" r="0" b="0"/>
              <a:pathLst>
                <a:path w="150746" h="242926">
                  <a:moveTo>
                    <a:pt x="0" y="0"/>
                  </a:moveTo>
                  <a:lnTo>
                    <a:pt x="0" y="0"/>
                  </a:lnTo>
                  <a:lnTo>
                    <a:pt x="12135" y="28316"/>
                  </a:lnTo>
                  <a:lnTo>
                    <a:pt x="23728" y="58061"/>
                  </a:lnTo>
                  <a:lnTo>
                    <a:pt x="36570" y="87006"/>
                  </a:lnTo>
                  <a:lnTo>
                    <a:pt x="47054" y="117031"/>
                  </a:lnTo>
                  <a:lnTo>
                    <a:pt x="55523" y="147377"/>
                  </a:lnTo>
                  <a:lnTo>
                    <a:pt x="63394" y="177817"/>
                  </a:lnTo>
                  <a:lnTo>
                    <a:pt x="70155" y="212024"/>
                  </a:lnTo>
                  <a:lnTo>
                    <a:pt x="74409" y="228204"/>
                  </a:lnTo>
                  <a:lnTo>
                    <a:pt x="76095" y="242925"/>
                  </a:lnTo>
                  <a:lnTo>
                    <a:pt x="76196" y="210670"/>
                  </a:lnTo>
                  <a:lnTo>
                    <a:pt x="73941" y="189703"/>
                  </a:lnTo>
                  <a:lnTo>
                    <a:pt x="69286" y="152295"/>
                  </a:lnTo>
                  <a:lnTo>
                    <a:pt x="68673" y="118331"/>
                  </a:lnTo>
                  <a:lnTo>
                    <a:pt x="72653" y="102042"/>
                  </a:lnTo>
                  <a:lnTo>
                    <a:pt x="75528" y="98508"/>
                  </a:lnTo>
                  <a:lnTo>
                    <a:pt x="83239" y="94581"/>
                  </a:lnTo>
                  <a:lnTo>
                    <a:pt x="97597" y="92061"/>
                  </a:lnTo>
                  <a:lnTo>
                    <a:pt x="115277" y="92471"/>
                  </a:lnTo>
                  <a:lnTo>
                    <a:pt x="126306" y="95567"/>
                  </a:lnTo>
                  <a:lnTo>
                    <a:pt x="134594" y="102023"/>
                  </a:lnTo>
                  <a:lnTo>
                    <a:pt x="146813" y="119965"/>
                  </a:lnTo>
                  <a:lnTo>
                    <a:pt x="150745" y="130748"/>
                  </a:lnTo>
                  <a:lnTo>
                    <a:pt x="149407" y="138826"/>
                  </a:lnTo>
                  <a:lnTo>
                    <a:pt x="139306" y="161933"/>
                  </a:lnTo>
                  <a:lnTo>
                    <a:pt x="108759" y="195902"/>
                  </a:lnTo>
                  <a:lnTo>
                    <a:pt x="73633" y="218162"/>
                  </a:lnTo>
                  <a:lnTo>
                    <a:pt x="43625" y="234704"/>
                  </a:lnTo>
                  <a:lnTo>
                    <a:pt x="42630" y="233516"/>
                  </a:lnTo>
                  <a:lnTo>
                    <a:pt x="43782" y="227680"/>
                  </a:lnTo>
                  <a:lnTo>
                    <a:pt x="62994" y="191834"/>
                  </a:lnTo>
                  <a:lnTo>
                    <a:pt x="6858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96"/>
            <p:cNvSpPr/>
            <p:nvPr>
              <p:custDataLst>
                <p:tags r:id="rId29"/>
              </p:custDataLst>
            </p:nvPr>
          </p:nvSpPr>
          <p:spPr>
            <a:xfrm>
              <a:off x="1554480" y="754380"/>
              <a:ext cx="114166" cy="158152"/>
            </a:xfrm>
            <a:custGeom>
              <a:avLst/>
              <a:gdLst/>
              <a:ahLst/>
              <a:cxnLst/>
              <a:rect l="0" t="0" r="0" b="0"/>
              <a:pathLst>
                <a:path w="114166" h="158152">
                  <a:moveTo>
                    <a:pt x="0" y="22860"/>
                  </a:moveTo>
                  <a:lnTo>
                    <a:pt x="0" y="22860"/>
                  </a:lnTo>
                  <a:lnTo>
                    <a:pt x="4045" y="51176"/>
                  </a:lnTo>
                  <a:lnTo>
                    <a:pt x="12997" y="84271"/>
                  </a:lnTo>
                  <a:lnTo>
                    <a:pt x="25439" y="117934"/>
                  </a:lnTo>
                  <a:lnTo>
                    <a:pt x="31177" y="134177"/>
                  </a:lnTo>
                  <a:lnTo>
                    <a:pt x="42345" y="150557"/>
                  </a:lnTo>
                  <a:lnTo>
                    <a:pt x="43471" y="153711"/>
                  </a:lnTo>
                  <a:lnTo>
                    <a:pt x="45067" y="155814"/>
                  </a:lnTo>
                  <a:lnTo>
                    <a:pt x="49099" y="158151"/>
                  </a:lnTo>
                  <a:lnTo>
                    <a:pt x="55971" y="156931"/>
                  </a:lnTo>
                  <a:lnTo>
                    <a:pt x="73850" y="151303"/>
                  </a:lnTo>
                  <a:lnTo>
                    <a:pt x="86322" y="140410"/>
                  </a:lnTo>
                  <a:lnTo>
                    <a:pt x="106529" y="106573"/>
                  </a:lnTo>
                  <a:lnTo>
                    <a:pt x="110846" y="96472"/>
                  </a:lnTo>
                  <a:lnTo>
                    <a:pt x="114165" y="66484"/>
                  </a:lnTo>
                  <a:lnTo>
                    <a:pt x="93326" y="28937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97"/>
            <p:cNvSpPr/>
            <p:nvPr>
              <p:custDataLst>
                <p:tags r:id="rId30"/>
              </p:custDataLst>
            </p:nvPr>
          </p:nvSpPr>
          <p:spPr>
            <a:xfrm>
              <a:off x="1706880" y="601980"/>
              <a:ext cx="76105" cy="272680"/>
            </a:xfrm>
            <a:custGeom>
              <a:avLst/>
              <a:gdLst/>
              <a:ahLst/>
              <a:cxnLst/>
              <a:rect l="0" t="0" r="0" b="0"/>
              <a:pathLst>
                <a:path w="76105" h="272680">
                  <a:moveTo>
                    <a:pt x="0" y="0"/>
                  </a:moveTo>
                  <a:lnTo>
                    <a:pt x="0" y="0"/>
                  </a:lnTo>
                  <a:lnTo>
                    <a:pt x="26383" y="36929"/>
                  </a:lnTo>
                  <a:lnTo>
                    <a:pt x="43876" y="68349"/>
                  </a:lnTo>
                  <a:lnTo>
                    <a:pt x="52317" y="104251"/>
                  </a:lnTo>
                  <a:lnTo>
                    <a:pt x="59002" y="138938"/>
                  </a:lnTo>
                  <a:lnTo>
                    <a:pt x="64618" y="174106"/>
                  </a:lnTo>
                  <a:lnTo>
                    <a:pt x="68058" y="210950"/>
                  </a:lnTo>
                  <a:lnTo>
                    <a:pt x="69195" y="222449"/>
                  </a:lnTo>
                  <a:lnTo>
                    <a:pt x="75877" y="260073"/>
                  </a:lnTo>
                  <a:lnTo>
                    <a:pt x="76104" y="268782"/>
                  </a:lnTo>
                  <a:lnTo>
                    <a:pt x="75289" y="270628"/>
                  </a:lnTo>
                  <a:lnTo>
                    <a:pt x="73900" y="271859"/>
                  </a:lnTo>
                  <a:lnTo>
                    <a:pt x="72127" y="272679"/>
                  </a:lnTo>
                  <a:lnTo>
                    <a:pt x="70098" y="272379"/>
                  </a:lnTo>
                  <a:lnTo>
                    <a:pt x="65586" y="269789"/>
                  </a:lnTo>
                  <a:lnTo>
                    <a:pt x="54240" y="259525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98"/>
            <p:cNvSpPr/>
            <p:nvPr>
              <p:custDataLst>
                <p:tags r:id="rId31"/>
              </p:custDataLst>
            </p:nvPr>
          </p:nvSpPr>
          <p:spPr>
            <a:xfrm>
              <a:off x="1623060" y="723900"/>
              <a:ext cx="261844" cy="7621"/>
            </a:xfrm>
            <a:custGeom>
              <a:avLst/>
              <a:gdLst/>
              <a:ahLst/>
              <a:cxnLst/>
              <a:rect l="0" t="0" r="0" b="0"/>
              <a:pathLst>
                <a:path w="261844" h="7621">
                  <a:moveTo>
                    <a:pt x="0" y="7620"/>
                  </a:moveTo>
                  <a:lnTo>
                    <a:pt x="0" y="7620"/>
                  </a:lnTo>
                  <a:lnTo>
                    <a:pt x="36407" y="3575"/>
                  </a:lnTo>
                  <a:lnTo>
                    <a:pt x="65569" y="1589"/>
                  </a:lnTo>
                  <a:lnTo>
                    <a:pt x="92642" y="706"/>
                  </a:lnTo>
                  <a:lnTo>
                    <a:pt x="118785" y="314"/>
                  </a:lnTo>
                  <a:lnTo>
                    <a:pt x="153259" y="4138"/>
                  </a:lnTo>
                  <a:lnTo>
                    <a:pt x="184922" y="6588"/>
                  </a:lnTo>
                  <a:lnTo>
                    <a:pt x="219878" y="7416"/>
                  </a:lnTo>
                  <a:lnTo>
                    <a:pt x="257678" y="7608"/>
                  </a:lnTo>
                  <a:lnTo>
                    <a:pt x="260685" y="7612"/>
                  </a:lnTo>
                  <a:lnTo>
                    <a:pt x="261843" y="6768"/>
                  </a:lnTo>
                  <a:lnTo>
                    <a:pt x="261769" y="5359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6" name="SMARTInkShape-Group16"/>
          <p:cNvGrpSpPr/>
          <p:nvPr/>
        </p:nvGrpSpPr>
        <p:grpSpPr>
          <a:xfrm>
            <a:off x="556540" y="1181100"/>
            <a:ext cx="621241" cy="441368"/>
            <a:chOff x="556540" y="1181100"/>
            <a:chExt cx="621241" cy="441368"/>
          </a:xfrm>
        </p:grpSpPr>
        <p:sp>
          <p:nvSpPr>
            <p:cNvPr id="1074" name="SMARTInkShape-99"/>
            <p:cNvSpPr/>
            <p:nvPr>
              <p:custDataLst>
                <p:tags r:id="rId25"/>
              </p:custDataLst>
            </p:nvPr>
          </p:nvSpPr>
          <p:spPr>
            <a:xfrm>
              <a:off x="571500" y="1188720"/>
              <a:ext cx="144781" cy="295283"/>
            </a:xfrm>
            <a:custGeom>
              <a:avLst/>
              <a:gdLst/>
              <a:ahLst/>
              <a:cxnLst/>
              <a:rect l="0" t="0" r="0" b="0"/>
              <a:pathLst>
                <a:path w="144781" h="295283">
                  <a:moveTo>
                    <a:pt x="0" y="0"/>
                  </a:moveTo>
                  <a:lnTo>
                    <a:pt x="0" y="0"/>
                  </a:lnTo>
                  <a:lnTo>
                    <a:pt x="16181" y="28316"/>
                  </a:lnTo>
                  <a:lnTo>
                    <a:pt x="34334" y="58061"/>
                  </a:lnTo>
                  <a:lnTo>
                    <a:pt x="46391" y="87006"/>
                  </a:lnTo>
                  <a:lnTo>
                    <a:pt x="55326" y="117032"/>
                  </a:lnTo>
                  <a:lnTo>
                    <a:pt x="67381" y="147377"/>
                  </a:lnTo>
                  <a:lnTo>
                    <a:pt x="73587" y="177817"/>
                  </a:lnTo>
                  <a:lnTo>
                    <a:pt x="81767" y="212360"/>
                  </a:lnTo>
                  <a:lnTo>
                    <a:pt x="91536" y="243642"/>
                  </a:lnTo>
                  <a:lnTo>
                    <a:pt x="102665" y="280002"/>
                  </a:lnTo>
                  <a:lnTo>
                    <a:pt x="106327" y="295282"/>
                  </a:lnTo>
                  <a:lnTo>
                    <a:pt x="107292" y="295068"/>
                  </a:lnTo>
                  <a:lnTo>
                    <a:pt x="110621" y="292572"/>
                  </a:lnTo>
                  <a:lnTo>
                    <a:pt x="112665" y="286383"/>
                  </a:lnTo>
                  <a:lnTo>
                    <a:pt x="120168" y="255965"/>
                  </a:lnTo>
                  <a:lnTo>
                    <a:pt x="127233" y="222785"/>
                  </a:lnTo>
                  <a:lnTo>
                    <a:pt x="132184" y="195536"/>
                  </a:lnTo>
                  <a:lnTo>
                    <a:pt x="137206" y="166491"/>
                  </a:lnTo>
                  <a:lnTo>
                    <a:pt x="143284" y="130724"/>
                  </a:lnTo>
                  <a:lnTo>
                    <a:pt x="14478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100"/>
            <p:cNvSpPr/>
            <p:nvPr>
              <p:custDataLst>
                <p:tags r:id="rId26"/>
              </p:custDataLst>
            </p:nvPr>
          </p:nvSpPr>
          <p:spPr>
            <a:xfrm>
              <a:off x="556540" y="1181100"/>
              <a:ext cx="621241" cy="441368"/>
            </a:xfrm>
            <a:custGeom>
              <a:avLst/>
              <a:gdLst/>
              <a:ahLst/>
              <a:cxnLst/>
              <a:rect l="0" t="0" r="0" b="0"/>
              <a:pathLst>
                <a:path w="621241" h="441368">
                  <a:moveTo>
                    <a:pt x="190220" y="0"/>
                  </a:moveTo>
                  <a:lnTo>
                    <a:pt x="190220" y="0"/>
                  </a:lnTo>
                  <a:lnTo>
                    <a:pt x="167642" y="31609"/>
                  </a:lnTo>
                  <a:lnTo>
                    <a:pt x="149768" y="56633"/>
                  </a:lnTo>
                  <a:lnTo>
                    <a:pt x="120877" y="93468"/>
                  </a:lnTo>
                  <a:lnTo>
                    <a:pt x="85572" y="128730"/>
                  </a:lnTo>
                  <a:lnTo>
                    <a:pt x="55920" y="152160"/>
                  </a:lnTo>
                  <a:lnTo>
                    <a:pt x="21420" y="182691"/>
                  </a:lnTo>
                  <a:lnTo>
                    <a:pt x="666" y="190195"/>
                  </a:lnTo>
                  <a:lnTo>
                    <a:pt x="140" y="192622"/>
                  </a:lnTo>
                  <a:lnTo>
                    <a:pt x="0" y="194455"/>
                  </a:lnTo>
                  <a:lnTo>
                    <a:pt x="753" y="194830"/>
                  </a:lnTo>
                  <a:lnTo>
                    <a:pt x="3848" y="192989"/>
                  </a:lnTo>
                  <a:lnTo>
                    <a:pt x="5859" y="193006"/>
                  </a:lnTo>
                  <a:lnTo>
                    <a:pt x="14427" y="196228"/>
                  </a:lnTo>
                  <a:lnTo>
                    <a:pt x="46373" y="201916"/>
                  </a:lnTo>
                  <a:lnTo>
                    <a:pt x="83663" y="213525"/>
                  </a:lnTo>
                  <a:lnTo>
                    <a:pt x="114044" y="227598"/>
                  </a:lnTo>
                  <a:lnTo>
                    <a:pt x="149742" y="240600"/>
                  </a:lnTo>
                  <a:lnTo>
                    <a:pt x="182130" y="249064"/>
                  </a:lnTo>
                  <a:lnTo>
                    <a:pt x="219792" y="251145"/>
                  </a:lnTo>
                  <a:lnTo>
                    <a:pt x="245137" y="249140"/>
                  </a:lnTo>
                  <a:lnTo>
                    <a:pt x="270306" y="240842"/>
                  </a:lnTo>
                  <a:lnTo>
                    <a:pt x="301875" y="208853"/>
                  </a:lnTo>
                  <a:lnTo>
                    <a:pt x="321845" y="171290"/>
                  </a:lnTo>
                  <a:lnTo>
                    <a:pt x="325740" y="151224"/>
                  </a:lnTo>
                  <a:lnTo>
                    <a:pt x="322849" y="129192"/>
                  </a:lnTo>
                  <a:lnTo>
                    <a:pt x="316630" y="110622"/>
                  </a:lnTo>
                  <a:lnTo>
                    <a:pt x="311878" y="104199"/>
                  </a:lnTo>
                  <a:lnTo>
                    <a:pt x="300252" y="95347"/>
                  </a:lnTo>
                  <a:lnTo>
                    <a:pt x="299135" y="95738"/>
                  </a:lnTo>
                  <a:lnTo>
                    <a:pt x="279262" y="130990"/>
                  </a:lnTo>
                  <a:lnTo>
                    <a:pt x="272128" y="145424"/>
                  </a:lnTo>
                  <a:lnTo>
                    <a:pt x="267172" y="178920"/>
                  </a:lnTo>
                  <a:lnTo>
                    <a:pt x="267415" y="205616"/>
                  </a:lnTo>
                  <a:lnTo>
                    <a:pt x="272547" y="221884"/>
                  </a:lnTo>
                  <a:lnTo>
                    <a:pt x="284338" y="238210"/>
                  </a:lnTo>
                  <a:lnTo>
                    <a:pt x="295906" y="246217"/>
                  </a:lnTo>
                  <a:lnTo>
                    <a:pt x="314103" y="249907"/>
                  </a:lnTo>
                  <a:lnTo>
                    <a:pt x="325995" y="246254"/>
                  </a:lnTo>
                  <a:lnTo>
                    <a:pt x="363769" y="226554"/>
                  </a:lnTo>
                  <a:lnTo>
                    <a:pt x="374033" y="216684"/>
                  </a:lnTo>
                  <a:lnTo>
                    <a:pt x="390334" y="182314"/>
                  </a:lnTo>
                  <a:lnTo>
                    <a:pt x="399239" y="153135"/>
                  </a:lnTo>
                  <a:lnTo>
                    <a:pt x="397981" y="141155"/>
                  </a:lnTo>
                  <a:lnTo>
                    <a:pt x="385532" y="109348"/>
                  </a:lnTo>
                  <a:lnTo>
                    <a:pt x="382234" y="105919"/>
                  </a:lnTo>
                  <a:lnTo>
                    <a:pt x="374055" y="102108"/>
                  </a:lnTo>
                  <a:lnTo>
                    <a:pt x="363976" y="99963"/>
                  </a:lnTo>
                  <a:lnTo>
                    <a:pt x="343492" y="131689"/>
                  </a:lnTo>
                  <a:lnTo>
                    <a:pt x="332154" y="167806"/>
                  </a:lnTo>
                  <a:lnTo>
                    <a:pt x="329170" y="203421"/>
                  </a:lnTo>
                  <a:lnTo>
                    <a:pt x="338110" y="237085"/>
                  </a:lnTo>
                  <a:lnTo>
                    <a:pt x="345131" y="247329"/>
                  </a:lnTo>
                  <a:lnTo>
                    <a:pt x="363436" y="260804"/>
                  </a:lnTo>
                  <a:lnTo>
                    <a:pt x="389441" y="270772"/>
                  </a:lnTo>
                  <a:lnTo>
                    <a:pt x="426585" y="273853"/>
                  </a:lnTo>
                  <a:lnTo>
                    <a:pt x="449343" y="270137"/>
                  </a:lnTo>
                  <a:lnTo>
                    <a:pt x="484179" y="255212"/>
                  </a:lnTo>
                  <a:lnTo>
                    <a:pt x="514582" y="230965"/>
                  </a:lnTo>
                  <a:lnTo>
                    <a:pt x="526310" y="215848"/>
                  </a:lnTo>
                  <a:lnTo>
                    <a:pt x="543128" y="178855"/>
                  </a:lnTo>
                  <a:lnTo>
                    <a:pt x="555530" y="160625"/>
                  </a:lnTo>
                  <a:lnTo>
                    <a:pt x="555940" y="174724"/>
                  </a:lnTo>
                  <a:lnTo>
                    <a:pt x="555975" y="206673"/>
                  </a:lnTo>
                  <a:lnTo>
                    <a:pt x="558236" y="228876"/>
                  </a:lnTo>
                  <a:lnTo>
                    <a:pt x="562011" y="256057"/>
                  </a:lnTo>
                  <a:lnTo>
                    <a:pt x="563129" y="288664"/>
                  </a:lnTo>
                  <a:lnTo>
                    <a:pt x="565718" y="319775"/>
                  </a:lnTo>
                  <a:lnTo>
                    <a:pt x="569590" y="350441"/>
                  </a:lnTo>
                  <a:lnTo>
                    <a:pt x="574943" y="387099"/>
                  </a:lnTo>
                  <a:lnTo>
                    <a:pt x="585059" y="423601"/>
                  </a:lnTo>
                  <a:lnTo>
                    <a:pt x="586424" y="441367"/>
                  </a:lnTo>
                  <a:lnTo>
                    <a:pt x="585613" y="409375"/>
                  </a:lnTo>
                  <a:lnTo>
                    <a:pt x="578171" y="378326"/>
                  </a:lnTo>
                  <a:lnTo>
                    <a:pt x="571022" y="347470"/>
                  </a:lnTo>
                  <a:lnTo>
                    <a:pt x="563541" y="311516"/>
                  </a:lnTo>
                  <a:lnTo>
                    <a:pt x="553705" y="274052"/>
                  </a:lnTo>
                  <a:lnTo>
                    <a:pt x="540066" y="236141"/>
                  </a:lnTo>
                  <a:lnTo>
                    <a:pt x="529815" y="200354"/>
                  </a:lnTo>
                  <a:lnTo>
                    <a:pt x="526779" y="170560"/>
                  </a:lnTo>
                  <a:lnTo>
                    <a:pt x="526915" y="154544"/>
                  </a:lnTo>
                  <a:lnTo>
                    <a:pt x="536181" y="125077"/>
                  </a:lnTo>
                  <a:lnTo>
                    <a:pt x="543229" y="116832"/>
                  </a:lnTo>
                  <a:lnTo>
                    <a:pt x="552007" y="111192"/>
                  </a:lnTo>
                  <a:lnTo>
                    <a:pt x="571439" y="107571"/>
                  </a:lnTo>
                  <a:lnTo>
                    <a:pt x="582324" y="107923"/>
                  </a:lnTo>
                  <a:lnTo>
                    <a:pt x="595628" y="110901"/>
                  </a:lnTo>
                  <a:lnTo>
                    <a:pt x="613354" y="121383"/>
                  </a:lnTo>
                  <a:lnTo>
                    <a:pt x="619579" y="130430"/>
                  </a:lnTo>
                  <a:lnTo>
                    <a:pt x="621240" y="135214"/>
                  </a:lnTo>
                  <a:lnTo>
                    <a:pt x="614053" y="163106"/>
                  </a:lnTo>
                  <a:lnTo>
                    <a:pt x="602110" y="197798"/>
                  </a:lnTo>
                  <a:lnTo>
                    <a:pt x="589780" y="230762"/>
                  </a:lnTo>
                  <a:lnTo>
                    <a:pt x="574932" y="251630"/>
                  </a:lnTo>
                  <a:lnTo>
                    <a:pt x="538860" y="288662"/>
                  </a:lnTo>
                  <a:lnTo>
                    <a:pt x="528334" y="297063"/>
                  </a:lnTo>
                  <a:lnTo>
                    <a:pt x="524849" y="298795"/>
                  </a:lnTo>
                  <a:lnTo>
                    <a:pt x="522526" y="299104"/>
                  </a:lnTo>
                  <a:lnTo>
                    <a:pt x="520977" y="298462"/>
                  </a:lnTo>
                  <a:lnTo>
                    <a:pt x="521638" y="297188"/>
                  </a:lnTo>
                  <a:lnTo>
                    <a:pt x="551833" y="265161"/>
                  </a:lnTo>
                  <a:lnTo>
                    <a:pt x="587680" y="227634"/>
                  </a:lnTo>
                  <a:lnTo>
                    <a:pt x="59408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SMARTInkShape-Group17"/>
          <p:cNvGrpSpPr/>
          <p:nvPr/>
        </p:nvGrpSpPr>
        <p:grpSpPr>
          <a:xfrm>
            <a:off x="1366111" y="1089660"/>
            <a:ext cx="1476150" cy="800101"/>
            <a:chOff x="1366111" y="1089660"/>
            <a:chExt cx="1476150" cy="800101"/>
          </a:xfrm>
        </p:grpSpPr>
        <p:sp>
          <p:nvSpPr>
            <p:cNvPr id="1077" name="SMARTInkShape-101"/>
            <p:cNvSpPr/>
            <p:nvPr>
              <p:custDataLst>
                <p:tags r:id="rId17"/>
              </p:custDataLst>
            </p:nvPr>
          </p:nvSpPr>
          <p:spPr>
            <a:xfrm>
              <a:off x="1366111" y="1257300"/>
              <a:ext cx="424590" cy="224769"/>
            </a:xfrm>
            <a:custGeom>
              <a:avLst/>
              <a:gdLst/>
              <a:ahLst/>
              <a:cxnLst/>
              <a:rect l="0" t="0" r="0" b="0"/>
              <a:pathLst>
                <a:path w="424590" h="224769">
                  <a:moveTo>
                    <a:pt x="89309" y="0"/>
                  </a:moveTo>
                  <a:lnTo>
                    <a:pt x="89309" y="0"/>
                  </a:lnTo>
                  <a:lnTo>
                    <a:pt x="65038" y="36407"/>
                  </a:lnTo>
                  <a:lnTo>
                    <a:pt x="37809" y="71183"/>
                  </a:lnTo>
                  <a:lnTo>
                    <a:pt x="12783" y="104842"/>
                  </a:lnTo>
                  <a:lnTo>
                    <a:pt x="2664" y="124010"/>
                  </a:lnTo>
                  <a:lnTo>
                    <a:pt x="0" y="138089"/>
                  </a:lnTo>
                  <a:lnTo>
                    <a:pt x="1074" y="150555"/>
                  </a:lnTo>
                  <a:lnTo>
                    <a:pt x="4373" y="160893"/>
                  </a:lnTo>
                  <a:lnTo>
                    <a:pt x="11838" y="172320"/>
                  </a:lnTo>
                  <a:lnTo>
                    <a:pt x="29102" y="188665"/>
                  </a:lnTo>
                  <a:lnTo>
                    <a:pt x="52863" y="200297"/>
                  </a:lnTo>
                  <a:lnTo>
                    <a:pt x="74559" y="204127"/>
                  </a:lnTo>
                  <a:lnTo>
                    <a:pt x="110729" y="199338"/>
                  </a:lnTo>
                  <a:lnTo>
                    <a:pt x="148229" y="187981"/>
                  </a:lnTo>
                  <a:lnTo>
                    <a:pt x="163755" y="178374"/>
                  </a:lnTo>
                  <a:lnTo>
                    <a:pt x="182017" y="157838"/>
                  </a:lnTo>
                  <a:lnTo>
                    <a:pt x="196459" y="131528"/>
                  </a:lnTo>
                  <a:lnTo>
                    <a:pt x="204454" y="97195"/>
                  </a:lnTo>
                  <a:lnTo>
                    <a:pt x="207371" y="79604"/>
                  </a:lnTo>
                  <a:lnTo>
                    <a:pt x="205846" y="66142"/>
                  </a:lnTo>
                  <a:lnTo>
                    <a:pt x="204254" y="61875"/>
                  </a:lnTo>
                  <a:lnTo>
                    <a:pt x="202345" y="59030"/>
                  </a:lnTo>
                  <a:lnTo>
                    <a:pt x="196361" y="53673"/>
                  </a:lnTo>
                  <a:lnTo>
                    <a:pt x="196099" y="57484"/>
                  </a:lnTo>
                  <a:lnTo>
                    <a:pt x="193780" y="61673"/>
                  </a:lnTo>
                  <a:lnTo>
                    <a:pt x="191976" y="63975"/>
                  </a:lnTo>
                  <a:lnTo>
                    <a:pt x="189972" y="71049"/>
                  </a:lnTo>
                  <a:lnTo>
                    <a:pt x="186252" y="107566"/>
                  </a:lnTo>
                  <a:lnTo>
                    <a:pt x="184041" y="122314"/>
                  </a:lnTo>
                  <a:lnTo>
                    <a:pt x="187632" y="160072"/>
                  </a:lnTo>
                  <a:lnTo>
                    <a:pt x="192196" y="178850"/>
                  </a:lnTo>
                  <a:lnTo>
                    <a:pt x="205592" y="189838"/>
                  </a:lnTo>
                  <a:lnTo>
                    <a:pt x="230161" y="201028"/>
                  </a:lnTo>
                  <a:lnTo>
                    <a:pt x="242503" y="202799"/>
                  </a:lnTo>
                  <a:lnTo>
                    <a:pt x="253633" y="200764"/>
                  </a:lnTo>
                  <a:lnTo>
                    <a:pt x="279813" y="181239"/>
                  </a:lnTo>
                  <a:lnTo>
                    <a:pt x="295991" y="164520"/>
                  </a:lnTo>
                  <a:lnTo>
                    <a:pt x="312284" y="129129"/>
                  </a:lnTo>
                  <a:lnTo>
                    <a:pt x="323199" y="91386"/>
                  </a:lnTo>
                  <a:lnTo>
                    <a:pt x="325488" y="61669"/>
                  </a:lnTo>
                  <a:lnTo>
                    <a:pt x="325528" y="93542"/>
                  </a:lnTo>
                  <a:lnTo>
                    <a:pt x="319498" y="129817"/>
                  </a:lnTo>
                  <a:lnTo>
                    <a:pt x="318119" y="166830"/>
                  </a:lnTo>
                  <a:lnTo>
                    <a:pt x="318818" y="184427"/>
                  </a:lnTo>
                  <a:lnTo>
                    <a:pt x="328523" y="210689"/>
                  </a:lnTo>
                  <a:lnTo>
                    <a:pt x="333351" y="216406"/>
                  </a:lnTo>
                  <a:lnTo>
                    <a:pt x="343349" y="224122"/>
                  </a:lnTo>
                  <a:lnTo>
                    <a:pt x="345875" y="224768"/>
                  </a:lnTo>
                  <a:lnTo>
                    <a:pt x="348407" y="224352"/>
                  </a:lnTo>
                  <a:lnTo>
                    <a:pt x="354323" y="220785"/>
                  </a:lnTo>
                  <a:lnTo>
                    <a:pt x="380822" y="191875"/>
                  </a:lnTo>
                  <a:lnTo>
                    <a:pt x="398263" y="159957"/>
                  </a:lnTo>
                  <a:lnTo>
                    <a:pt x="414155" y="123689"/>
                  </a:lnTo>
                  <a:lnTo>
                    <a:pt x="424589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102"/>
            <p:cNvSpPr/>
            <p:nvPr>
              <p:custDataLst>
                <p:tags r:id="rId18"/>
              </p:custDataLst>
            </p:nvPr>
          </p:nvSpPr>
          <p:spPr>
            <a:xfrm>
              <a:off x="1844040" y="1150620"/>
              <a:ext cx="60961" cy="333251"/>
            </a:xfrm>
            <a:custGeom>
              <a:avLst/>
              <a:gdLst/>
              <a:ahLst/>
              <a:cxnLst/>
              <a:rect l="0" t="0" r="0" b="0"/>
              <a:pathLst>
                <a:path w="60961" h="333251">
                  <a:moveTo>
                    <a:pt x="0" y="0"/>
                  </a:moveTo>
                  <a:lnTo>
                    <a:pt x="0" y="0"/>
                  </a:lnTo>
                  <a:lnTo>
                    <a:pt x="12135" y="36407"/>
                  </a:lnTo>
                  <a:lnTo>
                    <a:pt x="18094" y="63312"/>
                  </a:lnTo>
                  <a:lnTo>
                    <a:pt x="21447" y="99757"/>
                  </a:lnTo>
                  <a:lnTo>
                    <a:pt x="22442" y="137366"/>
                  </a:lnTo>
                  <a:lnTo>
                    <a:pt x="20478" y="173063"/>
                  </a:lnTo>
                  <a:lnTo>
                    <a:pt x="16792" y="205089"/>
                  </a:lnTo>
                  <a:lnTo>
                    <a:pt x="15700" y="236027"/>
                  </a:lnTo>
                  <a:lnTo>
                    <a:pt x="15376" y="266643"/>
                  </a:lnTo>
                  <a:lnTo>
                    <a:pt x="17538" y="292648"/>
                  </a:lnTo>
                  <a:lnTo>
                    <a:pt x="23499" y="330713"/>
                  </a:lnTo>
                  <a:lnTo>
                    <a:pt x="24979" y="332235"/>
                  </a:lnTo>
                  <a:lnTo>
                    <a:pt x="26813" y="333250"/>
                  </a:lnTo>
                  <a:lnTo>
                    <a:pt x="28035" y="333080"/>
                  </a:lnTo>
                  <a:lnTo>
                    <a:pt x="28850" y="332120"/>
                  </a:lnTo>
                  <a:lnTo>
                    <a:pt x="43142" y="300927"/>
                  </a:lnTo>
                  <a:lnTo>
                    <a:pt x="6096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103"/>
            <p:cNvSpPr/>
            <p:nvPr>
              <p:custDataLst>
                <p:tags r:id="rId19"/>
              </p:custDataLst>
            </p:nvPr>
          </p:nvSpPr>
          <p:spPr>
            <a:xfrm>
              <a:off x="1996440" y="1089660"/>
              <a:ext cx="68580" cy="392505"/>
            </a:xfrm>
            <a:custGeom>
              <a:avLst/>
              <a:gdLst/>
              <a:ahLst/>
              <a:cxnLst/>
              <a:rect l="0" t="0" r="0" b="0"/>
              <a:pathLst>
                <a:path w="68580" h="392505">
                  <a:moveTo>
                    <a:pt x="0" y="0"/>
                  </a:moveTo>
                  <a:lnTo>
                    <a:pt x="0" y="0"/>
                  </a:lnTo>
                  <a:lnTo>
                    <a:pt x="32362" y="16181"/>
                  </a:lnTo>
                  <a:lnTo>
                    <a:pt x="50507" y="33156"/>
                  </a:lnTo>
                  <a:lnTo>
                    <a:pt x="60548" y="51989"/>
                  </a:lnTo>
                  <a:lnTo>
                    <a:pt x="66200" y="81632"/>
                  </a:lnTo>
                  <a:lnTo>
                    <a:pt x="67875" y="113558"/>
                  </a:lnTo>
                  <a:lnTo>
                    <a:pt x="68267" y="140217"/>
                  </a:lnTo>
                  <a:lnTo>
                    <a:pt x="68441" y="166741"/>
                  </a:lnTo>
                  <a:lnTo>
                    <a:pt x="68539" y="203216"/>
                  </a:lnTo>
                  <a:lnTo>
                    <a:pt x="68568" y="235472"/>
                  </a:lnTo>
                  <a:lnTo>
                    <a:pt x="68576" y="266478"/>
                  </a:lnTo>
                  <a:lnTo>
                    <a:pt x="68579" y="297114"/>
                  </a:lnTo>
                  <a:lnTo>
                    <a:pt x="68579" y="327641"/>
                  </a:lnTo>
                  <a:lnTo>
                    <a:pt x="66322" y="353619"/>
                  </a:lnTo>
                  <a:lnTo>
                    <a:pt x="57974" y="381612"/>
                  </a:lnTo>
                  <a:lnTo>
                    <a:pt x="54736" y="386488"/>
                  </a:lnTo>
                  <a:lnTo>
                    <a:pt x="50884" y="389739"/>
                  </a:lnTo>
                  <a:lnTo>
                    <a:pt x="46623" y="391906"/>
                  </a:lnTo>
                  <a:lnTo>
                    <a:pt x="42935" y="392504"/>
                  </a:lnTo>
                  <a:lnTo>
                    <a:pt x="39630" y="392056"/>
                  </a:lnTo>
                  <a:lnTo>
                    <a:pt x="36580" y="390910"/>
                  </a:lnTo>
                  <a:lnTo>
                    <a:pt x="30933" y="382865"/>
                  </a:lnTo>
                  <a:lnTo>
                    <a:pt x="2286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104"/>
            <p:cNvSpPr/>
            <p:nvPr>
              <p:custDataLst>
                <p:tags r:id="rId20"/>
              </p:custDataLst>
            </p:nvPr>
          </p:nvSpPr>
          <p:spPr>
            <a:xfrm>
              <a:off x="1920240" y="1257472"/>
              <a:ext cx="396241" cy="192706"/>
            </a:xfrm>
            <a:custGeom>
              <a:avLst/>
              <a:gdLst/>
              <a:ahLst/>
              <a:cxnLst/>
              <a:rect l="0" t="0" r="0" b="0"/>
              <a:pathLst>
                <a:path w="396241" h="192706">
                  <a:moveTo>
                    <a:pt x="0" y="53168"/>
                  </a:moveTo>
                  <a:lnTo>
                    <a:pt x="0" y="53168"/>
                  </a:lnTo>
                  <a:lnTo>
                    <a:pt x="33961" y="20901"/>
                  </a:lnTo>
                  <a:lnTo>
                    <a:pt x="59733" y="6448"/>
                  </a:lnTo>
                  <a:lnTo>
                    <a:pt x="91198" y="1136"/>
                  </a:lnTo>
                  <a:lnTo>
                    <a:pt x="128661" y="0"/>
                  </a:lnTo>
                  <a:lnTo>
                    <a:pt x="145461" y="726"/>
                  </a:lnTo>
                  <a:lnTo>
                    <a:pt x="152985" y="3896"/>
                  </a:lnTo>
                  <a:lnTo>
                    <a:pt x="166026" y="14486"/>
                  </a:lnTo>
                  <a:lnTo>
                    <a:pt x="176569" y="32393"/>
                  </a:lnTo>
                  <a:lnTo>
                    <a:pt x="186565" y="68683"/>
                  </a:lnTo>
                  <a:lnTo>
                    <a:pt x="192984" y="83770"/>
                  </a:lnTo>
                  <a:lnTo>
                    <a:pt x="201489" y="121764"/>
                  </a:lnTo>
                  <a:lnTo>
                    <a:pt x="207438" y="157592"/>
                  </a:lnTo>
                  <a:lnTo>
                    <a:pt x="216235" y="179723"/>
                  </a:lnTo>
                  <a:lnTo>
                    <a:pt x="225645" y="187872"/>
                  </a:lnTo>
                  <a:lnTo>
                    <a:pt x="231710" y="191231"/>
                  </a:lnTo>
                  <a:lnTo>
                    <a:pt x="236600" y="192623"/>
                  </a:lnTo>
                  <a:lnTo>
                    <a:pt x="240707" y="192705"/>
                  </a:lnTo>
                  <a:lnTo>
                    <a:pt x="257426" y="186752"/>
                  </a:lnTo>
                  <a:lnTo>
                    <a:pt x="272043" y="171771"/>
                  </a:lnTo>
                  <a:lnTo>
                    <a:pt x="294957" y="136551"/>
                  </a:lnTo>
                  <a:lnTo>
                    <a:pt x="306901" y="102377"/>
                  </a:lnTo>
                  <a:lnTo>
                    <a:pt x="314830" y="73016"/>
                  </a:lnTo>
                  <a:lnTo>
                    <a:pt x="318496" y="46913"/>
                  </a:lnTo>
                  <a:lnTo>
                    <a:pt x="315537" y="27138"/>
                  </a:lnTo>
                  <a:lnTo>
                    <a:pt x="305195" y="770"/>
                  </a:lnTo>
                  <a:lnTo>
                    <a:pt x="304878" y="6097"/>
                  </a:lnTo>
                  <a:lnTo>
                    <a:pt x="304834" y="10517"/>
                  </a:lnTo>
                  <a:lnTo>
                    <a:pt x="300417" y="27183"/>
                  </a:lnTo>
                  <a:lnTo>
                    <a:pt x="304304" y="63566"/>
                  </a:lnTo>
                  <a:lnTo>
                    <a:pt x="306347" y="84471"/>
                  </a:lnTo>
                  <a:lnTo>
                    <a:pt x="321948" y="117811"/>
                  </a:lnTo>
                  <a:lnTo>
                    <a:pt x="337455" y="144424"/>
                  </a:lnTo>
                  <a:lnTo>
                    <a:pt x="360120" y="168290"/>
                  </a:lnTo>
                  <a:lnTo>
                    <a:pt x="369075" y="173921"/>
                  </a:lnTo>
                  <a:lnTo>
                    <a:pt x="371466" y="178238"/>
                  </a:lnTo>
                  <a:lnTo>
                    <a:pt x="373797" y="178035"/>
                  </a:lnTo>
                  <a:lnTo>
                    <a:pt x="380903" y="173293"/>
                  </a:lnTo>
                  <a:lnTo>
                    <a:pt x="396240" y="152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105"/>
            <p:cNvSpPr/>
            <p:nvPr>
              <p:custDataLst>
                <p:tags r:id="rId21"/>
              </p:custDataLst>
            </p:nvPr>
          </p:nvSpPr>
          <p:spPr>
            <a:xfrm>
              <a:off x="2339340" y="1220607"/>
              <a:ext cx="502921" cy="227194"/>
            </a:xfrm>
            <a:custGeom>
              <a:avLst/>
              <a:gdLst/>
              <a:ahLst/>
              <a:cxnLst/>
              <a:rect l="0" t="0" r="0" b="0"/>
              <a:pathLst>
                <a:path w="502921" h="227194">
                  <a:moveTo>
                    <a:pt x="0" y="128133"/>
                  </a:moveTo>
                  <a:lnTo>
                    <a:pt x="0" y="128133"/>
                  </a:lnTo>
                  <a:lnTo>
                    <a:pt x="8090" y="164540"/>
                  </a:lnTo>
                  <a:lnTo>
                    <a:pt x="15669" y="200913"/>
                  </a:lnTo>
                  <a:lnTo>
                    <a:pt x="19099" y="206482"/>
                  </a:lnTo>
                  <a:lnTo>
                    <a:pt x="19507" y="208306"/>
                  </a:lnTo>
                  <a:lnTo>
                    <a:pt x="18931" y="209522"/>
                  </a:lnTo>
                  <a:lnTo>
                    <a:pt x="17701" y="210332"/>
                  </a:lnTo>
                  <a:lnTo>
                    <a:pt x="17727" y="210872"/>
                  </a:lnTo>
                  <a:lnTo>
                    <a:pt x="18591" y="211233"/>
                  </a:lnTo>
                  <a:lnTo>
                    <a:pt x="20014" y="211473"/>
                  </a:lnTo>
                  <a:lnTo>
                    <a:pt x="20117" y="211633"/>
                  </a:lnTo>
                  <a:lnTo>
                    <a:pt x="17972" y="211811"/>
                  </a:lnTo>
                  <a:lnTo>
                    <a:pt x="17061" y="211011"/>
                  </a:lnTo>
                  <a:lnTo>
                    <a:pt x="16050" y="207866"/>
                  </a:lnTo>
                  <a:lnTo>
                    <a:pt x="15271" y="171337"/>
                  </a:lnTo>
                  <a:lnTo>
                    <a:pt x="12992" y="150247"/>
                  </a:lnTo>
                  <a:lnTo>
                    <a:pt x="10854" y="134575"/>
                  </a:lnTo>
                  <a:lnTo>
                    <a:pt x="14123" y="96919"/>
                  </a:lnTo>
                  <a:lnTo>
                    <a:pt x="19065" y="60913"/>
                  </a:lnTo>
                  <a:lnTo>
                    <a:pt x="29825" y="37096"/>
                  </a:lnTo>
                  <a:lnTo>
                    <a:pt x="38938" y="26148"/>
                  </a:lnTo>
                  <a:lnTo>
                    <a:pt x="64457" y="4981"/>
                  </a:lnTo>
                  <a:lnTo>
                    <a:pt x="87396" y="486"/>
                  </a:lnTo>
                  <a:lnTo>
                    <a:pt x="121004" y="0"/>
                  </a:lnTo>
                  <a:lnTo>
                    <a:pt x="133649" y="2888"/>
                  </a:lnTo>
                  <a:lnTo>
                    <a:pt x="137359" y="4843"/>
                  </a:lnTo>
                  <a:lnTo>
                    <a:pt x="139833" y="6993"/>
                  </a:lnTo>
                  <a:lnTo>
                    <a:pt x="143803" y="12482"/>
                  </a:lnTo>
                  <a:lnTo>
                    <a:pt x="145433" y="47527"/>
                  </a:lnTo>
                  <a:lnTo>
                    <a:pt x="153031" y="83800"/>
                  </a:lnTo>
                  <a:lnTo>
                    <a:pt x="160207" y="106531"/>
                  </a:lnTo>
                  <a:lnTo>
                    <a:pt x="162685" y="111191"/>
                  </a:lnTo>
                  <a:lnTo>
                    <a:pt x="166030" y="114299"/>
                  </a:lnTo>
                  <a:lnTo>
                    <a:pt x="174262" y="117751"/>
                  </a:lnTo>
                  <a:lnTo>
                    <a:pt x="200820" y="120270"/>
                  </a:lnTo>
                  <a:lnTo>
                    <a:pt x="236575" y="118223"/>
                  </a:lnTo>
                  <a:lnTo>
                    <a:pt x="274367" y="107512"/>
                  </a:lnTo>
                  <a:lnTo>
                    <a:pt x="296347" y="99257"/>
                  </a:lnTo>
                  <a:lnTo>
                    <a:pt x="329903" y="71948"/>
                  </a:lnTo>
                  <a:lnTo>
                    <a:pt x="348204" y="51873"/>
                  </a:lnTo>
                  <a:lnTo>
                    <a:pt x="353724" y="41746"/>
                  </a:lnTo>
                  <a:lnTo>
                    <a:pt x="357559" y="20415"/>
                  </a:lnTo>
                  <a:lnTo>
                    <a:pt x="355623" y="14500"/>
                  </a:lnTo>
                  <a:lnTo>
                    <a:pt x="353923" y="11738"/>
                  </a:lnTo>
                  <a:lnTo>
                    <a:pt x="351095" y="9896"/>
                  </a:lnTo>
                  <a:lnTo>
                    <a:pt x="343438" y="7850"/>
                  </a:lnTo>
                  <a:lnTo>
                    <a:pt x="318641" y="7383"/>
                  </a:lnTo>
                  <a:lnTo>
                    <a:pt x="287026" y="14566"/>
                  </a:lnTo>
                  <a:lnTo>
                    <a:pt x="269807" y="20085"/>
                  </a:lnTo>
                  <a:lnTo>
                    <a:pt x="240440" y="37426"/>
                  </a:lnTo>
                  <a:lnTo>
                    <a:pt x="223702" y="48026"/>
                  </a:lnTo>
                  <a:lnTo>
                    <a:pt x="201417" y="73269"/>
                  </a:lnTo>
                  <a:lnTo>
                    <a:pt x="195352" y="84275"/>
                  </a:lnTo>
                  <a:lnTo>
                    <a:pt x="191458" y="105139"/>
                  </a:lnTo>
                  <a:lnTo>
                    <a:pt x="191772" y="116220"/>
                  </a:lnTo>
                  <a:lnTo>
                    <a:pt x="194735" y="129612"/>
                  </a:lnTo>
                  <a:lnTo>
                    <a:pt x="201131" y="139515"/>
                  </a:lnTo>
                  <a:lnTo>
                    <a:pt x="218768" y="152108"/>
                  </a:lnTo>
                  <a:lnTo>
                    <a:pt x="255068" y="171533"/>
                  </a:lnTo>
                  <a:lnTo>
                    <a:pt x="288842" y="186618"/>
                  </a:lnTo>
                  <a:lnTo>
                    <a:pt x="315487" y="194484"/>
                  </a:lnTo>
                  <a:lnTo>
                    <a:pt x="343417" y="201649"/>
                  </a:lnTo>
                  <a:lnTo>
                    <a:pt x="369941" y="210478"/>
                  </a:lnTo>
                  <a:lnTo>
                    <a:pt x="398098" y="215531"/>
                  </a:lnTo>
                  <a:lnTo>
                    <a:pt x="425852" y="218623"/>
                  </a:lnTo>
                  <a:lnTo>
                    <a:pt x="459671" y="224277"/>
                  </a:lnTo>
                  <a:lnTo>
                    <a:pt x="497074" y="226937"/>
                  </a:lnTo>
                  <a:lnTo>
                    <a:pt x="502920" y="227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106"/>
            <p:cNvSpPr/>
            <p:nvPr>
              <p:custDataLst>
                <p:tags r:id="rId22"/>
              </p:custDataLst>
            </p:nvPr>
          </p:nvSpPr>
          <p:spPr>
            <a:xfrm>
              <a:off x="1447800" y="1601290"/>
              <a:ext cx="1172173" cy="67491"/>
            </a:xfrm>
            <a:custGeom>
              <a:avLst/>
              <a:gdLst/>
              <a:ahLst/>
              <a:cxnLst/>
              <a:rect l="0" t="0" r="0" b="0"/>
              <a:pathLst>
                <a:path w="1172173" h="67491">
                  <a:moveTo>
                    <a:pt x="0" y="67490"/>
                  </a:moveTo>
                  <a:lnTo>
                    <a:pt x="0" y="67490"/>
                  </a:lnTo>
                  <a:lnTo>
                    <a:pt x="27093" y="67490"/>
                  </a:lnTo>
                  <a:lnTo>
                    <a:pt x="48542" y="67490"/>
                  </a:lnTo>
                  <a:lnTo>
                    <a:pt x="68768" y="67490"/>
                  </a:lnTo>
                  <a:lnTo>
                    <a:pt x="88179" y="67490"/>
                  </a:lnTo>
                  <a:lnTo>
                    <a:pt x="107046" y="67490"/>
                  </a:lnTo>
                  <a:lnTo>
                    <a:pt x="126397" y="66643"/>
                  </a:lnTo>
                  <a:lnTo>
                    <a:pt x="146072" y="65232"/>
                  </a:lnTo>
                  <a:lnTo>
                    <a:pt x="165961" y="63445"/>
                  </a:lnTo>
                  <a:lnTo>
                    <a:pt x="185994" y="61407"/>
                  </a:lnTo>
                  <a:lnTo>
                    <a:pt x="206122" y="59201"/>
                  </a:lnTo>
                  <a:lnTo>
                    <a:pt x="226315" y="56884"/>
                  </a:lnTo>
                  <a:lnTo>
                    <a:pt x="247397" y="55339"/>
                  </a:lnTo>
                  <a:lnTo>
                    <a:pt x="269071" y="54310"/>
                  </a:lnTo>
                  <a:lnTo>
                    <a:pt x="291141" y="53623"/>
                  </a:lnTo>
                  <a:lnTo>
                    <a:pt x="314321" y="52319"/>
                  </a:lnTo>
                  <a:lnTo>
                    <a:pt x="338241" y="50602"/>
                  </a:lnTo>
                  <a:lnTo>
                    <a:pt x="362654" y="48612"/>
                  </a:lnTo>
                  <a:lnTo>
                    <a:pt x="388242" y="47285"/>
                  </a:lnTo>
                  <a:lnTo>
                    <a:pt x="414615" y="46400"/>
                  </a:lnTo>
                  <a:lnTo>
                    <a:pt x="441510" y="45810"/>
                  </a:lnTo>
                  <a:lnTo>
                    <a:pt x="468754" y="44570"/>
                  </a:lnTo>
                  <a:lnTo>
                    <a:pt x="496229" y="42897"/>
                  </a:lnTo>
                  <a:lnTo>
                    <a:pt x="523859" y="40934"/>
                  </a:lnTo>
                  <a:lnTo>
                    <a:pt x="551593" y="38779"/>
                  </a:lnTo>
                  <a:lnTo>
                    <a:pt x="579395" y="36496"/>
                  </a:lnTo>
                  <a:lnTo>
                    <a:pt x="607244" y="34128"/>
                  </a:lnTo>
                  <a:lnTo>
                    <a:pt x="635122" y="31702"/>
                  </a:lnTo>
                  <a:lnTo>
                    <a:pt x="663021" y="29238"/>
                  </a:lnTo>
                  <a:lnTo>
                    <a:pt x="690934" y="26749"/>
                  </a:lnTo>
                  <a:lnTo>
                    <a:pt x="718856" y="24242"/>
                  </a:lnTo>
                  <a:lnTo>
                    <a:pt x="746784" y="21725"/>
                  </a:lnTo>
                  <a:lnTo>
                    <a:pt x="774716" y="19200"/>
                  </a:lnTo>
                  <a:lnTo>
                    <a:pt x="801804" y="17517"/>
                  </a:lnTo>
                  <a:lnTo>
                    <a:pt x="828329" y="16394"/>
                  </a:lnTo>
                  <a:lnTo>
                    <a:pt x="854480" y="15646"/>
                  </a:lnTo>
                  <a:lnTo>
                    <a:pt x="879533" y="14301"/>
                  </a:lnTo>
                  <a:lnTo>
                    <a:pt x="903856" y="12557"/>
                  </a:lnTo>
                  <a:lnTo>
                    <a:pt x="927690" y="10548"/>
                  </a:lnTo>
                  <a:lnTo>
                    <a:pt x="951200" y="9209"/>
                  </a:lnTo>
                  <a:lnTo>
                    <a:pt x="974493" y="8316"/>
                  </a:lnTo>
                  <a:lnTo>
                    <a:pt x="997642" y="7721"/>
                  </a:lnTo>
                  <a:lnTo>
                    <a:pt x="1019001" y="7324"/>
                  </a:lnTo>
                  <a:lnTo>
                    <a:pt x="1039168" y="7059"/>
                  </a:lnTo>
                  <a:lnTo>
                    <a:pt x="1075686" y="5919"/>
                  </a:lnTo>
                  <a:lnTo>
                    <a:pt x="1106027" y="2589"/>
                  </a:lnTo>
                  <a:lnTo>
                    <a:pt x="1138818" y="0"/>
                  </a:lnTo>
                  <a:lnTo>
                    <a:pt x="1169267" y="4362"/>
                  </a:lnTo>
                  <a:lnTo>
                    <a:pt x="1171518" y="5085"/>
                  </a:lnTo>
                  <a:lnTo>
                    <a:pt x="1172172" y="5566"/>
                  </a:lnTo>
                  <a:lnTo>
                    <a:pt x="1140018" y="10490"/>
                  </a:lnTo>
                  <a:lnTo>
                    <a:pt x="1120140" y="1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107"/>
            <p:cNvSpPr/>
            <p:nvPr>
              <p:custDataLst>
                <p:tags r:id="rId23"/>
              </p:custDataLst>
            </p:nvPr>
          </p:nvSpPr>
          <p:spPr>
            <a:xfrm>
              <a:off x="1539240" y="1684020"/>
              <a:ext cx="1022991" cy="68581"/>
            </a:xfrm>
            <a:custGeom>
              <a:avLst/>
              <a:gdLst/>
              <a:ahLst/>
              <a:cxnLst/>
              <a:rect l="0" t="0" r="0" b="0"/>
              <a:pathLst>
                <a:path w="1022991" h="68581">
                  <a:moveTo>
                    <a:pt x="0" y="68580"/>
                  </a:moveTo>
                  <a:lnTo>
                    <a:pt x="0" y="68580"/>
                  </a:lnTo>
                  <a:lnTo>
                    <a:pt x="24835" y="61807"/>
                  </a:lnTo>
                  <a:lnTo>
                    <a:pt x="44497" y="56445"/>
                  </a:lnTo>
                  <a:lnTo>
                    <a:pt x="64378" y="52870"/>
                  </a:lnTo>
                  <a:lnTo>
                    <a:pt x="84405" y="50487"/>
                  </a:lnTo>
                  <a:lnTo>
                    <a:pt x="104530" y="48898"/>
                  </a:lnTo>
                  <a:lnTo>
                    <a:pt x="125567" y="46992"/>
                  </a:lnTo>
                  <a:lnTo>
                    <a:pt x="147211" y="44875"/>
                  </a:lnTo>
                  <a:lnTo>
                    <a:pt x="169261" y="42616"/>
                  </a:lnTo>
                  <a:lnTo>
                    <a:pt x="193274" y="40264"/>
                  </a:lnTo>
                  <a:lnTo>
                    <a:pt x="218596" y="37850"/>
                  </a:lnTo>
                  <a:lnTo>
                    <a:pt x="244791" y="35393"/>
                  </a:lnTo>
                  <a:lnTo>
                    <a:pt x="290193" y="32062"/>
                  </a:lnTo>
                  <a:lnTo>
                    <a:pt x="348402" y="28148"/>
                  </a:lnTo>
                  <a:lnTo>
                    <a:pt x="415148" y="23845"/>
                  </a:lnTo>
                  <a:lnTo>
                    <a:pt x="468959" y="20130"/>
                  </a:lnTo>
                  <a:lnTo>
                    <a:pt x="514146" y="16807"/>
                  </a:lnTo>
                  <a:lnTo>
                    <a:pt x="553584" y="13745"/>
                  </a:lnTo>
                  <a:lnTo>
                    <a:pt x="589189" y="11703"/>
                  </a:lnTo>
                  <a:lnTo>
                    <a:pt x="622240" y="10342"/>
                  </a:lnTo>
                  <a:lnTo>
                    <a:pt x="653586" y="9435"/>
                  </a:lnTo>
                  <a:lnTo>
                    <a:pt x="682104" y="8830"/>
                  </a:lnTo>
                  <a:lnTo>
                    <a:pt x="708736" y="8427"/>
                  </a:lnTo>
                  <a:lnTo>
                    <a:pt x="734111" y="8158"/>
                  </a:lnTo>
                  <a:lnTo>
                    <a:pt x="759494" y="7978"/>
                  </a:lnTo>
                  <a:lnTo>
                    <a:pt x="784883" y="7859"/>
                  </a:lnTo>
                  <a:lnTo>
                    <a:pt x="810275" y="7779"/>
                  </a:lnTo>
                  <a:lnTo>
                    <a:pt x="833977" y="7726"/>
                  </a:lnTo>
                  <a:lnTo>
                    <a:pt x="856552" y="7691"/>
                  </a:lnTo>
                  <a:lnTo>
                    <a:pt x="878374" y="7667"/>
                  </a:lnTo>
                  <a:lnTo>
                    <a:pt x="902236" y="7651"/>
                  </a:lnTo>
                  <a:lnTo>
                    <a:pt x="927458" y="7641"/>
                  </a:lnTo>
                  <a:lnTo>
                    <a:pt x="953585" y="7634"/>
                  </a:lnTo>
                  <a:lnTo>
                    <a:pt x="989389" y="7626"/>
                  </a:lnTo>
                  <a:lnTo>
                    <a:pt x="1022990" y="7621"/>
                  </a:lnTo>
                  <a:lnTo>
                    <a:pt x="987349" y="5362"/>
                  </a:lnTo>
                  <a:lnTo>
                    <a:pt x="950473" y="706"/>
                  </a:lnTo>
                  <a:lnTo>
                    <a:pt x="944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108"/>
            <p:cNvSpPr/>
            <p:nvPr>
              <p:custDataLst>
                <p:tags r:id="rId24"/>
              </p:custDataLst>
            </p:nvPr>
          </p:nvSpPr>
          <p:spPr>
            <a:xfrm>
              <a:off x="1562100" y="1768042"/>
              <a:ext cx="1089661" cy="121719"/>
            </a:xfrm>
            <a:custGeom>
              <a:avLst/>
              <a:gdLst/>
              <a:ahLst/>
              <a:cxnLst/>
              <a:rect l="0" t="0" r="0" b="0"/>
              <a:pathLst>
                <a:path w="1089661" h="121719">
                  <a:moveTo>
                    <a:pt x="0" y="121718"/>
                  </a:moveTo>
                  <a:lnTo>
                    <a:pt x="0" y="121718"/>
                  </a:lnTo>
                  <a:lnTo>
                    <a:pt x="28316" y="109583"/>
                  </a:lnTo>
                  <a:lnTo>
                    <a:pt x="58023" y="101367"/>
                  </a:lnTo>
                  <a:lnTo>
                    <a:pt x="92675" y="94893"/>
                  </a:lnTo>
                  <a:lnTo>
                    <a:pt x="112583" y="91981"/>
                  </a:lnTo>
                  <a:lnTo>
                    <a:pt x="133475" y="89194"/>
                  </a:lnTo>
                  <a:lnTo>
                    <a:pt x="155871" y="85642"/>
                  </a:lnTo>
                  <a:lnTo>
                    <a:pt x="179267" y="81580"/>
                  </a:lnTo>
                  <a:lnTo>
                    <a:pt x="203331" y="77180"/>
                  </a:lnTo>
                  <a:lnTo>
                    <a:pt x="227841" y="73399"/>
                  </a:lnTo>
                  <a:lnTo>
                    <a:pt x="252647" y="70032"/>
                  </a:lnTo>
                  <a:lnTo>
                    <a:pt x="277652" y="66941"/>
                  </a:lnTo>
                  <a:lnTo>
                    <a:pt x="303634" y="63187"/>
                  </a:lnTo>
                  <a:lnTo>
                    <a:pt x="330270" y="58990"/>
                  </a:lnTo>
                  <a:lnTo>
                    <a:pt x="357340" y="54499"/>
                  </a:lnTo>
                  <a:lnTo>
                    <a:pt x="385546" y="50659"/>
                  </a:lnTo>
                  <a:lnTo>
                    <a:pt x="414511" y="47252"/>
                  </a:lnTo>
                  <a:lnTo>
                    <a:pt x="443981" y="44134"/>
                  </a:lnTo>
                  <a:lnTo>
                    <a:pt x="473787" y="40362"/>
                  </a:lnTo>
                  <a:lnTo>
                    <a:pt x="503818" y="36154"/>
                  </a:lnTo>
                  <a:lnTo>
                    <a:pt x="533999" y="31655"/>
                  </a:lnTo>
                  <a:lnTo>
                    <a:pt x="563432" y="27810"/>
                  </a:lnTo>
                  <a:lnTo>
                    <a:pt x="592368" y="24399"/>
                  </a:lnTo>
                  <a:lnTo>
                    <a:pt x="620972" y="21279"/>
                  </a:lnTo>
                  <a:lnTo>
                    <a:pt x="649355" y="18352"/>
                  </a:lnTo>
                  <a:lnTo>
                    <a:pt x="677590" y="15554"/>
                  </a:lnTo>
                  <a:lnTo>
                    <a:pt x="705726" y="12842"/>
                  </a:lnTo>
                  <a:lnTo>
                    <a:pt x="732951" y="10187"/>
                  </a:lnTo>
                  <a:lnTo>
                    <a:pt x="759568" y="7571"/>
                  </a:lnTo>
                  <a:lnTo>
                    <a:pt x="785778" y="4980"/>
                  </a:lnTo>
                  <a:lnTo>
                    <a:pt x="810872" y="3253"/>
                  </a:lnTo>
                  <a:lnTo>
                    <a:pt x="835222" y="2101"/>
                  </a:lnTo>
                  <a:lnTo>
                    <a:pt x="859074" y="1334"/>
                  </a:lnTo>
                  <a:lnTo>
                    <a:pt x="881750" y="822"/>
                  </a:lnTo>
                  <a:lnTo>
                    <a:pt x="903640" y="480"/>
                  </a:lnTo>
                  <a:lnTo>
                    <a:pt x="925006" y="253"/>
                  </a:lnTo>
                  <a:lnTo>
                    <a:pt x="945178" y="101"/>
                  </a:lnTo>
                  <a:lnTo>
                    <a:pt x="964552" y="0"/>
                  </a:lnTo>
                  <a:lnTo>
                    <a:pt x="999343" y="735"/>
                  </a:lnTo>
                  <a:lnTo>
                    <a:pt x="1037123" y="5908"/>
                  </a:lnTo>
                  <a:lnTo>
                    <a:pt x="1070816" y="15241"/>
                  </a:lnTo>
                  <a:lnTo>
                    <a:pt x="1089660" y="22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18"/>
          <p:cNvGrpSpPr/>
          <p:nvPr/>
        </p:nvGrpSpPr>
        <p:grpSpPr>
          <a:xfrm>
            <a:off x="3329940" y="1173480"/>
            <a:ext cx="2190351" cy="881613"/>
            <a:chOff x="3329940" y="1173480"/>
            <a:chExt cx="2190351" cy="881613"/>
          </a:xfrm>
        </p:grpSpPr>
        <p:sp>
          <p:nvSpPr>
            <p:cNvPr id="1086" name="SMARTInkShape-109"/>
            <p:cNvSpPr/>
            <p:nvPr>
              <p:custDataLst>
                <p:tags r:id="rId6"/>
              </p:custDataLst>
            </p:nvPr>
          </p:nvSpPr>
          <p:spPr>
            <a:xfrm>
              <a:off x="3648539" y="1323556"/>
              <a:ext cx="275762" cy="428560"/>
            </a:xfrm>
            <a:custGeom>
              <a:avLst/>
              <a:gdLst/>
              <a:ahLst/>
              <a:cxnLst/>
              <a:rect l="0" t="0" r="0" b="0"/>
              <a:pathLst>
                <a:path w="275762" h="428560">
                  <a:moveTo>
                    <a:pt x="275761" y="32804"/>
                  </a:moveTo>
                  <a:lnTo>
                    <a:pt x="275761" y="32804"/>
                  </a:lnTo>
                  <a:lnTo>
                    <a:pt x="243399" y="12578"/>
                  </a:lnTo>
                  <a:lnTo>
                    <a:pt x="211139" y="0"/>
                  </a:lnTo>
                  <a:lnTo>
                    <a:pt x="181448" y="319"/>
                  </a:lnTo>
                  <a:lnTo>
                    <a:pt x="147157" y="5775"/>
                  </a:lnTo>
                  <a:lnTo>
                    <a:pt x="114231" y="16799"/>
                  </a:lnTo>
                  <a:lnTo>
                    <a:pt x="83026" y="30790"/>
                  </a:lnTo>
                  <a:lnTo>
                    <a:pt x="56377" y="49705"/>
                  </a:lnTo>
                  <a:lnTo>
                    <a:pt x="40485" y="71396"/>
                  </a:lnTo>
                  <a:lnTo>
                    <a:pt x="37985" y="84105"/>
                  </a:lnTo>
                  <a:lnTo>
                    <a:pt x="40543" y="96244"/>
                  </a:lnTo>
                  <a:lnTo>
                    <a:pt x="52350" y="117359"/>
                  </a:lnTo>
                  <a:lnTo>
                    <a:pt x="80924" y="149507"/>
                  </a:lnTo>
                  <a:lnTo>
                    <a:pt x="111352" y="178296"/>
                  </a:lnTo>
                  <a:lnTo>
                    <a:pt x="149436" y="210533"/>
                  </a:lnTo>
                  <a:lnTo>
                    <a:pt x="176436" y="233715"/>
                  </a:lnTo>
                  <a:lnTo>
                    <a:pt x="210677" y="264959"/>
                  </a:lnTo>
                  <a:lnTo>
                    <a:pt x="248073" y="298701"/>
                  </a:lnTo>
                  <a:lnTo>
                    <a:pt x="259222" y="314387"/>
                  </a:lnTo>
                  <a:lnTo>
                    <a:pt x="264176" y="329825"/>
                  </a:lnTo>
                  <a:lnTo>
                    <a:pt x="264121" y="340638"/>
                  </a:lnTo>
                  <a:lnTo>
                    <a:pt x="262921" y="344707"/>
                  </a:lnTo>
                  <a:lnTo>
                    <a:pt x="253141" y="358523"/>
                  </a:lnTo>
                  <a:lnTo>
                    <a:pt x="235474" y="373341"/>
                  </a:lnTo>
                  <a:lnTo>
                    <a:pt x="206063" y="388457"/>
                  </a:lnTo>
                  <a:lnTo>
                    <a:pt x="170537" y="403660"/>
                  </a:lnTo>
                  <a:lnTo>
                    <a:pt x="133200" y="414844"/>
                  </a:lnTo>
                  <a:lnTo>
                    <a:pt x="95326" y="423520"/>
                  </a:lnTo>
                  <a:lnTo>
                    <a:pt x="61338" y="427407"/>
                  </a:lnTo>
                  <a:lnTo>
                    <a:pt x="33864" y="428559"/>
                  </a:lnTo>
                  <a:lnTo>
                    <a:pt x="19802" y="424313"/>
                  </a:lnTo>
                  <a:lnTo>
                    <a:pt x="13682" y="420810"/>
                  </a:lnTo>
                  <a:lnTo>
                    <a:pt x="4624" y="407887"/>
                  </a:lnTo>
                  <a:lnTo>
                    <a:pt x="1024" y="399699"/>
                  </a:lnTo>
                  <a:lnTo>
                    <a:pt x="0" y="367950"/>
                  </a:lnTo>
                  <a:lnTo>
                    <a:pt x="1441" y="345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110"/>
            <p:cNvSpPr/>
            <p:nvPr>
              <p:custDataLst>
                <p:tags r:id="rId7"/>
              </p:custDataLst>
            </p:nvPr>
          </p:nvSpPr>
          <p:spPr>
            <a:xfrm>
              <a:off x="3924300" y="1548012"/>
              <a:ext cx="281941" cy="185847"/>
            </a:xfrm>
            <a:custGeom>
              <a:avLst/>
              <a:gdLst/>
              <a:ahLst/>
              <a:cxnLst/>
              <a:rect l="0" t="0" r="0" b="0"/>
              <a:pathLst>
                <a:path w="281941" h="185847">
                  <a:moveTo>
                    <a:pt x="0" y="6468"/>
                  </a:moveTo>
                  <a:lnTo>
                    <a:pt x="0" y="6468"/>
                  </a:lnTo>
                  <a:lnTo>
                    <a:pt x="8091" y="38830"/>
                  </a:lnTo>
                  <a:lnTo>
                    <a:pt x="14320" y="66007"/>
                  </a:lnTo>
                  <a:lnTo>
                    <a:pt x="22587" y="100591"/>
                  </a:lnTo>
                  <a:lnTo>
                    <a:pt x="37011" y="135033"/>
                  </a:lnTo>
                  <a:lnTo>
                    <a:pt x="55275" y="154534"/>
                  </a:lnTo>
                  <a:lnTo>
                    <a:pt x="78965" y="170210"/>
                  </a:lnTo>
                  <a:lnTo>
                    <a:pt x="92669" y="176044"/>
                  </a:lnTo>
                  <a:lnTo>
                    <a:pt x="107226" y="176944"/>
                  </a:lnTo>
                  <a:lnTo>
                    <a:pt x="133222" y="170623"/>
                  </a:lnTo>
                  <a:lnTo>
                    <a:pt x="160748" y="154291"/>
                  </a:lnTo>
                  <a:lnTo>
                    <a:pt x="194170" y="120165"/>
                  </a:lnTo>
                  <a:lnTo>
                    <a:pt x="206357" y="93684"/>
                  </a:lnTo>
                  <a:lnTo>
                    <a:pt x="211285" y="64389"/>
                  </a:lnTo>
                  <a:lnTo>
                    <a:pt x="216791" y="34260"/>
                  </a:lnTo>
                  <a:lnTo>
                    <a:pt x="216860" y="18538"/>
                  </a:lnTo>
                  <a:lnTo>
                    <a:pt x="215763" y="7599"/>
                  </a:lnTo>
                  <a:lnTo>
                    <a:pt x="216655" y="4682"/>
                  </a:lnTo>
                  <a:lnTo>
                    <a:pt x="218096" y="2737"/>
                  </a:lnTo>
                  <a:lnTo>
                    <a:pt x="218211" y="1441"/>
                  </a:lnTo>
                  <a:lnTo>
                    <a:pt x="217440" y="577"/>
                  </a:lnTo>
                  <a:lnTo>
                    <a:pt x="216080" y="0"/>
                  </a:lnTo>
                  <a:lnTo>
                    <a:pt x="215173" y="463"/>
                  </a:lnTo>
                  <a:lnTo>
                    <a:pt x="214569" y="1618"/>
                  </a:lnTo>
                  <a:lnTo>
                    <a:pt x="211208" y="33167"/>
                  </a:lnTo>
                  <a:lnTo>
                    <a:pt x="207360" y="63203"/>
                  </a:lnTo>
                  <a:lnTo>
                    <a:pt x="206220" y="96656"/>
                  </a:lnTo>
                  <a:lnTo>
                    <a:pt x="205835" y="134255"/>
                  </a:lnTo>
                  <a:lnTo>
                    <a:pt x="211842" y="165295"/>
                  </a:lnTo>
                  <a:lnTo>
                    <a:pt x="216354" y="177529"/>
                  </a:lnTo>
                  <a:lnTo>
                    <a:pt x="219589" y="181469"/>
                  </a:lnTo>
                  <a:lnTo>
                    <a:pt x="227700" y="185846"/>
                  </a:lnTo>
                  <a:lnTo>
                    <a:pt x="236949" y="185534"/>
                  </a:lnTo>
                  <a:lnTo>
                    <a:pt x="241786" y="184265"/>
                  </a:lnTo>
                  <a:lnTo>
                    <a:pt x="251676" y="176082"/>
                  </a:lnTo>
                  <a:lnTo>
                    <a:pt x="281940" y="136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111"/>
            <p:cNvSpPr/>
            <p:nvPr>
              <p:custDataLst>
                <p:tags r:id="rId8"/>
              </p:custDataLst>
            </p:nvPr>
          </p:nvSpPr>
          <p:spPr>
            <a:xfrm>
              <a:off x="4251960" y="1508760"/>
              <a:ext cx="548641" cy="347490"/>
            </a:xfrm>
            <a:custGeom>
              <a:avLst/>
              <a:gdLst/>
              <a:ahLst/>
              <a:cxnLst/>
              <a:rect l="0" t="0" r="0" b="0"/>
              <a:pathLst>
                <a:path w="548641" h="347490">
                  <a:moveTo>
                    <a:pt x="0" y="114300"/>
                  </a:moveTo>
                  <a:lnTo>
                    <a:pt x="0" y="114300"/>
                  </a:lnTo>
                  <a:lnTo>
                    <a:pt x="21793" y="149107"/>
                  </a:lnTo>
                  <a:lnTo>
                    <a:pt x="33739" y="180964"/>
                  </a:lnTo>
                  <a:lnTo>
                    <a:pt x="41794" y="215991"/>
                  </a:lnTo>
                  <a:lnTo>
                    <a:pt x="45403" y="248194"/>
                  </a:lnTo>
                  <a:lnTo>
                    <a:pt x="50612" y="279185"/>
                  </a:lnTo>
                  <a:lnTo>
                    <a:pt x="52801" y="315482"/>
                  </a:lnTo>
                  <a:lnTo>
                    <a:pt x="53233" y="339460"/>
                  </a:lnTo>
                  <a:lnTo>
                    <a:pt x="52422" y="343147"/>
                  </a:lnTo>
                  <a:lnTo>
                    <a:pt x="51035" y="345605"/>
                  </a:lnTo>
                  <a:lnTo>
                    <a:pt x="48929" y="347489"/>
                  </a:lnTo>
                  <a:lnTo>
                    <a:pt x="50815" y="345504"/>
                  </a:lnTo>
                  <a:lnTo>
                    <a:pt x="47605" y="313844"/>
                  </a:lnTo>
                  <a:lnTo>
                    <a:pt x="46278" y="282456"/>
                  </a:lnTo>
                  <a:lnTo>
                    <a:pt x="45968" y="255923"/>
                  </a:lnTo>
                  <a:lnTo>
                    <a:pt x="45830" y="224939"/>
                  </a:lnTo>
                  <a:lnTo>
                    <a:pt x="44922" y="191413"/>
                  </a:lnTo>
                  <a:lnTo>
                    <a:pt x="41697" y="156757"/>
                  </a:lnTo>
                  <a:lnTo>
                    <a:pt x="39698" y="119341"/>
                  </a:lnTo>
                  <a:lnTo>
                    <a:pt x="38810" y="83520"/>
                  </a:lnTo>
                  <a:lnTo>
                    <a:pt x="39157" y="46008"/>
                  </a:lnTo>
                  <a:lnTo>
                    <a:pt x="42238" y="30043"/>
                  </a:lnTo>
                  <a:lnTo>
                    <a:pt x="48688" y="19562"/>
                  </a:lnTo>
                  <a:lnTo>
                    <a:pt x="56352" y="12927"/>
                  </a:lnTo>
                  <a:lnTo>
                    <a:pt x="62581" y="9979"/>
                  </a:lnTo>
                  <a:lnTo>
                    <a:pt x="78938" y="12364"/>
                  </a:lnTo>
                  <a:lnTo>
                    <a:pt x="99872" y="22478"/>
                  </a:lnTo>
                  <a:lnTo>
                    <a:pt x="122161" y="44290"/>
                  </a:lnTo>
                  <a:lnTo>
                    <a:pt x="136761" y="68156"/>
                  </a:lnTo>
                  <a:lnTo>
                    <a:pt x="148433" y="104213"/>
                  </a:lnTo>
                  <a:lnTo>
                    <a:pt x="150377" y="127962"/>
                  </a:lnTo>
                  <a:lnTo>
                    <a:pt x="141640" y="160983"/>
                  </a:lnTo>
                  <a:lnTo>
                    <a:pt x="131115" y="184607"/>
                  </a:lnTo>
                  <a:lnTo>
                    <a:pt x="118342" y="199572"/>
                  </a:lnTo>
                  <a:lnTo>
                    <a:pt x="86017" y="224541"/>
                  </a:lnTo>
                  <a:lnTo>
                    <a:pt x="76774" y="228362"/>
                  </a:lnTo>
                  <a:lnTo>
                    <a:pt x="90902" y="228579"/>
                  </a:lnTo>
                  <a:lnTo>
                    <a:pt x="122629" y="221666"/>
                  </a:lnTo>
                  <a:lnTo>
                    <a:pt x="155809" y="209518"/>
                  </a:lnTo>
                  <a:lnTo>
                    <a:pt x="188312" y="195194"/>
                  </a:lnTo>
                  <a:lnTo>
                    <a:pt x="222684" y="178532"/>
                  </a:lnTo>
                  <a:lnTo>
                    <a:pt x="255654" y="145677"/>
                  </a:lnTo>
                  <a:lnTo>
                    <a:pt x="278723" y="110432"/>
                  </a:lnTo>
                  <a:lnTo>
                    <a:pt x="286349" y="84932"/>
                  </a:lnTo>
                  <a:lnTo>
                    <a:pt x="288608" y="65335"/>
                  </a:lnTo>
                  <a:lnTo>
                    <a:pt x="287232" y="60490"/>
                  </a:lnTo>
                  <a:lnTo>
                    <a:pt x="281188" y="52849"/>
                  </a:lnTo>
                  <a:lnTo>
                    <a:pt x="272857" y="48888"/>
                  </a:lnTo>
                  <a:lnTo>
                    <a:pt x="249666" y="46346"/>
                  </a:lnTo>
                  <a:lnTo>
                    <a:pt x="235422" y="50514"/>
                  </a:lnTo>
                  <a:lnTo>
                    <a:pt x="205582" y="66987"/>
                  </a:lnTo>
                  <a:lnTo>
                    <a:pt x="194945" y="78879"/>
                  </a:lnTo>
                  <a:lnTo>
                    <a:pt x="177173" y="107209"/>
                  </a:lnTo>
                  <a:lnTo>
                    <a:pt x="174134" y="122155"/>
                  </a:lnTo>
                  <a:lnTo>
                    <a:pt x="181196" y="160051"/>
                  </a:lnTo>
                  <a:lnTo>
                    <a:pt x="185800" y="175274"/>
                  </a:lnTo>
                  <a:lnTo>
                    <a:pt x="197442" y="188248"/>
                  </a:lnTo>
                  <a:lnTo>
                    <a:pt x="228466" y="210375"/>
                  </a:lnTo>
                  <a:lnTo>
                    <a:pt x="264290" y="229359"/>
                  </a:lnTo>
                  <a:lnTo>
                    <a:pt x="280869" y="233171"/>
                  </a:lnTo>
                  <a:lnTo>
                    <a:pt x="308528" y="231271"/>
                  </a:lnTo>
                  <a:lnTo>
                    <a:pt x="338171" y="221301"/>
                  </a:lnTo>
                  <a:lnTo>
                    <a:pt x="364359" y="203577"/>
                  </a:lnTo>
                  <a:lnTo>
                    <a:pt x="384159" y="174149"/>
                  </a:lnTo>
                  <a:lnTo>
                    <a:pt x="400751" y="142663"/>
                  </a:lnTo>
                  <a:lnTo>
                    <a:pt x="409361" y="122474"/>
                  </a:lnTo>
                  <a:lnTo>
                    <a:pt x="410067" y="123136"/>
                  </a:lnTo>
                  <a:lnTo>
                    <a:pt x="413614" y="156103"/>
                  </a:lnTo>
                  <a:lnTo>
                    <a:pt x="418378" y="192367"/>
                  </a:lnTo>
                  <a:lnTo>
                    <a:pt x="419072" y="230321"/>
                  </a:lnTo>
                  <a:lnTo>
                    <a:pt x="419100" y="236175"/>
                  </a:lnTo>
                  <a:lnTo>
                    <a:pt x="423145" y="236207"/>
                  </a:lnTo>
                  <a:lnTo>
                    <a:pt x="424336" y="234518"/>
                  </a:lnTo>
                  <a:lnTo>
                    <a:pt x="426249" y="219640"/>
                  </a:lnTo>
                  <a:lnTo>
                    <a:pt x="432742" y="182390"/>
                  </a:lnTo>
                  <a:lnTo>
                    <a:pt x="439699" y="148210"/>
                  </a:lnTo>
                  <a:lnTo>
                    <a:pt x="447122" y="112964"/>
                  </a:lnTo>
                  <a:lnTo>
                    <a:pt x="455531" y="86529"/>
                  </a:lnTo>
                  <a:lnTo>
                    <a:pt x="469217" y="67595"/>
                  </a:lnTo>
                  <a:lnTo>
                    <a:pt x="504843" y="40933"/>
                  </a:lnTo>
                  <a:lnTo>
                    <a:pt x="538726" y="13520"/>
                  </a:lnTo>
                  <a:lnTo>
                    <a:pt x="548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112"/>
            <p:cNvSpPr/>
            <p:nvPr>
              <p:custDataLst>
                <p:tags r:id="rId9"/>
              </p:custDataLst>
            </p:nvPr>
          </p:nvSpPr>
          <p:spPr>
            <a:xfrm>
              <a:off x="4823460" y="1584960"/>
              <a:ext cx="21709" cy="162229"/>
            </a:xfrm>
            <a:custGeom>
              <a:avLst/>
              <a:gdLst/>
              <a:ahLst/>
              <a:cxnLst/>
              <a:rect l="0" t="0" r="0" b="0"/>
              <a:pathLst>
                <a:path w="21709" h="162229">
                  <a:moveTo>
                    <a:pt x="7620" y="0"/>
                  </a:moveTo>
                  <a:lnTo>
                    <a:pt x="7620" y="0"/>
                  </a:lnTo>
                  <a:lnTo>
                    <a:pt x="11665" y="36407"/>
                  </a:lnTo>
                  <a:lnTo>
                    <a:pt x="13651" y="63312"/>
                  </a:lnTo>
                  <a:lnTo>
                    <a:pt x="17027" y="95241"/>
                  </a:lnTo>
                  <a:lnTo>
                    <a:pt x="21708" y="128786"/>
                  </a:lnTo>
                  <a:lnTo>
                    <a:pt x="18474" y="148132"/>
                  </a:lnTo>
                  <a:lnTo>
                    <a:pt x="12161" y="156994"/>
                  </a:lnTo>
                  <a:lnTo>
                    <a:pt x="5405" y="162062"/>
                  </a:lnTo>
                  <a:lnTo>
                    <a:pt x="3604" y="162228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113"/>
            <p:cNvSpPr/>
            <p:nvPr>
              <p:custDataLst>
                <p:tags r:id="rId10"/>
              </p:custDataLst>
            </p:nvPr>
          </p:nvSpPr>
          <p:spPr>
            <a:xfrm>
              <a:off x="4815840" y="15163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114"/>
            <p:cNvSpPr/>
            <p:nvPr>
              <p:custDataLst>
                <p:tags r:id="rId11"/>
              </p:custDataLst>
            </p:nvPr>
          </p:nvSpPr>
          <p:spPr>
            <a:xfrm>
              <a:off x="4908221" y="1524000"/>
              <a:ext cx="163735" cy="241182"/>
            </a:xfrm>
            <a:custGeom>
              <a:avLst/>
              <a:gdLst/>
              <a:ahLst/>
              <a:cxnLst/>
              <a:rect l="0" t="0" r="0" b="0"/>
              <a:pathLst>
                <a:path w="163735" h="241182">
                  <a:moveTo>
                    <a:pt x="21919" y="38100"/>
                  </a:moveTo>
                  <a:lnTo>
                    <a:pt x="21919" y="38100"/>
                  </a:lnTo>
                  <a:lnTo>
                    <a:pt x="9784" y="74507"/>
                  </a:lnTo>
                  <a:lnTo>
                    <a:pt x="2236" y="109283"/>
                  </a:lnTo>
                  <a:lnTo>
                    <a:pt x="0" y="139718"/>
                  </a:lnTo>
                  <a:lnTo>
                    <a:pt x="5329" y="174260"/>
                  </a:lnTo>
                  <a:lnTo>
                    <a:pt x="16792" y="205542"/>
                  </a:lnTo>
                  <a:lnTo>
                    <a:pt x="21041" y="213228"/>
                  </a:lnTo>
                  <a:lnTo>
                    <a:pt x="32536" y="224026"/>
                  </a:lnTo>
                  <a:lnTo>
                    <a:pt x="55545" y="234865"/>
                  </a:lnTo>
                  <a:lnTo>
                    <a:pt x="83811" y="241181"/>
                  </a:lnTo>
                  <a:lnTo>
                    <a:pt x="111378" y="240794"/>
                  </a:lnTo>
                  <a:lnTo>
                    <a:pt x="139403" y="233078"/>
                  </a:lnTo>
                  <a:lnTo>
                    <a:pt x="155977" y="221837"/>
                  </a:lnTo>
                  <a:lnTo>
                    <a:pt x="161933" y="210354"/>
                  </a:lnTo>
                  <a:lnTo>
                    <a:pt x="163734" y="195937"/>
                  </a:lnTo>
                  <a:lnTo>
                    <a:pt x="157992" y="159087"/>
                  </a:lnTo>
                  <a:lnTo>
                    <a:pt x="146620" y="127006"/>
                  </a:lnTo>
                  <a:lnTo>
                    <a:pt x="127165" y="95205"/>
                  </a:lnTo>
                  <a:lnTo>
                    <a:pt x="93791" y="57658"/>
                  </a:lnTo>
                  <a:lnTo>
                    <a:pt x="61516" y="29796"/>
                  </a:lnTo>
                  <a:lnTo>
                    <a:pt x="45129" y="14097"/>
                  </a:lnTo>
                  <a:lnTo>
                    <a:pt x="37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115"/>
            <p:cNvSpPr/>
            <p:nvPr>
              <p:custDataLst>
                <p:tags r:id="rId12"/>
              </p:custDataLst>
            </p:nvPr>
          </p:nvSpPr>
          <p:spPr>
            <a:xfrm>
              <a:off x="5029200" y="1470660"/>
              <a:ext cx="213361" cy="266369"/>
            </a:xfrm>
            <a:custGeom>
              <a:avLst/>
              <a:gdLst/>
              <a:ahLst/>
              <a:cxnLst/>
              <a:rect l="0" t="0" r="0" b="0"/>
              <a:pathLst>
                <a:path w="213361" h="266369">
                  <a:moveTo>
                    <a:pt x="0" y="137160"/>
                  </a:moveTo>
                  <a:lnTo>
                    <a:pt x="0" y="137160"/>
                  </a:lnTo>
                  <a:lnTo>
                    <a:pt x="9031" y="159738"/>
                  </a:lnTo>
                  <a:lnTo>
                    <a:pt x="22640" y="190374"/>
                  </a:lnTo>
                  <a:lnTo>
                    <a:pt x="46391" y="224873"/>
                  </a:lnTo>
                  <a:lnTo>
                    <a:pt x="67027" y="262913"/>
                  </a:lnTo>
                  <a:lnTo>
                    <a:pt x="68443" y="266368"/>
                  </a:lnTo>
                  <a:lnTo>
                    <a:pt x="67731" y="231596"/>
                  </a:lnTo>
                  <a:lnTo>
                    <a:pt x="62549" y="196705"/>
                  </a:lnTo>
                  <a:lnTo>
                    <a:pt x="63688" y="169478"/>
                  </a:lnTo>
                  <a:lnTo>
                    <a:pt x="71659" y="141568"/>
                  </a:lnTo>
                  <a:lnTo>
                    <a:pt x="82945" y="125014"/>
                  </a:lnTo>
                  <a:lnTo>
                    <a:pt x="107855" y="105253"/>
                  </a:lnTo>
                  <a:lnTo>
                    <a:pt x="140223" y="80363"/>
                  </a:lnTo>
                  <a:lnTo>
                    <a:pt x="172969" y="49211"/>
                  </a:lnTo>
                  <a:lnTo>
                    <a:pt x="202747" y="13233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116"/>
            <p:cNvSpPr/>
            <p:nvPr>
              <p:custDataLst>
                <p:tags r:id="rId13"/>
              </p:custDataLst>
            </p:nvPr>
          </p:nvSpPr>
          <p:spPr>
            <a:xfrm>
              <a:off x="5265420" y="1363980"/>
              <a:ext cx="68395" cy="421261"/>
            </a:xfrm>
            <a:custGeom>
              <a:avLst/>
              <a:gdLst/>
              <a:ahLst/>
              <a:cxnLst/>
              <a:rect l="0" t="0" r="0" b="0"/>
              <a:pathLst>
                <a:path w="68395" h="421261">
                  <a:moveTo>
                    <a:pt x="53340" y="0"/>
                  </a:moveTo>
                  <a:lnTo>
                    <a:pt x="53340" y="0"/>
                  </a:lnTo>
                  <a:lnTo>
                    <a:pt x="61430" y="28316"/>
                  </a:lnTo>
                  <a:lnTo>
                    <a:pt x="66461" y="66151"/>
                  </a:lnTo>
                  <a:lnTo>
                    <a:pt x="67639" y="93747"/>
                  </a:lnTo>
                  <a:lnTo>
                    <a:pt x="68161" y="122945"/>
                  </a:lnTo>
                  <a:lnTo>
                    <a:pt x="68394" y="152856"/>
                  </a:lnTo>
                  <a:lnTo>
                    <a:pt x="63981" y="185340"/>
                  </a:lnTo>
                  <a:lnTo>
                    <a:pt x="56376" y="217840"/>
                  </a:lnTo>
                  <a:lnTo>
                    <a:pt x="47352" y="246396"/>
                  </a:lnTo>
                  <a:lnTo>
                    <a:pt x="42211" y="273198"/>
                  </a:lnTo>
                  <a:lnTo>
                    <a:pt x="39081" y="299221"/>
                  </a:lnTo>
                  <a:lnTo>
                    <a:pt x="33404" y="336826"/>
                  </a:lnTo>
                  <a:lnTo>
                    <a:pt x="30500" y="368946"/>
                  </a:lnTo>
                  <a:lnTo>
                    <a:pt x="19988" y="406851"/>
                  </a:lnTo>
                  <a:lnTo>
                    <a:pt x="12602" y="419516"/>
                  </a:lnTo>
                  <a:lnTo>
                    <a:pt x="10941" y="421071"/>
                  </a:lnTo>
                  <a:lnTo>
                    <a:pt x="9834" y="421260"/>
                  </a:lnTo>
                  <a:lnTo>
                    <a:pt x="9096" y="420540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117"/>
            <p:cNvSpPr/>
            <p:nvPr>
              <p:custDataLst>
                <p:tags r:id="rId14"/>
              </p:custDataLst>
            </p:nvPr>
          </p:nvSpPr>
          <p:spPr>
            <a:xfrm>
              <a:off x="5158740" y="1580915"/>
              <a:ext cx="361551" cy="474178"/>
            </a:xfrm>
            <a:custGeom>
              <a:avLst/>
              <a:gdLst/>
              <a:ahLst/>
              <a:cxnLst/>
              <a:rect l="0" t="0" r="0" b="0"/>
              <a:pathLst>
                <a:path w="361551" h="474178">
                  <a:moveTo>
                    <a:pt x="0" y="4045"/>
                  </a:moveTo>
                  <a:lnTo>
                    <a:pt x="0" y="4045"/>
                  </a:lnTo>
                  <a:lnTo>
                    <a:pt x="32362" y="0"/>
                  </a:lnTo>
                  <a:lnTo>
                    <a:pt x="68667" y="1529"/>
                  </a:lnTo>
                  <a:lnTo>
                    <a:pt x="100873" y="11390"/>
                  </a:lnTo>
                  <a:lnTo>
                    <a:pt x="135166" y="29892"/>
                  </a:lnTo>
                  <a:lnTo>
                    <a:pt x="168935" y="59964"/>
                  </a:lnTo>
                  <a:lnTo>
                    <a:pt x="192537" y="95487"/>
                  </a:lnTo>
                  <a:lnTo>
                    <a:pt x="215574" y="120439"/>
                  </a:lnTo>
                  <a:lnTo>
                    <a:pt x="223093" y="123509"/>
                  </a:lnTo>
                  <a:lnTo>
                    <a:pt x="237672" y="125480"/>
                  </a:lnTo>
                  <a:lnTo>
                    <a:pt x="243357" y="123492"/>
                  </a:lnTo>
                  <a:lnTo>
                    <a:pt x="276243" y="103995"/>
                  </a:lnTo>
                  <a:lnTo>
                    <a:pt x="292673" y="81205"/>
                  </a:lnTo>
                  <a:lnTo>
                    <a:pt x="314189" y="43840"/>
                  </a:lnTo>
                  <a:lnTo>
                    <a:pt x="322520" y="30199"/>
                  </a:lnTo>
                  <a:lnTo>
                    <a:pt x="333432" y="20722"/>
                  </a:lnTo>
                  <a:lnTo>
                    <a:pt x="334049" y="21936"/>
                  </a:lnTo>
                  <a:lnTo>
                    <a:pt x="337295" y="36052"/>
                  </a:lnTo>
                  <a:lnTo>
                    <a:pt x="348245" y="73140"/>
                  </a:lnTo>
                  <a:lnTo>
                    <a:pt x="355678" y="107303"/>
                  </a:lnTo>
                  <a:lnTo>
                    <a:pt x="361550" y="145083"/>
                  </a:lnTo>
                  <a:lnTo>
                    <a:pt x="360220" y="173408"/>
                  </a:lnTo>
                  <a:lnTo>
                    <a:pt x="359064" y="202931"/>
                  </a:lnTo>
                  <a:lnTo>
                    <a:pt x="357704" y="232986"/>
                  </a:lnTo>
                  <a:lnTo>
                    <a:pt x="354277" y="263276"/>
                  </a:lnTo>
                  <a:lnTo>
                    <a:pt x="347674" y="291415"/>
                  </a:lnTo>
                  <a:lnTo>
                    <a:pt x="339095" y="318032"/>
                  </a:lnTo>
                  <a:lnTo>
                    <a:pt x="324745" y="355970"/>
                  </a:lnTo>
                  <a:lnTo>
                    <a:pt x="308923" y="388189"/>
                  </a:lnTo>
                  <a:lnTo>
                    <a:pt x="281249" y="424519"/>
                  </a:lnTo>
                  <a:lnTo>
                    <a:pt x="265546" y="442382"/>
                  </a:lnTo>
                  <a:lnTo>
                    <a:pt x="230128" y="465390"/>
                  </a:lnTo>
                  <a:lnTo>
                    <a:pt x="213193" y="471554"/>
                  </a:lnTo>
                  <a:lnTo>
                    <a:pt x="184618" y="474177"/>
                  </a:lnTo>
                  <a:lnTo>
                    <a:pt x="164743" y="471790"/>
                  </a:lnTo>
                  <a:lnTo>
                    <a:pt x="134514" y="457596"/>
                  </a:lnTo>
                  <a:lnTo>
                    <a:pt x="118769" y="439868"/>
                  </a:lnTo>
                  <a:lnTo>
                    <a:pt x="106972" y="416184"/>
                  </a:lnTo>
                  <a:lnTo>
                    <a:pt x="98908" y="385902"/>
                  </a:lnTo>
                  <a:lnTo>
                    <a:pt x="99274" y="352688"/>
                  </a:lnTo>
                  <a:lnTo>
                    <a:pt x="106775" y="317324"/>
                  </a:lnTo>
                  <a:lnTo>
                    <a:pt x="113516" y="298411"/>
                  </a:lnTo>
                  <a:lnTo>
                    <a:pt x="126652" y="266108"/>
                  </a:lnTo>
                  <a:lnTo>
                    <a:pt x="137160" y="240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118"/>
            <p:cNvSpPr/>
            <p:nvPr>
              <p:custDataLst>
                <p:tags r:id="rId15"/>
              </p:custDataLst>
            </p:nvPr>
          </p:nvSpPr>
          <p:spPr>
            <a:xfrm>
              <a:off x="3329940" y="1226820"/>
              <a:ext cx="144781" cy="248904"/>
            </a:xfrm>
            <a:custGeom>
              <a:avLst/>
              <a:gdLst/>
              <a:ahLst/>
              <a:cxnLst/>
              <a:rect l="0" t="0" r="0" b="0"/>
              <a:pathLst>
                <a:path w="144781" h="248904">
                  <a:moveTo>
                    <a:pt x="0" y="0"/>
                  </a:moveTo>
                  <a:lnTo>
                    <a:pt x="0" y="0"/>
                  </a:lnTo>
                  <a:lnTo>
                    <a:pt x="16181" y="32362"/>
                  </a:lnTo>
                  <a:lnTo>
                    <a:pt x="34334" y="68667"/>
                  </a:lnTo>
                  <a:lnTo>
                    <a:pt x="54482" y="100873"/>
                  </a:lnTo>
                  <a:lnTo>
                    <a:pt x="72494" y="131865"/>
                  </a:lnTo>
                  <a:lnTo>
                    <a:pt x="88554" y="166541"/>
                  </a:lnTo>
                  <a:lnTo>
                    <a:pt x="108082" y="199582"/>
                  </a:lnTo>
                  <a:lnTo>
                    <a:pt x="130507" y="233310"/>
                  </a:lnTo>
                  <a:lnTo>
                    <a:pt x="142733" y="248903"/>
                  </a:lnTo>
                  <a:lnTo>
                    <a:pt x="143415" y="247215"/>
                  </a:lnTo>
                  <a:lnTo>
                    <a:pt x="14478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119"/>
            <p:cNvSpPr/>
            <p:nvPr>
              <p:custDataLst>
                <p:tags r:id="rId16"/>
              </p:custDataLst>
            </p:nvPr>
          </p:nvSpPr>
          <p:spPr>
            <a:xfrm>
              <a:off x="3467100" y="1173480"/>
              <a:ext cx="137161" cy="350521"/>
            </a:xfrm>
            <a:custGeom>
              <a:avLst/>
              <a:gdLst/>
              <a:ahLst/>
              <a:cxnLst/>
              <a:rect l="0" t="0" r="0" b="0"/>
              <a:pathLst>
                <a:path w="137161" h="350521">
                  <a:moveTo>
                    <a:pt x="0" y="0"/>
                  </a:moveTo>
                  <a:lnTo>
                    <a:pt x="0" y="0"/>
                  </a:lnTo>
                  <a:lnTo>
                    <a:pt x="8091" y="36407"/>
                  </a:lnTo>
                  <a:lnTo>
                    <a:pt x="16578" y="67827"/>
                  </a:lnTo>
                  <a:lnTo>
                    <a:pt x="25995" y="97879"/>
                  </a:lnTo>
                  <a:lnTo>
                    <a:pt x="35825" y="125346"/>
                  </a:lnTo>
                  <a:lnTo>
                    <a:pt x="48096" y="156181"/>
                  </a:lnTo>
                  <a:lnTo>
                    <a:pt x="61169" y="188794"/>
                  </a:lnTo>
                  <a:lnTo>
                    <a:pt x="72624" y="220221"/>
                  </a:lnTo>
                  <a:lnTo>
                    <a:pt x="83360" y="251123"/>
                  </a:lnTo>
                  <a:lnTo>
                    <a:pt x="93775" y="280097"/>
                  </a:lnTo>
                  <a:lnTo>
                    <a:pt x="109160" y="313755"/>
                  </a:lnTo>
                  <a:lnTo>
                    <a:pt x="13716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0" name="SMARTInkShape-Group19"/>
          <p:cNvGrpSpPr/>
          <p:nvPr/>
        </p:nvGrpSpPr>
        <p:grpSpPr>
          <a:xfrm>
            <a:off x="5719153" y="1348740"/>
            <a:ext cx="148207" cy="276209"/>
            <a:chOff x="5719153" y="1348740"/>
            <a:chExt cx="148207" cy="276209"/>
          </a:xfrm>
        </p:grpSpPr>
        <p:sp>
          <p:nvSpPr>
            <p:cNvPr id="1098" name="SMARTInkShape-120"/>
            <p:cNvSpPr/>
            <p:nvPr>
              <p:custDataLst>
                <p:tags r:id="rId4"/>
              </p:custDataLst>
            </p:nvPr>
          </p:nvSpPr>
          <p:spPr>
            <a:xfrm>
              <a:off x="5719153" y="1417320"/>
              <a:ext cx="40509" cy="207629"/>
            </a:xfrm>
            <a:custGeom>
              <a:avLst/>
              <a:gdLst/>
              <a:ahLst/>
              <a:cxnLst/>
              <a:rect l="0" t="0" r="0" b="0"/>
              <a:pathLst>
                <a:path w="40509" h="207629">
                  <a:moveTo>
                    <a:pt x="33947" y="0"/>
                  </a:moveTo>
                  <a:lnTo>
                    <a:pt x="33947" y="0"/>
                  </a:lnTo>
                  <a:lnTo>
                    <a:pt x="36205" y="22578"/>
                  </a:lnTo>
                  <a:lnTo>
                    <a:pt x="39184" y="56601"/>
                  </a:lnTo>
                  <a:lnTo>
                    <a:pt x="40508" y="85834"/>
                  </a:lnTo>
                  <a:lnTo>
                    <a:pt x="38839" y="112937"/>
                  </a:lnTo>
                  <a:lnTo>
                    <a:pt x="30881" y="147481"/>
                  </a:lnTo>
                  <a:lnTo>
                    <a:pt x="22314" y="173802"/>
                  </a:lnTo>
                  <a:lnTo>
                    <a:pt x="21112" y="181908"/>
                  </a:lnTo>
                  <a:lnTo>
                    <a:pt x="15261" y="193172"/>
                  </a:lnTo>
                  <a:lnTo>
                    <a:pt x="8708" y="201001"/>
                  </a:lnTo>
                  <a:lnTo>
                    <a:pt x="5796" y="207303"/>
                  </a:lnTo>
                  <a:lnTo>
                    <a:pt x="4173" y="207628"/>
                  </a:lnTo>
                  <a:lnTo>
                    <a:pt x="2245" y="206152"/>
                  </a:lnTo>
                  <a:lnTo>
                    <a:pt x="112" y="203475"/>
                  </a:lnTo>
                  <a:lnTo>
                    <a:pt x="0" y="193727"/>
                  </a:lnTo>
                  <a:lnTo>
                    <a:pt x="3467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121"/>
            <p:cNvSpPr/>
            <p:nvPr>
              <p:custDataLst>
                <p:tags r:id="rId5"/>
              </p:custDataLst>
            </p:nvPr>
          </p:nvSpPr>
          <p:spPr>
            <a:xfrm>
              <a:off x="5821680" y="1348740"/>
              <a:ext cx="45680" cy="274321"/>
            </a:xfrm>
            <a:custGeom>
              <a:avLst/>
              <a:gdLst/>
              <a:ahLst/>
              <a:cxnLst/>
              <a:rect l="0" t="0" r="0" b="0"/>
              <a:pathLst>
                <a:path w="45680" h="274321">
                  <a:moveTo>
                    <a:pt x="38100" y="0"/>
                  </a:moveTo>
                  <a:lnTo>
                    <a:pt x="38100" y="0"/>
                  </a:lnTo>
                  <a:lnTo>
                    <a:pt x="38100" y="32362"/>
                  </a:lnTo>
                  <a:lnTo>
                    <a:pt x="40358" y="59538"/>
                  </a:lnTo>
                  <a:lnTo>
                    <a:pt x="43338" y="86575"/>
                  </a:lnTo>
                  <a:lnTo>
                    <a:pt x="44661" y="115524"/>
                  </a:lnTo>
                  <a:lnTo>
                    <a:pt x="45249" y="143066"/>
                  </a:lnTo>
                  <a:lnTo>
                    <a:pt x="45581" y="180114"/>
                  </a:lnTo>
                  <a:lnTo>
                    <a:pt x="45679" y="212541"/>
                  </a:lnTo>
                  <a:lnTo>
                    <a:pt x="44008" y="232469"/>
                  </a:lnTo>
                  <a:lnTo>
                    <a:pt x="37622" y="249793"/>
                  </a:lnTo>
                  <a:lnTo>
                    <a:pt x="29138" y="261443"/>
                  </a:lnTo>
                  <a:lnTo>
                    <a:pt x="19723" y="268597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2:  1607-1754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80160"/>
            <a:ext cx="450974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SMARTInkShape-Group51"/>
          <p:cNvGrpSpPr/>
          <p:nvPr/>
        </p:nvGrpSpPr>
        <p:grpSpPr>
          <a:xfrm>
            <a:off x="2179320" y="3848453"/>
            <a:ext cx="5532121" cy="906428"/>
            <a:chOff x="2179320" y="3848453"/>
            <a:chExt cx="5532121" cy="906428"/>
          </a:xfrm>
        </p:grpSpPr>
        <p:sp>
          <p:nvSpPr>
            <p:cNvPr id="54" name="SMARTInkShape-263"/>
            <p:cNvSpPr/>
            <p:nvPr>
              <p:custDataLst>
                <p:tags r:id="rId49"/>
              </p:custDataLst>
            </p:nvPr>
          </p:nvSpPr>
          <p:spPr>
            <a:xfrm>
              <a:off x="4899659" y="4549141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0" y="0"/>
                  </a:moveTo>
                  <a:lnTo>
                    <a:pt x="0" y="0"/>
                  </a:lnTo>
                  <a:lnTo>
                    <a:pt x="7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4"/>
            <p:cNvSpPr/>
            <p:nvPr>
              <p:custDataLst>
                <p:tags r:id="rId50"/>
              </p:custDataLst>
            </p:nvPr>
          </p:nvSpPr>
          <p:spPr>
            <a:xfrm>
              <a:off x="4573640" y="4214008"/>
              <a:ext cx="646061" cy="335134"/>
            </a:xfrm>
            <a:custGeom>
              <a:avLst/>
              <a:gdLst/>
              <a:ahLst/>
              <a:cxnLst/>
              <a:rect l="0" t="0" r="0" b="0"/>
              <a:pathLst>
                <a:path w="646061" h="335134">
                  <a:moveTo>
                    <a:pt x="646060" y="22712"/>
                  </a:moveTo>
                  <a:lnTo>
                    <a:pt x="646060" y="22712"/>
                  </a:lnTo>
                  <a:lnTo>
                    <a:pt x="609653" y="14621"/>
                  </a:lnTo>
                  <a:lnTo>
                    <a:pt x="591309" y="11391"/>
                  </a:lnTo>
                  <a:lnTo>
                    <a:pt x="571459" y="8392"/>
                  </a:lnTo>
                  <a:lnTo>
                    <a:pt x="550607" y="5545"/>
                  </a:lnTo>
                  <a:lnTo>
                    <a:pt x="526544" y="3647"/>
                  </a:lnTo>
                  <a:lnTo>
                    <a:pt x="500343" y="2382"/>
                  </a:lnTo>
                  <a:lnTo>
                    <a:pt x="472714" y="1539"/>
                  </a:lnTo>
                  <a:lnTo>
                    <a:pt x="444984" y="977"/>
                  </a:lnTo>
                  <a:lnTo>
                    <a:pt x="417182" y="602"/>
                  </a:lnTo>
                  <a:lnTo>
                    <a:pt x="389335" y="351"/>
                  </a:lnTo>
                  <a:lnTo>
                    <a:pt x="361456" y="185"/>
                  </a:lnTo>
                  <a:lnTo>
                    <a:pt x="333558" y="74"/>
                  </a:lnTo>
                  <a:lnTo>
                    <a:pt x="305645" y="0"/>
                  </a:lnTo>
                  <a:lnTo>
                    <a:pt x="279417" y="797"/>
                  </a:lnTo>
                  <a:lnTo>
                    <a:pt x="254311" y="2176"/>
                  </a:lnTo>
                  <a:lnTo>
                    <a:pt x="229954" y="3941"/>
                  </a:lnTo>
                  <a:lnTo>
                    <a:pt x="206096" y="5965"/>
                  </a:lnTo>
                  <a:lnTo>
                    <a:pt x="182570" y="8160"/>
                  </a:lnTo>
                  <a:lnTo>
                    <a:pt x="159268" y="10471"/>
                  </a:lnTo>
                  <a:lnTo>
                    <a:pt x="136958" y="12858"/>
                  </a:lnTo>
                  <a:lnTo>
                    <a:pt x="115312" y="15296"/>
                  </a:lnTo>
                  <a:lnTo>
                    <a:pt x="94108" y="17768"/>
                  </a:lnTo>
                  <a:lnTo>
                    <a:pt x="61517" y="20515"/>
                  </a:lnTo>
                  <a:lnTo>
                    <a:pt x="26386" y="24319"/>
                  </a:lnTo>
                  <a:lnTo>
                    <a:pt x="3896" y="29145"/>
                  </a:lnTo>
                  <a:lnTo>
                    <a:pt x="2051" y="30387"/>
                  </a:lnTo>
                  <a:lnTo>
                    <a:pt x="821" y="32062"/>
                  </a:lnTo>
                  <a:lnTo>
                    <a:pt x="0" y="34025"/>
                  </a:lnTo>
                  <a:lnTo>
                    <a:pt x="301" y="36181"/>
                  </a:lnTo>
                  <a:lnTo>
                    <a:pt x="2891" y="40834"/>
                  </a:lnTo>
                  <a:lnTo>
                    <a:pt x="17201" y="56303"/>
                  </a:lnTo>
                  <a:lnTo>
                    <a:pt x="49663" y="72928"/>
                  </a:lnTo>
                  <a:lnTo>
                    <a:pt x="77042" y="87929"/>
                  </a:lnTo>
                  <a:lnTo>
                    <a:pt x="108682" y="105037"/>
                  </a:lnTo>
                  <a:lnTo>
                    <a:pt x="127788" y="113155"/>
                  </a:lnTo>
                  <a:lnTo>
                    <a:pt x="148146" y="121107"/>
                  </a:lnTo>
                  <a:lnTo>
                    <a:pt x="168490" y="129795"/>
                  </a:lnTo>
                  <a:lnTo>
                    <a:pt x="188826" y="138974"/>
                  </a:lnTo>
                  <a:lnTo>
                    <a:pt x="209158" y="148480"/>
                  </a:lnTo>
                  <a:lnTo>
                    <a:pt x="228639" y="158204"/>
                  </a:lnTo>
                  <a:lnTo>
                    <a:pt x="266089" y="178040"/>
                  </a:lnTo>
                  <a:lnTo>
                    <a:pt x="302489" y="200403"/>
                  </a:lnTo>
                  <a:lnTo>
                    <a:pt x="337575" y="222759"/>
                  </a:lnTo>
                  <a:lnTo>
                    <a:pt x="370103" y="241162"/>
                  </a:lnTo>
                  <a:lnTo>
                    <a:pt x="399234" y="260065"/>
                  </a:lnTo>
                  <a:lnTo>
                    <a:pt x="434919" y="287490"/>
                  </a:lnTo>
                  <a:lnTo>
                    <a:pt x="469932" y="320329"/>
                  </a:lnTo>
                  <a:lnTo>
                    <a:pt x="478419" y="33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5"/>
            <p:cNvSpPr/>
            <p:nvPr>
              <p:custDataLst>
                <p:tags r:id="rId51"/>
              </p:custDataLst>
            </p:nvPr>
          </p:nvSpPr>
          <p:spPr>
            <a:xfrm>
              <a:off x="4797423" y="4366259"/>
              <a:ext cx="2144398" cy="388622"/>
            </a:xfrm>
            <a:custGeom>
              <a:avLst/>
              <a:gdLst/>
              <a:ahLst/>
              <a:cxnLst/>
              <a:rect l="0" t="0" r="0" b="0"/>
              <a:pathLst>
                <a:path w="2144398" h="388622">
                  <a:moveTo>
                    <a:pt x="2144397" y="388621"/>
                  </a:moveTo>
                  <a:lnTo>
                    <a:pt x="2144397" y="388621"/>
                  </a:lnTo>
                  <a:lnTo>
                    <a:pt x="2112035" y="364350"/>
                  </a:lnTo>
                  <a:lnTo>
                    <a:pt x="2075828" y="343403"/>
                  </a:lnTo>
                  <a:lnTo>
                    <a:pt x="2055504" y="333076"/>
                  </a:lnTo>
                  <a:lnTo>
                    <a:pt x="2032641" y="321957"/>
                  </a:lnTo>
                  <a:lnTo>
                    <a:pt x="2008087" y="310313"/>
                  </a:lnTo>
                  <a:lnTo>
                    <a:pt x="1982404" y="298315"/>
                  </a:lnTo>
                  <a:lnTo>
                    <a:pt x="1954275" y="286930"/>
                  </a:lnTo>
                  <a:lnTo>
                    <a:pt x="1924516" y="275954"/>
                  </a:lnTo>
                  <a:lnTo>
                    <a:pt x="1893670" y="265249"/>
                  </a:lnTo>
                  <a:lnTo>
                    <a:pt x="1861251" y="253880"/>
                  </a:lnTo>
                  <a:lnTo>
                    <a:pt x="1827787" y="242067"/>
                  </a:lnTo>
                  <a:lnTo>
                    <a:pt x="1793623" y="229959"/>
                  </a:lnTo>
                  <a:lnTo>
                    <a:pt x="1758148" y="217653"/>
                  </a:lnTo>
                  <a:lnTo>
                    <a:pt x="1721798" y="205215"/>
                  </a:lnTo>
                  <a:lnTo>
                    <a:pt x="1684864" y="192691"/>
                  </a:lnTo>
                  <a:lnTo>
                    <a:pt x="1645001" y="180954"/>
                  </a:lnTo>
                  <a:lnTo>
                    <a:pt x="1603187" y="169743"/>
                  </a:lnTo>
                  <a:lnTo>
                    <a:pt x="1560070" y="158882"/>
                  </a:lnTo>
                  <a:lnTo>
                    <a:pt x="1467826" y="140635"/>
                  </a:lnTo>
                  <a:lnTo>
                    <a:pt x="1342829" y="117464"/>
                  </a:lnTo>
                  <a:lnTo>
                    <a:pt x="1195998" y="91010"/>
                  </a:lnTo>
                  <a:lnTo>
                    <a:pt x="1082024" y="71680"/>
                  </a:lnTo>
                  <a:lnTo>
                    <a:pt x="989955" y="57100"/>
                  </a:lnTo>
                  <a:lnTo>
                    <a:pt x="912489" y="45687"/>
                  </a:lnTo>
                  <a:lnTo>
                    <a:pt x="845605" y="37232"/>
                  </a:lnTo>
                  <a:lnTo>
                    <a:pt x="785776" y="30748"/>
                  </a:lnTo>
                  <a:lnTo>
                    <a:pt x="730649" y="25580"/>
                  </a:lnTo>
                  <a:lnTo>
                    <a:pt x="679506" y="22132"/>
                  </a:lnTo>
                  <a:lnTo>
                    <a:pt x="631016" y="19836"/>
                  </a:lnTo>
                  <a:lnTo>
                    <a:pt x="584296" y="18304"/>
                  </a:lnTo>
                  <a:lnTo>
                    <a:pt x="539604" y="16437"/>
                  </a:lnTo>
                  <a:lnTo>
                    <a:pt x="496262" y="14345"/>
                  </a:lnTo>
                  <a:lnTo>
                    <a:pt x="453820" y="12103"/>
                  </a:lnTo>
                  <a:lnTo>
                    <a:pt x="412825" y="10609"/>
                  </a:lnTo>
                  <a:lnTo>
                    <a:pt x="372796" y="9613"/>
                  </a:lnTo>
                  <a:lnTo>
                    <a:pt x="333410" y="8950"/>
                  </a:lnTo>
                  <a:lnTo>
                    <a:pt x="297839" y="8507"/>
                  </a:lnTo>
                  <a:lnTo>
                    <a:pt x="264812" y="8211"/>
                  </a:lnTo>
                  <a:lnTo>
                    <a:pt x="233480" y="8015"/>
                  </a:lnTo>
                  <a:lnTo>
                    <a:pt x="204126" y="8730"/>
                  </a:lnTo>
                  <a:lnTo>
                    <a:pt x="176089" y="10054"/>
                  </a:lnTo>
                  <a:lnTo>
                    <a:pt x="148932" y="11782"/>
                  </a:lnTo>
                  <a:lnTo>
                    <a:pt x="124900" y="12936"/>
                  </a:lnTo>
                  <a:lnTo>
                    <a:pt x="102952" y="13704"/>
                  </a:lnTo>
                  <a:lnTo>
                    <a:pt x="65302" y="14558"/>
                  </a:lnTo>
                  <a:lnTo>
                    <a:pt x="37279" y="14937"/>
                  </a:lnTo>
                  <a:lnTo>
                    <a:pt x="0" y="15215"/>
                  </a:lnTo>
                  <a:lnTo>
                    <a:pt x="9009" y="15233"/>
                  </a:lnTo>
                  <a:lnTo>
                    <a:pt x="42742" y="4766"/>
                  </a:lnTo>
                  <a:lnTo>
                    <a:pt x="56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6"/>
            <p:cNvSpPr/>
            <p:nvPr>
              <p:custDataLst>
                <p:tags r:id="rId52"/>
              </p:custDataLst>
            </p:nvPr>
          </p:nvSpPr>
          <p:spPr>
            <a:xfrm>
              <a:off x="2179320" y="3848453"/>
              <a:ext cx="5532121" cy="380648"/>
            </a:xfrm>
            <a:custGeom>
              <a:avLst/>
              <a:gdLst/>
              <a:ahLst/>
              <a:cxnLst/>
              <a:rect l="0" t="0" r="0" b="0"/>
              <a:pathLst>
                <a:path w="5532121" h="380648">
                  <a:moveTo>
                    <a:pt x="5532120" y="380647"/>
                  </a:moveTo>
                  <a:lnTo>
                    <a:pt x="5532120" y="380647"/>
                  </a:lnTo>
                  <a:lnTo>
                    <a:pt x="5517726" y="379801"/>
                  </a:lnTo>
                  <a:lnTo>
                    <a:pt x="5493738" y="378389"/>
                  </a:lnTo>
                  <a:lnTo>
                    <a:pt x="5463352" y="376602"/>
                  </a:lnTo>
                  <a:lnTo>
                    <a:pt x="5431242" y="374564"/>
                  </a:lnTo>
                  <a:lnTo>
                    <a:pt x="5397981" y="372358"/>
                  </a:lnTo>
                  <a:lnTo>
                    <a:pt x="5363954" y="370041"/>
                  </a:lnTo>
                  <a:lnTo>
                    <a:pt x="5326030" y="365956"/>
                  </a:lnTo>
                  <a:lnTo>
                    <a:pt x="5285507" y="360694"/>
                  </a:lnTo>
                  <a:lnTo>
                    <a:pt x="5243251" y="354645"/>
                  </a:lnTo>
                  <a:lnTo>
                    <a:pt x="5196454" y="347226"/>
                  </a:lnTo>
                  <a:lnTo>
                    <a:pt x="5146629" y="338893"/>
                  </a:lnTo>
                  <a:lnTo>
                    <a:pt x="5094786" y="329951"/>
                  </a:lnTo>
                  <a:lnTo>
                    <a:pt x="5037364" y="319756"/>
                  </a:lnTo>
                  <a:lnTo>
                    <a:pt x="4976223" y="308726"/>
                  </a:lnTo>
                  <a:lnTo>
                    <a:pt x="4912601" y="297140"/>
                  </a:lnTo>
                  <a:lnTo>
                    <a:pt x="4847329" y="286029"/>
                  </a:lnTo>
                  <a:lnTo>
                    <a:pt x="4780952" y="275235"/>
                  </a:lnTo>
                  <a:lnTo>
                    <a:pt x="4713841" y="264652"/>
                  </a:lnTo>
                  <a:lnTo>
                    <a:pt x="4657247" y="256751"/>
                  </a:lnTo>
                  <a:lnTo>
                    <a:pt x="4607665" y="250636"/>
                  </a:lnTo>
                  <a:lnTo>
                    <a:pt x="4562757" y="245713"/>
                  </a:lnTo>
                  <a:lnTo>
                    <a:pt x="4520118" y="240737"/>
                  </a:lnTo>
                  <a:lnTo>
                    <a:pt x="4478993" y="235728"/>
                  </a:lnTo>
                  <a:lnTo>
                    <a:pt x="4438875" y="230694"/>
                  </a:lnTo>
                  <a:lnTo>
                    <a:pt x="4399430" y="226492"/>
                  </a:lnTo>
                  <a:lnTo>
                    <a:pt x="4360434" y="222843"/>
                  </a:lnTo>
                  <a:lnTo>
                    <a:pt x="4321736" y="219565"/>
                  </a:lnTo>
                  <a:lnTo>
                    <a:pt x="4283236" y="216532"/>
                  </a:lnTo>
                  <a:lnTo>
                    <a:pt x="4244871" y="213664"/>
                  </a:lnTo>
                  <a:lnTo>
                    <a:pt x="4206594" y="210905"/>
                  </a:lnTo>
                  <a:lnTo>
                    <a:pt x="4167529" y="208219"/>
                  </a:lnTo>
                  <a:lnTo>
                    <a:pt x="4127940" y="205582"/>
                  </a:lnTo>
                  <a:lnTo>
                    <a:pt x="4088000" y="202977"/>
                  </a:lnTo>
                  <a:lnTo>
                    <a:pt x="4046980" y="200394"/>
                  </a:lnTo>
                  <a:lnTo>
                    <a:pt x="4005240" y="197825"/>
                  </a:lnTo>
                  <a:lnTo>
                    <a:pt x="3963020" y="195266"/>
                  </a:lnTo>
                  <a:lnTo>
                    <a:pt x="3920480" y="192713"/>
                  </a:lnTo>
                  <a:lnTo>
                    <a:pt x="3877726" y="190164"/>
                  </a:lnTo>
                  <a:lnTo>
                    <a:pt x="3834831" y="187618"/>
                  </a:lnTo>
                  <a:lnTo>
                    <a:pt x="3791841" y="185074"/>
                  </a:lnTo>
                  <a:lnTo>
                    <a:pt x="3748787" y="182532"/>
                  </a:lnTo>
                  <a:lnTo>
                    <a:pt x="3705692" y="179990"/>
                  </a:lnTo>
                  <a:lnTo>
                    <a:pt x="3662567" y="176603"/>
                  </a:lnTo>
                  <a:lnTo>
                    <a:pt x="3619425" y="172650"/>
                  </a:lnTo>
                  <a:lnTo>
                    <a:pt x="3576269" y="168323"/>
                  </a:lnTo>
                  <a:lnTo>
                    <a:pt x="3532260" y="164591"/>
                  </a:lnTo>
                  <a:lnTo>
                    <a:pt x="3487679" y="161256"/>
                  </a:lnTo>
                  <a:lnTo>
                    <a:pt x="3442719" y="158187"/>
                  </a:lnTo>
                  <a:lnTo>
                    <a:pt x="3399200" y="154447"/>
                  </a:lnTo>
                  <a:lnTo>
                    <a:pt x="3356640" y="150260"/>
                  </a:lnTo>
                  <a:lnTo>
                    <a:pt x="3314720" y="145776"/>
                  </a:lnTo>
                  <a:lnTo>
                    <a:pt x="3272380" y="141940"/>
                  </a:lnTo>
                  <a:lnTo>
                    <a:pt x="3229760" y="138535"/>
                  </a:lnTo>
                  <a:lnTo>
                    <a:pt x="3186954" y="135419"/>
                  </a:lnTo>
                  <a:lnTo>
                    <a:pt x="3144869" y="132495"/>
                  </a:lnTo>
                  <a:lnTo>
                    <a:pt x="3103266" y="129699"/>
                  </a:lnTo>
                  <a:lnTo>
                    <a:pt x="3061984" y="126988"/>
                  </a:lnTo>
                  <a:lnTo>
                    <a:pt x="3020070" y="125182"/>
                  </a:lnTo>
                  <a:lnTo>
                    <a:pt x="2977733" y="123977"/>
                  </a:lnTo>
                  <a:lnTo>
                    <a:pt x="2935115" y="123174"/>
                  </a:lnTo>
                  <a:lnTo>
                    <a:pt x="2893157" y="121791"/>
                  </a:lnTo>
                  <a:lnTo>
                    <a:pt x="2851638" y="120023"/>
                  </a:lnTo>
                  <a:lnTo>
                    <a:pt x="2810411" y="117998"/>
                  </a:lnTo>
                  <a:lnTo>
                    <a:pt x="2769381" y="115800"/>
                  </a:lnTo>
                  <a:lnTo>
                    <a:pt x="2728481" y="113489"/>
                  </a:lnTo>
                  <a:lnTo>
                    <a:pt x="2687667" y="111102"/>
                  </a:lnTo>
                  <a:lnTo>
                    <a:pt x="2618972" y="107817"/>
                  </a:lnTo>
                  <a:lnTo>
                    <a:pt x="2531687" y="103933"/>
                  </a:lnTo>
                  <a:lnTo>
                    <a:pt x="2432011" y="99651"/>
                  </a:lnTo>
                  <a:lnTo>
                    <a:pt x="2351168" y="95950"/>
                  </a:lnTo>
                  <a:lnTo>
                    <a:pt x="2282879" y="92636"/>
                  </a:lnTo>
                  <a:lnTo>
                    <a:pt x="2222959" y="89579"/>
                  </a:lnTo>
                  <a:lnTo>
                    <a:pt x="2169466" y="86695"/>
                  </a:lnTo>
                  <a:lnTo>
                    <a:pt x="2120257" y="83926"/>
                  </a:lnTo>
                  <a:lnTo>
                    <a:pt x="2073904" y="81233"/>
                  </a:lnTo>
                  <a:lnTo>
                    <a:pt x="2028610" y="78591"/>
                  </a:lnTo>
                  <a:lnTo>
                    <a:pt x="1984020" y="75983"/>
                  </a:lnTo>
                  <a:lnTo>
                    <a:pt x="1939900" y="73398"/>
                  </a:lnTo>
                  <a:lnTo>
                    <a:pt x="1896940" y="70827"/>
                  </a:lnTo>
                  <a:lnTo>
                    <a:pt x="1854753" y="68267"/>
                  </a:lnTo>
                  <a:lnTo>
                    <a:pt x="1813082" y="65714"/>
                  </a:lnTo>
                  <a:lnTo>
                    <a:pt x="1771755" y="64011"/>
                  </a:lnTo>
                  <a:lnTo>
                    <a:pt x="1730656" y="62876"/>
                  </a:lnTo>
                  <a:lnTo>
                    <a:pt x="1689711" y="62120"/>
                  </a:lnTo>
                  <a:lnTo>
                    <a:pt x="1648020" y="59922"/>
                  </a:lnTo>
                  <a:lnTo>
                    <a:pt x="1605833" y="56764"/>
                  </a:lnTo>
                  <a:lnTo>
                    <a:pt x="1563316" y="52965"/>
                  </a:lnTo>
                  <a:lnTo>
                    <a:pt x="1521424" y="49585"/>
                  </a:lnTo>
                  <a:lnTo>
                    <a:pt x="1479949" y="46486"/>
                  </a:lnTo>
                  <a:lnTo>
                    <a:pt x="1438753" y="43573"/>
                  </a:lnTo>
                  <a:lnTo>
                    <a:pt x="1397742" y="40784"/>
                  </a:lnTo>
                  <a:lnTo>
                    <a:pt x="1356855" y="38079"/>
                  </a:lnTo>
                  <a:lnTo>
                    <a:pt x="1316050" y="35428"/>
                  </a:lnTo>
                  <a:lnTo>
                    <a:pt x="1276146" y="32814"/>
                  </a:lnTo>
                  <a:lnTo>
                    <a:pt x="1236844" y="30225"/>
                  </a:lnTo>
                  <a:lnTo>
                    <a:pt x="1197943" y="27653"/>
                  </a:lnTo>
                  <a:lnTo>
                    <a:pt x="1158462" y="25091"/>
                  </a:lnTo>
                  <a:lnTo>
                    <a:pt x="1118595" y="22536"/>
                  </a:lnTo>
                  <a:lnTo>
                    <a:pt x="1078470" y="19986"/>
                  </a:lnTo>
                  <a:lnTo>
                    <a:pt x="1039020" y="17440"/>
                  </a:lnTo>
                  <a:lnTo>
                    <a:pt x="1000020" y="14895"/>
                  </a:lnTo>
                  <a:lnTo>
                    <a:pt x="961320" y="12353"/>
                  </a:lnTo>
                  <a:lnTo>
                    <a:pt x="923667" y="10658"/>
                  </a:lnTo>
                  <a:lnTo>
                    <a:pt x="886711" y="9527"/>
                  </a:lnTo>
                  <a:lnTo>
                    <a:pt x="850221" y="8774"/>
                  </a:lnTo>
                  <a:lnTo>
                    <a:pt x="813194" y="7425"/>
                  </a:lnTo>
                  <a:lnTo>
                    <a:pt x="775810" y="5679"/>
                  </a:lnTo>
                  <a:lnTo>
                    <a:pt x="738186" y="3668"/>
                  </a:lnTo>
                  <a:lnTo>
                    <a:pt x="702098" y="2328"/>
                  </a:lnTo>
                  <a:lnTo>
                    <a:pt x="667031" y="1435"/>
                  </a:lnTo>
                  <a:lnTo>
                    <a:pt x="632648" y="839"/>
                  </a:lnTo>
                  <a:lnTo>
                    <a:pt x="598718" y="442"/>
                  </a:lnTo>
                  <a:lnTo>
                    <a:pt x="565092" y="177"/>
                  </a:lnTo>
                  <a:lnTo>
                    <a:pt x="531668" y="0"/>
                  </a:lnTo>
                  <a:lnTo>
                    <a:pt x="499225" y="729"/>
                  </a:lnTo>
                  <a:lnTo>
                    <a:pt x="467437" y="2062"/>
                  </a:lnTo>
                  <a:lnTo>
                    <a:pt x="436085" y="3797"/>
                  </a:lnTo>
                  <a:lnTo>
                    <a:pt x="405023" y="4953"/>
                  </a:lnTo>
                  <a:lnTo>
                    <a:pt x="374156" y="5725"/>
                  </a:lnTo>
                  <a:lnTo>
                    <a:pt x="343417" y="6239"/>
                  </a:lnTo>
                  <a:lnTo>
                    <a:pt x="315304" y="7428"/>
                  </a:lnTo>
                  <a:lnTo>
                    <a:pt x="288943" y="9068"/>
                  </a:lnTo>
                  <a:lnTo>
                    <a:pt x="263749" y="11007"/>
                  </a:lnTo>
                  <a:lnTo>
                    <a:pt x="239332" y="13147"/>
                  </a:lnTo>
                  <a:lnTo>
                    <a:pt x="215435" y="15421"/>
                  </a:lnTo>
                  <a:lnTo>
                    <a:pt x="191883" y="17783"/>
                  </a:lnTo>
                  <a:lnTo>
                    <a:pt x="170256" y="20204"/>
                  </a:lnTo>
                  <a:lnTo>
                    <a:pt x="149911" y="22665"/>
                  </a:lnTo>
                  <a:lnTo>
                    <a:pt x="113194" y="26811"/>
                  </a:lnTo>
                  <a:lnTo>
                    <a:pt x="82764" y="28653"/>
                  </a:lnTo>
                  <a:lnTo>
                    <a:pt x="45878" y="33736"/>
                  </a:lnTo>
                  <a:lnTo>
                    <a:pt x="11571" y="39477"/>
                  </a:lnTo>
                  <a:lnTo>
                    <a:pt x="0" y="4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2"/>
          <p:cNvGrpSpPr/>
          <p:nvPr/>
        </p:nvGrpSpPr>
        <p:grpSpPr>
          <a:xfrm>
            <a:off x="7203918" y="4995133"/>
            <a:ext cx="1764822" cy="679944"/>
            <a:chOff x="7203918" y="4995133"/>
            <a:chExt cx="1764822" cy="679944"/>
          </a:xfrm>
        </p:grpSpPr>
        <p:sp>
          <p:nvSpPr>
            <p:cNvPr id="59" name="SMARTInkShape-267"/>
            <p:cNvSpPr/>
            <p:nvPr>
              <p:custDataLst>
                <p:tags r:id="rId45"/>
              </p:custDataLst>
            </p:nvPr>
          </p:nvSpPr>
          <p:spPr>
            <a:xfrm>
              <a:off x="8961119" y="5303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8"/>
            <p:cNvSpPr/>
            <p:nvPr>
              <p:custDataLst>
                <p:tags r:id="rId46"/>
              </p:custDataLst>
            </p:nvPr>
          </p:nvSpPr>
          <p:spPr>
            <a:xfrm>
              <a:off x="8549785" y="4999414"/>
              <a:ext cx="388477" cy="578428"/>
            </a:xfrm>
            <a:custGeom>
              <a:avLst/>
              <a:gdLst/>
              <a:ahLst/>
              <a:cxnLst/>
              <a:rect l="0" t="0" r="0" b="0"/>
              <a:pathLst>
                <a:path w="388477" h="578428">
                  <a:moveTo>
                    <a:pt x="152254" y="578427"/>
                  </a:moveTo>
                  <a:lnTo>
                    <a:pt x="152254" y="578427"/>
                  </a:lnTo>
                  <a:lnTo>
                    <a:pt x="174896" y="548855"/>
                  </a:lnTo>
                  <a:lnTo>
                    <a:pt x="191232" y="518676"/>
                  </a:lnTo>
                  <a:lnTo>
                    <a:pt x="201809" y="483299"/>
                  </a:lnTo>
                  <a:lnTo>
                    <a:pt x="209459" y="446007"/>
                  </a:lnTo>
                  <a:lnTo>
                    <a:pt x="212948" y="408145"/>
                  </a:lnTo>
                  <a:lnTo>
                    <a:pt x="216765" y="382801"/>
                  </a:lnTo>
                  <a:lnTo>
                    <a:pt x="219025" y="355169"/>
                  </a:lnTo>
                  <a:lnTo>
                    <a:pt x="220031" y="325954"/>
                  </a:lnTo>
                  <a:lnTo>
                    <a:pt x="220477" y="296036"/>
                  </a:lnTo>
                  <a:lnTo>
                    <a:pt x="220676" y="265807"/>
                  </a:lnTo>
                  <a:lnTo>
                    <a:pt x="220765" y="236284"/>
                  </a:lnTo>
                  <a:lnTo>
                    <a:pt x="220803" y="209051"/>
                  </a:lnTo>
                  <a:lnTo>
                    <a:pt x="220821" y="182838"/>
                  </a:lnTo>
                  <a:lnTo>
                    <a:pt x="220831" y="148794"/>
                  </a:lnTo>
                  <a:lnTo>
                    <a:pt x="220834" y="114536"/>
                  </a:lnTo>
                  <a:lnTo>
                    <a:pt x="220834" y="84919"/>
                  </a:lnTo>
                  <a:lnTo>
                    <a:pt x="219989" y="95647"/>
                  </a:lnTo>
                  <a:lnTo>
                    <a:pt x="210288" y="116331"/>
                  </a:lnTo>
                  <a:lnTo>
                    <a:pt x="200060" y="130057"/>
                  </a:lnTo>
                  <a:lnTo>
                    <a:pt x="170415" y="161823"/>
                  </a:lnTo>
                  <a:lnTo>
                    <a:pt x="143706" y="196413"/>
                  </a:lnTo>
                  <a:lnTo>
                    <a:pt x="108735" y="226859"/>
                  </a:lnTo>
                  <a:lnTo>
                    <a:pt x="74231" y="250057"/>
                  </a:lnTo>
                  <a:lnTo>
                    <a:pt x="37182" y="275226"/>
                  </a:lnTo>
                  <a:lnTo>
                    <a:pt x="17702" y="285921"/>
                  </a:lnTo>
                  <a:lnTo>
                    <a:pt x="0" y="288850"/>
                  </a:lnTo>
                  <a:lnTo>
                    <a:pt x="8163" y="278318"/>
                  </a:lnTo>
                  <a:lnTo>
                    <a:pt x="33322" y="242220"/>
                  </a:lnTo>
                  <a:lnTo>
                    <a:pt x="57360" y="212483"/>
                  </a:lnTo>
                  <a:lnTo>
                    <a:pt x="84498" y="176067"/>
                  </a:lnTo>
                  <a:lnTo>
                    <a:pt x="110165" y="139545"/>
                  </a:lnTo>
                  <a:lnTo>
                    <a:pt x="123348" y="118199"/>
                  </a:lnTo>
                  <a:lnTo>
                    <a:pt x="138064" y="93808"/>
                  </a:lnTo>
                  <a:lnTo>
                    <a:pt x="158930" y="59933"/>
                  </a:lnTo>
                  <a:lnTo>
                    <a:pt x="177940" y="28841"/>
                  </a:lnTo>
                  <a:lnTo>
                    <a:pt x="190140" y="0"/>
                  </a:lnTo>
                  <a:lnTo>
                    <a:pt x="208043" y="36982"/>
                  </a:lnTo>
                  <a:lnTo>
                    <a:pt x="221561" y="67761"/>
                  </a:lnTo>
                  <a:lnTo>
                    <a:pt x="238547" y="102844"/>
                  </a:lnTo>
                  <a:lnTo>
                    <a:pt x="252413" y="129990"/>
                  </a:lnTo>
                  <a:lnTo>
                    <a:pt x="267044" y="156165"/>
                  </a:lnTo>
                  <a:lnTo>
                    <a:pt x="284270" y="181910"/>
                  </a:lnTo>
                  <a:lnTo>
                    <a:pt x="302369" y="207463"/>
                  </a:lnTo>
                  <a:lnTo>
                    <a:pt x="325990" y="243956"/>
                  </a:lnTo>
                  <a:lnTo>
                    <a:pt x="349573" y="279901"/>
                  </a:lnTo>
                  <a:lnTo>
                    <a:pt x="366490" y="311461"/>
                  </a:lnTo>
                  <a:lnTo>
                    <a:pt x="388476" y="34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9"/>
            <p:cNvSpPr/>
            <p:nvPr>
              <p:custDataLst>
                <p:tags r:id="rId47"/>
              </p:custDataLst>
            </p:nvPr>
          </p:nvSpPr>
          <p:spPr>
            <a:xfrm>
              <a:off x="8428203" y="5327583"/>
              <a:ext cx="106198" cy="263393"/>
            </a:xfrm>
            <a:custGeom>
              <a:avLst/>
              <a:gdLst/>
              <a:ahLst/>
              <a:cxnLst/>
              <a:rect l="0" t="0" r="0" b="0"/>
              <a:pathLst>
                <a:path w="106198" h="263393">
                  <a:moveTo>
                    <a:pt x="106197" y="59758"/>
                  </a:moveTo>
                  <a:lnTo>
                    <a:pt x="106197" y="59758"/>
                  </a:lnTo>
                  <a:lnTo>
                    <a:pt x="73929" y="42353"/>
                  </a:lnTo>
                  <a:lnTo>
                    <a:pt x="39077" y="11957"/>
                  </a:lnTo>
                  <a:lnTo>
                    <a:pt x="5016" y="0"/>
                  </a:lnTo>
                  <a:lnTo>
                    <a:pt x="3183" y="446"/>
                  </a:lnTo>
                  <a:lnTo>
                    <a:pt x="1962" y="1591"/>
                  </a:lnTo>
                  <a:lnTo>
                    <a:pt x="603" y="5118"/>
                  </a:lnTo>
                  <a:lnTo>
                    <a:pt x="0" y="9509"/>
                  </a:lnTo>
                  <a:lnTo>
                    <a:pt x="10166" y="42942"/>
                  </a:lnTo>
                  <a:lnTo>
                    <a:pt x="27710" y="80769"/>
                  </a:lnTo>
                  <a:lnTo>
                    <a:pt x="50957" y="111609"/>
                  </a:lnTo>
                  <a:lnTo>
                    <a:pt x="69321" y="147182"/>
                  </a:lnTo>
                  <a:lnTo>
                    <a:pt x="84641" y="182839"/>
                  </a:lnTo>
                  <a:lnTo>
                    <a:pt x="95574" y="218501"/>
                  </a:lnTo>
                  <a:lnTo>
                    <a:pt x="96396" y="233603"/>
                  </a:lnTo>
                  <a:lnTo>
                    <a:pt x="93938" y="245959"/>
                  </a:lnTo>
                  <a:lnTo>
                    <a:pt x="90404" y="250779"/>
                  </a:lnTo>
                  <a:lnTo>
                    <a:pt x="79705" y="258391"/>
                  </a:lnTo>
                  <a:lnTo>
                    <a:pt x="63445" y="263392"/>
                  </a:lnTo>
                  <a:lnTo>
                    <a:pt x="55306" y="262303"/>
                  </a:lnTo>
                  <a:lnTo>
                    <a:pt x="51948" y="260828"/>
                  </a:lnTo>
                  <a:lnTo>
                    <a:pt x="49711" y="258151"/>
                  </a:lnTo>
                  <a:lnTo>
                    <a:pt x="47225" y="250661"/>
                  </a:lnTo>
                  <a:lnTo>
                    <a:pt x="48256" y="246293"/>
                  </a:lnTo>
                  <a:lnTo>
                    <a:pt x="53916" y="236924"/>
                  </a:lnTo>
                  <a:lnTo>
                    <a:pt x="83337" y="21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0"/>
            <p:cNvSpPr/>
            <p:nvPr>
              <p:custDataLst>
                <p:tags r:id="rId48"/>
              </p:custDataLst>
            </p:nvPr>
          </p:nvSpPr>
          <p:spPr>
            <a:xfrm>
              <a:off x="7203918" y="4995133"/>
              <a:ext cx="1254283" cy="679944"/>
            </a:xfrm>
            <a:custGeom>
              <a:avLst/>
              <a:gdLst/>
              <a:ahLst/>
              <a:cxnLst/>
              <a:rect l="0" t="0" r="0" b="0"/>
              <a:pathLst>
                <a:path w="1254283" h="679944">
                  <a:moveTo>
                    <a:pt x="57942" y="72167"/>
                  </a:moveTo>
                  <a:lnTo>
                    <a:pt x="57942" y="72167"/>
                  </a:lnTo>
                  <a:lnTo>
                    <a:pt x="20437" y="49527"/>
                  </a:lnTo>
                  <a:lnTo>
                    <a:pt x="4308" y="33191"/>
                  </a:lnTo>
                  <a:lnTo>
                    <a:pt x="238" y="25776"/>
                  </a:lnTo>
                  <a:lnTo>
                    <a:pt x="0" y="22613"/>
                  </a:lnTo>
                  <a:lnTo>
                    <a:pt x="1992" y="16841"/>
                  </a:lnTo>
                  <a:lnTo>
                    <a:pt x="4554" y="14962"/>
                  </a:lnTo>
                  <a:lnTo>
                    <a:pt x="33674" y="7656"/>
                  </a:lnTo>
                  <a:lnTo>
                    <a:pt x="58728" y="3137"/>
                  </a:lnTo>
                  <a:lnTo>
                    <a:pt x="90465" y="0"/>
                  </a:lnTo>
                  <a:lnTo>
                    <a:pt x="127148" y="1428"/>
                  </a:lnTo>
                  <a:lnTo>
                    <a:pt x="163771" y="7143"/>
                  </a:lnTo>
                  <a:lnTo>
                    <a:pt x="199804" y="14481"/>
                  </a:lnTo>
                  <a:lnTo>
                    <a:pt x="235574" y="20564"/>
                  </a:lnTo>
                  <a:lnTo>
                    <a:pt x="268969" y="26090"/>
                  </a:lnTo>
                  <a:lnTo>
                    <a:pt x="299052" y="32215"/>
                  </a:lnTo>
                  <a:lnTo>
                    <a:pt x="334182" y="43490"/>
                  </a:lnTo>
                  <a:lnTo>
                    <a:pt x="366979" y="50416"/>
                  </a:lnTo>
                  <a:lnTo>
                    <a:pt x="377325" y="54880"/>
                  </a:lnTo>
                  <a:lnTo>
                    <a:pt x="381923" y="59686"/>
                  </a:lnTo>
                  <a:lnTo>
                    <a:pt x="381709" y="69159"/>
                  </a:lnTo>
                  <a:lnTo>
                    <a:pt x="377098" y="82684"/>
                  </a:lnTo>
                  <a:lnTo>
                    <a:pt x="353443" y="118961"/>
                  </a:lnTo>
                  <a:lnTo>
                    <a:pt x="328356" y="154694"/>
                  </a:lnTo>
                  <a:lnTo>
                    <a:pt x="307941" y="187058"/>
                  </a:lnTo>
                  <a:lnTo>
                    <a:pt x="296927" y="215335"/>
                  </a:lnTo>
                  <a:lnTo>
                    <a:pt x="284164" y="245162"/>
                  </a:lnTo>
                  <a:lnTo>
                    <a:pt x="275489" y="276295"/>
                  </a:lnTo>
                  <a:lnTo>
                    <a:pt x="272543" y="311107"/>
                  </a:lnTo>
                  <a:lnTo>
                    <a:pt x="271854" y="332738"/>
                  </a:lnTo>
                  <a:lnTo>
                    <a:pt x="278443" y="350021"/>
                  </a:lnTo>
                  <a:lnTo>
                    <a:pt x="289610" y="371703"/>
                  </a:lnTo>
                  <a:lnTo>
                    <a:pt x="303828" y="396318"/>
                  </a:lnTo>
                  <a:lnTo>
                    <a:pt x="331927" y="430962"/>
                  </a:lnTo>
                  <a:lnTo>
                    <a:pt x="345095" y="439064"/>
                  </a:lnTo>
                  <a:lnTo>
                    <a:pt x="350977" y="441225"/>
                  </a:lnTo>
                  <a:lnTo>
                    <a:pt x="362029" y="441369"/>
                  </a:lnTo>
                  <a:lnTo>
                    <a:pt x="367346" y="440221"/>
                  </a:lnTo>
                  <a:lnTo>
                    <a:pt x="377770" y="432173"/>
                  </a:lnTo>
                  <a:lnTo>
                    <a:pt x="398260" y="406311"/>
                  </a:lnTo>
                  <a:lnTo>
                    <a:pt x="412530" y="369812"/>
                  </a:lnTo>
                  <a:lnTo>
                    <a:pt x="420862" y="334960"/>
                  </a:lnTo>
                  <a:lnTo>
                    <a:pt x="427847" y="300362"/>
                  </a:lnTo>
                  <a:lnTo>
                    <a:pt x="429446" y="279104"/>
                  </a:lnTo>
                  <a:lnTo>
                    <a:pt x="424626" y="264997"/>
                  </a:lnTo>
                  <a:lnTo>
                    <a:pt x="423471" y="264222"/>
                  </a:lnTo>
                  <a:lnTo>
                    <a:pt x="419930" y="263357"/>
                  </a:lnTo>
                  <a:lnTo>
                    <a:pt x="418648" y="263974"/>
                  </a:lnTo>
                  <a:lnTo>
                    <a:pt x="417793" y="265232"/>
                  </a:lnTo>
                  <a:lnTo>
                    <a:pt x="417222" y="266917"/>
                  </a:lnTo>
                  <a:lnTo>
                    <a:pt x="394971" y="299294"/>
                  </a:lnTo>
                  <a:lnTo>
                    <a:pt x="392024" y="315353"/>
                  </a:lnTo>
                  <a:lnTo>
                    <a:pt x="397031" y="350403"/>
                  </a:lnTo>
                  <a:lnTo>
                    <a:pt x="406174" y="383008"/>
                  </a:lnTo>
                  <a:lnTo>
                    <a:pt x="418655" y="411985"/>
                  </a:lnTo>
                  <a:lnTo>
                    <a:pt x="425974" y="420189"/>
                  </a:lnTo>
                  <a:lnTo>
                    <a:pt x="434025" y="425809"/>
                  </a:lnTo>
                  <a:lnTo>
                    <a:pt x="440425" y="428308"/>
                  </a:lnTo>
                  <a:lnTo>
                    <a:pt x="443318" y="428128"/>
                  </a:lnTo>
                  <a:lnTo>
                    <a:pt x="456629" y="423571"/>
                  </a:lnTo>
                  <a:lnTo>
                    <a:pt x="461761" y="418564"/>
                  </a:lnTo>
                  <a:lnTo>
                    <a:pt x="485328" y="387329"/>
                  </a:lnTo>
                  <a:lnTo>
                    <a:pt x="509158" y="350604"/>
                  </a:lnTo>
                  <a:lnTo>
                    <a:pt x="526821" y="316757"/>
                  </a:lnTo>
                  <a:lnTo>
                    <a:pt x="542780" y="283962"/>
                  </a:lnTo>
                  <a:lnTo>
                    <a:pt x="567732" y="251162"/>
                  </a:lnTo>
                  <a:lnTo>
                    <a:pt x="581449" y="241302"/>
                  </a:lnTo>
                  <a:lnTo>
                    <a:pt x="583053" y="242497"/>
                  </a:lnTo>
                  <a:lnTo>
                    <a:pt x="598172" y="265195"/>
                  </a:lnTo>
                  <a:lnTo>
                    <a:pt x="600587" y="283546"/>
                  </a:lnTo>
                  <a:lnTo>
                    <a:pt x="597186" y="317678"/>
                  </a:lnTo>
                  <a:lnTo>
                    <a:pt x="595332" y="352344"/>
                  </a:lnTo>
                  <a:lnTo>
                    <a:pt x="595628" y="386323"/>
                  </a:lnTo>
                  <a:lnTo>
                    <a:pt x="592612" y="420944"/>
                  </a:lnTo>
                  <a:lnTo>
                    <a:pt x="587548" y="458938"/>
                  </a:lnTo>
                  <a:lnTo>
                    <a:pt x="581969" y="496386"/>
                  </a:lnTo>
                  <a:lnTo>
                    <a:pt x="580013" y="502299"/>
                  </a:lnTo>
                  <a:lnTo>
                    <a:pt x="579557" y="507089"/>
                  </a:lnTo>
                  <a:lnTo>
                    <a:pt x="581305" y="514669"/>
                  </a:lnTo>
                  <a:lnTo>
                    <a:pt x="582957" y="517028"/>
                  </a:lnTo>
                  <a:lnTo>
                    <a:pt x="584906" y="518601"/>
                  </a:lnTo>
                  <a:lnTo>
                    <a:pt x="587051" y="519650"/>
                  </a:lnTo>
                  <a:lnTo>
                    <a:pt x="593950" y="518557"/>
                  </a:lnTo>
                  <a:lnTo>
                    <a:pt x="598162" y="517081"/>
                  </a:lnTo>
                  <a:lnTo>
                    <a:pt x="634855" y="487392"/>
                  </a:lnTo>
                  <a:lnTo>
                    <a:pt x="669175" y="453907"/>
                  </a:lnTo>
                  <a:lnTo>
                    <a:pt x="681587" y="439329"/>
                  </a:lnTo>
                  <a:lnTo>
                    <a:pt x="682429" y="422162"/>
                  </a:lnTo>
                  <a:lnTo>
                    <a:pt x="681699" y="418950"/>
                  </a:lnTo>
                  <a:lnTo>
                    <a:pt x="680367" y="418503"/>
                  </a:lnTo>
                  <a:lnTo>
                    <a:pt x="678633" y="419898"/>
                  </a:lnTo>
                  <a:lnTo>
                    <a:pt x="672145" y="433996"/>
                  </a:lnTo>
                  <a:lnTo>
                    <a:pt x="668452" y="457125"/>
                  </a:lnTo>
                  <a:lnTo>
                    <a:pt x="667946" y="473836"/>
                  </a:lnTo>
                  <a:lnTo>
                    <a:pt x="672238" y="488036"/>
                  </a:lnTo>
                  <a:lnTo>
                    <a:pt x="679790" y="499144"/>
                  </a:lnTo>
                  <a:lnTo>
                    <a:pt x="692715" y="509311"/>
                  </a:lnTo>
                  <a:lnTo>
                    <a:pt x="699331" y="511987"/>
                  </a:lnTo>
                  <a:lnTo>
                    <a:pt x="711862" y="513493"/>
                  </a:lnTo>
                  <a:lnTo>
                    <a:pt x="726299" y="509894"/>
                  </a:lnTo>
                  <a:lnTo>
                    <a:pt x="736272" y="501239"/>
                  </a:lnTo>
                  <a:lnTo>
                    <a:pt x="744654" y="489773"/>
                  </a:lnTo>
                  <a:lnTo>
                    <a:pt x="751068" y="466177"/>
                  </a:lnTo>
                  <a:lnTo>
                    <a:pt x="754553" y="448293"/>
                  </a:lnTo>
                  <a:lnTo>
                    <a:pt x="758570" y="427058"/>
                  </a:lnTo>
                  <a:lnTo>
                    <a:pt x="762093" y="406974"/>
                  </a:lnTo>
                  <a:lnTo>
                    <a:pt x="765289" y="387658"/>
                  </a:lnTo>
                  <a:lnTo>
                    <a:pt x="771098" y="351240"/>
                  </a:lnTo>
                  <a:lnTo>
                    <a:pt x="776502" y="318119"/>
                  </a:lnTo>
                  <a:lnTo>
                    <a:pt x="780259" y="283048"/>
                  </a:lnTo>
                  <a:lnTo>
                    <a:pt x="781703" y="257896"/>
                  </a:lnTo>
                  <a:lnTo>
                    <a:pt x="781749" y="257793"/>
                  </a:lnTo>
                  <a:lnTo>
                    <a:pt x="781800" y="259937"/>
                  </a:lnTo>
                  <a:lnTo>
                    <a:pt x="792444" y="291729"/>
                  </a:lnTo>
                  <a:lnTo>
                    <a:pt x="799752" y="323678"/>
                  </a:lnTo>
                  <a:lnTo>
                    <a:pt x="800245" y="349897"/>
                  </a:lnTo>
                  <a:lnTo>
                    <a:pt x="798487" y="378482"/>
                  </a:lnTo>
                  <a:lnTo>
                    <a:pt x="797706" y="408120"/>
                  </a:lnTo>
                  <a:lnTo>
                    <a:pt x="797360" y="438227"/>
                  </a:lnTo>
                  <a:lnTo>
                    <a:pt x="798052" y="468541"/>
                  </a:lnTo>
                  <a:lnTo>
                    <a:pt x="801183" y="498947"/>
                  </a:lnTo>
                  <a:lnTo>
                    <a:pt x="800881" y="529394"/>
                  </a:lnTo>
                  <a:lnTo>
                    <a:pt x="797924" y="559012"/>
                  </a:lnTo>
                  <a:lnTo>
                    <a:pt x="793786" y="586288"/>
                  </a:lnTo>
                  <a:lnTo>
                    <a:pt x="790743" y="621397"/>
                  </a:lnTo>
                  <a:lnTo>
                    <a:pt x="783632" y="655826"/>
                  </a:lnTo>
                  <a:lnTo>
                    <a:pt x="774638" y="679943"/>
                  </a:lnTo>
                  <a:lnTo>
                    <a:pt x="774500" y="679705"/>
                  </a:lnTo>
                  <a:lnTo>
                    <a:pt x="774259" y="675046"/>
                  </a:lnTo>
                  <a:lnTo>
                    <a:pt x="768991" y="660465"/>
                  </a:lnTo>
                  <a:lnTo>
                    <a:pt x="767075" y="624470"/>
                  </a:lnTo>
                  <a:lnTo>
                    <a:pt x="768505" y="598729"/>
                  </a:lnTo>
                  <a:lnTo>
                    <a:pt x="774786" y="564710"/>
                  </a:lnTo>
                  <a:lnTo>
                    <a:pt x="780964" y="531528"/>
                  </a:lnTo>
                  <a:lnTo>
                    <a:pt x="787379" y="499001"/>
                  </a:lnTo>
                  <a:lnTo>
                    <a:pt x="795874" y="464788"/>
                  </a:lnTo>
                  <a:lnTo>
                    <a:pt x="805294" y="434345"/>
                  </a:lnTo>
                  <a:lnTo>
                    <a:pt x="820117" y="397919"/>
                  </a:lnTo>
                  <a:lnTo>
                    <a:pt x="836252" y="370944"/>
                  </a:lnTo>
                  <a:lnTo>
                    <a:pt x="842148" y="365825"/>
                  </a:lnTo>
                  <a:lnTo>
                    <a:pt x="848789" y="362536"/>
                  </a:lnTo>
                  <a:lnTo>
                    <a:pt x="849333" y="363112"/>
                  </a:lnTo>
                  <a:lnTo>
                    <a:pt x="849938" y="366013"/>
                  </a:lnTo>
                  <a:lnTo>
                    <a:pt x="849480" y="381702"/>
                  </a:lnTo>
                  <a:lnTo>
                    <a:pt x="843464" y="400383"/>
                  </a:lnTo>
                  <a:lnTo>
                    <a:pt x="817014" y="437064"/>
                  </a:lnTo>
                  <a:lnTo>
                    <a:pt x="799263" y="454251"/>
                  </a:lnTo>
                  <a:lnTo>
                    <a:pt x="787353" y="469656"/>
                  </a:lnTo>
                  <a:lnTo>
                    <a:pt x="786362" y="474320"/>
                  </a:lnTo>
                  <a:lnTo>
                    <a:pt x="787521" y="486275"/>
                  </a:lnTo>
                  <a:lnTo>
                    <a:pt x="790858" y="495540"/>
                  </a:lnTo>
                  <a:lnTo>
                    <a:pt x="792933" y="499196"/>
                  </a:lnTo>
                  <a:lnTo>
                    <a:pt x="802011" y="505516"/>
                  </a:lnTo>
                  <a:lnTo>
                    <a:pt x="815359" y="510300"/>
                  </a:lnTo>
                  <a:lnTo>
                    <a:pt x="851524" y="513371"/>
                  </a:lnTo>
                  <a:lnTo>
                    <a:pt x="881229" y="511646"/>
                  </a:lnTo>
                  <a:lnTo>
                    <a:pt x="902214" y="506251"/>
                  </a:lnTo>
                  <a:lnTo>
                    <a:pt x="936982" y="488933"/>
                  </a:lnTo>
                  <a:lnTo>
                    <a:pt x="969108" y="467715"/>
                  </a:lnTo>
                  <a:lnTo>
                    <a:pt x="1005789" y="437790"/>
                  </a:lnTo>
                  <a:lnTo>
                    <a:pt x="1033536" y="401502"/>
                  </a:lnTo>
                  <a:lnTo>
                    <a:pt x="1037639" y="392670"/>
                  </a:lnTo>
                  <a:lnTo>
                    <a:pt x="1037040" y="388282"/>
                  </a:lnTo>
                  <a:lnTo>
                    <a:pt x="1028953" y="374864"/>
                  </a:lnTo>
                  <a:lnTo>
                    <a:pt x="1023467" y="368130"/>
                  </a:lnTo>
                  <a:lnTo>
                    <a:pt x="1013691" y="364573"/>
                  </a:lnTo>
                  <a:lnTo>
                    <a:pt x="986718" y="362289"/>
                  </a:lnTo>
                  <a:lnTo>
                    <a:pt x="968510" y="365939"/>
                  </a:lnTo>
                  <a:lnTo>
                    <a:pt x="941951" y="380841"/>
                  </a:lnTo>
                  <a:lnTo>
                    <a:pt x="930330" y="390260"/>
                  </a:lnTo>
                  <a:lnTo>
                    <a:pt x="924036" y="402348"/>
                  </a:lnTo>
                  <a:lnTo>
                    <a:pt x="914428" y="439106"/>
                  </a:lnTo>
                  <a:lnTo>
                    <a:pt x="913131" y="466122"/>
                  </a:lnTo>
                  <a:lnTo>
                    <a:pt x="919848" y="498435"/>
                  </a:lnTo>
                  <a:lnTo>
                    <a:pt x="933374" y="529277"/>
                  </a:lnTo>
                  <a:lnTo>
                    <a:pt x="947436" y="548155"/>
                  </a:lnTo>
                  <a:lnTo>
                    <a:pt x="966373" y="560428"/>
                  </a:lnTo>
                  <a:lnTo>
                    <a:pt x="980696" y="562081"/>
                  </a:lnTo>
                  <a:lnTo>
                    <a:pt x="996375" y="559147"/>
                  </a:lnTo>
                  <a:lnTo>
                    <a:pt x="1034035" y="543465"/>
                  </a:lnTo>
                  <a:lnTo>
                    <a:pt x="1061741" y="526771"/>
                  </a:lnTo>
                  <a:lnTo>
                    <a:pt x="1095530" y="491771"/>
                  </a:lnTo>
                  <a:lnTo>
                    <a:pt x="1106396" y="479920"/>
                  </a:lnTo>
                  <a:lnTo>
                    <a:pt x="1109125" y="473543"/>
                  </a:lnTo>
                  <a:lnTo>
                    <a:pt x="1109620" y="445690"/>
                  </a:lnTo>
                  <a:lnTo>
                    <a:pt x="1107296" y="439120"/>
                  </a:lnTo>
                  <a:lnTo>
                    <a:pt x="1105491" y="436182"/>
                  </a:lnTo>
                  <a:lnTo>
                    <a:pt x="1094862" y="428004"/>
                  </a:lnTo>
                  <a:lnTo>
                    <a:pt x="1076942" y="424262"/>
                  </a:lnTo>
                  <a:lnTo>
                    <a:pt x="1065115" y="427902"/>
                  </a:lnTo>
                  <a:lnTo>
                    <a:pt x="1028300" y="458552"/>
                  </a:lnTo>
                  <a:lnTo>
                    <a:pt x="1017050" y="477622"/>
                  </a:lnTo>
                  <a:lnTo>
                    <a:pt x="1011747" y="506823"/>
                  </a:lnTo>
                  <a:lnTo>
                    <a:pt x="1010614" y="544649"/>
                  </a:lnTo>
                  <a:lnTo>
                    <a:pt x="1014538" y="563434"/>
                  </a:lnTo>
                  <a:lnTo>
                    <a:pt x="1018754" y="569908"/>
                  </a:lnTo>
                  <a:lnTo>
                    <a:pt x="1021063" y="571634"/>
                  </a:lnTo>
                  <a:lnTo>
                    <a:pt x="1032403" y="574063"/>
                  </a:lnTo>
                  <a:lnTo>
                    <a:pt x="1041652" y="570117"/>
                  </a:lnTo>
                  <a:lnTo>
                    <a:pt x="1077497" y="541913"/>
                  </a:lnTo>
                  <a:lnTo>
                    <a:pt x="1102528" y="512235"/>
                  </a:lnTo>
                  <a:lnTo>
                    <a:pt x="1108584" y="494363"/>
                  </a:lnTo>
                  <a:lnTo>
                    <a:pt x="1108890" y="494177"/>
                  </a:lnTo>
                  <a:lnTo>
                    <a:pt x="1109230" y="496229"/>
                  </a:lnTo>
                  <a:lnTo>
                    <a:pt x="1107124" y="499964"/>
                  </a:lnTo>
                  <a:lnTo>
                    <a:pt x="1086863" y="523049"/>
                  </a:lnTo>
                  <a:lnTo>
                    <a:pt x="1077223" y="545454"/>
                  </a:lnTo>
                  <a:lnTo>
                    <a:pt x="1072552" y="550888"/>
                  </a:lnTo>
                  <a:lnTo>
                    <a:pt x="1073015" y="551336"/>
                  </a:lnTo>
                  <a:lnTo>
                    <a:pt x="1075787" y="551830"/>
                  </a:lnTo>
                  <a:lnTo>
                    <a:pt x="1076019" y="551116"/>
                  </a:lnTo>
                  <a:lnTo>
                    <a:pt x="1074019" y="548064"/>
                  </a:lnTo>
                  <a:lnTo>
                    <a:pt x="1073994" y="546912"/>
                  </a:lnTo>
                  <a:lnTo>
                    <a:pt x="1074822" y="546144"/>
                  </a:lnTo>
                  <a:lnTo>
                    <a:pt x="1076222" y="545631"/>
                  </a:lnTo>
                  <a:lnTo>
                    <a:pt x="1077155" y="543597"/>
                  </a:lnTo>
                  <a:lnTo>
                    <a:pt x="1084942" y="512589"/>
                  </a:lnTo>
                  <a:lnTo>
                    <a:pt x="1094427" y="481085"/>
                  </a:lnTo>
                  <a:lnTo>
                    <a:pt x="1104189" y="454666"/>
                  </a:lnTo>
                  <a:lnTo>
                    <a:pt x="1126703" y="422983"/>
                  </a:lnTo>
                  <a:lnTo>
                    <a:pt x="1146522" y="397430"/>
                  </a:lnTo>
                  <a:lnTo>
                    <a:pt x="1149423" y="395690"/>
                  </a:lnTo>
                  <a:lnTo>
                    <a:pt x="1152201" y="395375"/>
                  </a:lnTo>
                  <a:lnTo>
                    <a:pt x="1157549" y="397284"/>
                  </a:lnTo>
                  <a:lnTo>
                    <a:pt x="1165319" y="407164"/>
                  </a:lnTo>
                  <a:lnTo>
                    <a:pt x="1178074" y="438893"/>
                  </a:lnTo>
                  <a:lnTo>
                    <a:pt x="1183443" y="463330"/>
                  </a:lnTo>
                  <a:lnTo>
                    <a:pt x="1185257" y="497884"/>
                  </a:lnTo>
                  <a:lnTo>
                    <a:pt x="1184767" y="523085"/>
                  </a:lnTo>
                  <a:lnTo>
                    <a:pt x="1178175" y="558195"/>
                  </a:lnTo>
                  <a:lnTo>
                    <a:pt x="1182639" y="556855"/>
                  </a:lnTo>
                  <a:lnTo>
                    <a:pt x="1217251" y="536055"/>
                  </a:lnTo>
                  <a:lnTo>
                    <a:pt x="1254282" y="506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7" name="SMARTInkShape-Group53"/>
          <p:cNvGrpSpPr/>
          <p:nvPr/>
        </p:nvGrpSpPr>
        <p:grpSpPr>
          <a:xfrm>
            <a:off x="7174075" y="4261257"/>
            <a:ext cx="1741326" cy="1197459"/>
            <a:chOff x="7174075" y="4261257"/>
            <a:chExt cx="1741326" cy="1197459"/>
          </a:xfrm>
        </p:grpSpPr>
        <p:sp>
          <p:nvSpPr>
            <p:cNvPr id="2048" name="SMARTInkShape-271"/>
            <p:cNvSpPr/>
            <p:nvPr>
              <p:custDataLst>
                <p:tags r:id="rId37"/>
              </p:custDataLst>
            </p:nvPr>
          </p:nvSpPr>
          <p:spPr>
            <a:xfrm>
              <a:off x="7208520" y="5212080"/>
              <a:ext cx="274321" cy="40680"/>
            </a:xfrm>
            <a:custGeom>
              <a:avLst/>
              <a:gdLst/>
              <a:ahLst/>
              <a:cxnLst/>
              <a:rect l="0" t="0" r="0" b="0"/>
              <a:pathLst>
                <a:path w="274321" h="40680">
                  <a:moveTo>
                    <a:pt x="0" y="15240"/>
                  </a:moveTo>
                  <a:lnTo>
                    <a:pt x="0" y="15240"/>
                  </a:lnTo>
                  <a:lnTo>
                    <a:pt x="24835" y="15240"/>
                  </a:lnTo>
                  <a:lnTo>
                    <a:pt x="61837" y="16086"/>
                  </a:lnTo>
                  <a:lnTo>
                    <a:pt x="92394" y="19286"/>
                  </a:lnTo>
                  <a:lnTo>
                    <a:pt x="122344" y="23529"/>
                  </a:lnTo>
                  <a:lnTo>
                    <a:pt x="152588" y="28237"/>
                  </a:lnTo>
                  <a:lnTo>
                    <a:pt x="182964" y="33152"/>
                  </a:lnTo>
                  <a:lnTo>
                    <a:pt x="220534" y="40679"/>
                  </a:lnTo>
                  <a:lnTo>
                    <a:pt x="237998" y="38965"/>
                  </a:lnTo>
                  <a:lnTo>
                    <a:pt x="245025" y="36136"/>
                  </a:lnTo>
                  <a:lnTo>
                    <a:pt x="257350" y="23963"/>
                  </a:lnTo>
                  <a:lnTo>
                    <a:pt x="274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272"/>
            <p:cNvSpPr/>
            <p:nvPr>
              <p:custDataLst>
                <p:tags r:id="rId38"/>
              </p:custDataLst>
            </p:nvPr>
          </p:nvSpPr>
          <p:spPr>
            <a:xfrm>
              <a:off x="7178203" y="5059680"/>
              <a:ext cx="253549" cy="399036"/>
            </a:xfrm>
            <a:custGeom>
              <a:avLst/>
              <a:gdLst/>
              <a:ahLst/>
              <a:cxnLst/>
              <a:rect l="0" t="0" r="0" b="0"/>
              <a:pathLst>
                <a:path w="253549" h="399036">
                  <a:moveTo>
                    <a:pt x="83657" y="0"/>
                  </a:moveTo>
                  <a:lnTo>
                    <a:pt x="83657" y="0"/>
                  </a:lnTo>
                  <a:lnTo>
                    <a:pt x="83657" y="36407"/>
                  </a:lnTo>
                  <a:lnTo>
                    <a:pt x="81399" y="65570"/>
                  </a:lnTo>
                  <a:lnTo>
                    <a:pt x="76726" y="93489"/>
                  </a:lnTo>
                  <a:lnTo>
                    <a:pt x="69006" y="122830"/>
                  </a:lnTo>
                  <a:lnTo>
                    <a:pt x="59930" y="150547"/>
                  </a:lnTo>
                  <a:lnTo>
                    <a:pt x="45300" y="187693"/>
                  </a:lnTo>
                  <a:lnTo>
                    <a:pt x="32498" y="220148"/>
                  </a:lnTo>
                  <a:lnTo>
                    <a:pt x="16543" y="257411"/>
                  </a:lnTo>
                  <a:lnTo>
                    <a:pt x="4014" y="288384"/>
                  </a:lnTo>
                  <a:lnTo>
                    <a:pt x="0" y="321990"/>
                  </a:lnTo>
                  <a:lnTo>
                    <a:pt x="4424" y="329655"/>
                  </a:lnTo>
                  <a:lnTo>
                    <a:pt x="12036" y="337860"/>
                  </a:lnTo>
                  <a:lnTo>
                    <a:pt x="26687" y="347240"/>
                  </a:lnTo>
                  <a:lnTo>
                    <a:pt x="56224" y="360251"/>
                  </a:lnTo>
                  <a:lnTo>
                    <a:pt x="86817" y="371748"/>
                  </a:lnTo>
                  <a:lnTo>
                    <a:pt x="120621" y="380275"/>
                  </a:lnTo>
                  <a:lnTo>
                    <a:pt x="149787" y="387290"/>
                  </a:lnTo>
                  <a:lnTo>
                    <a:pt x="183624" y="395353"/>
                  </a:lnTo>
                  <a:lnTo>
                    <a:pt x="207028" y="399035"/>
                  </a:lnTo>
                  <a:lnTo>
                    <a:pt x="235290" y="398611"/>
                  </a:lnTo>
                  <a:lnTo>
                    <a:pt x="243166" y="396128"/>
                  </a:lnTo>
                  <a:lnTo>
                    <a:pt x="248417" y="392778"/>
                  </a:lnTo>
                  <a:lnTo>
                    <a:pt x="251916" y="388853"/>
                  </a:lnTo>
                  <a:lnTo>
                    <a:pt x="253548" y="373201"/>
                  </a:lnTo>
                  <a:lnTo>
                    <a:pt x="25129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273"/>
            <p:cNvSpPr/>
            <p:nvPr>
              <p:custDataLst>
                <p:tags r:id="rId39"/>
              </p:custDataLst>
            </p:nvPr>
          </p:nvSpPr>
          <p:spPr>
            <a:xfrm>
              <a:off x="8359317" y="4261257"/>
              <a:ext cx="556084" cy="615544"/>
            </a:xfrm>
            <a:custGeom>
              <a:avLst/>
              <a:gdLst/>
              <a:ahLst/>
              <a:cxnLst/>
              <a:rect l="0" t="0" r="0" b="0"/>
              <a:pathLst>
                <a:path w="556084" h="615544">
                  <a:moveTo>
                    <a:pt x="144603" y="615543"/>
                  </a:moveTo>
                  <a:lnTo>
                    <a:pt x="144603" y="615543"/>
                  </a:lnTo>
                  <a:lnTo>
                    <a:pt x="172920" y="603407"/>
                  </a:lnTo>
                  <a:lnTo>
                    <a:pt x="181261" y="596446"/>
                  </a:lnTo>
                  <a:lnTo>
                    <a:pt x="190528" y="579680"/>
                  </a:lnTo>
                  <a:lnTo>
                    <a:pt x="196387" y="555227"/>
                  </a:lnTo>
                  <a:lnTo>
                    <a:pt x="203678" y="520299"/>
                  </a:lnTo>
                  <a:lnTo>
                    <a:pt x="211926" y="478387"/>
                  </a:lnTo>
                  <a:lnTo>
                    <a:pt x="218272" y="444519"/>
                  </a:lnTo>
                  <a:lnTo>
                    <a:pt x="223349" y="416014"/>
                  </a:lnTo>
                  <a:lnTo>
                    <a:pt x="227581" y="391084"/>
                  </a:lnTo>
                  <a:lnTo>
                    <a:pt x="230401" y="368536"/>
                  </a:lnTo>
                  <a:lnTo>
                    <a:pt x="232281" y="347579"/>
                  </a:lnTo>
                  <a:lnTo>
                    <a:pt x="233536" y="327680"/>
                  </a:lnTo>
                  <a:lnTo>
                    <a:pt x="237186" y="292024"/>
                  </a:lnTo>
                  <a:lnTo>
                    <a:pt x="241632" y="259243"/>
                  </a:lnTo>
                  <a:lnTo>
                    <a:pt x="246429" y="227741"/>
                  </a:lnTo>
                  <a:lnTo>
                    <a:pt x="251384" y="199065"/>
                  </a:lnTo>
                  <a:lnTo>
                    <a:pt x="256407" y="172208"/>
                  </a:lnTo>
                  <a:lnTo>
                    <a:pt x="263149" y="134982"/>
                  </a:lnTo>
                  <a:lnTo>
                    <a:pt x="268115" y="98789"/>
                  </a:lnTo>
                  <a:lnTo>
                    <a:pt x="274615" y="79455"/>
                  </a:lnTo>
                  <a:lnTo>
                    <a:pt x="279645" y="68364"/>
                  </a:lnTo>
                  <a:lnTo>
                    <a:pt x="281639" y="59815"/>
                  </a:lnTo>
                  <a:lnTo>
                    <a:pt x="248339" y="91020"/>
                  </a:lnTo>
                  <a:lnTo>
                    <a:pt x="214357" y="114628"/>
                  </a:lnTo>
                  <a:lnTo>
                    <a:pt x="178889" y="143499"/>
                  </a:lnTo>
                  <a:lnTo>
                    <a:pt x="149306" y="162035"/>
                  </a:lnTo>
                  <a:lnTo>
                    <a:pt x="115046" y="178252"/>
                  </a:lnTo>
                  <a:lnTo>
                    <a:pt x="82130" y="193781"/>
                  </a:lnTo>
                  <a:lnTo>
                    <a:pt x="47597" y="213352"/>
                  </a:lnTo>
                  <a:lnTo>
                    <a:pt x="9969" y="232086"/>
                  </a:lnTo>
                  <a:lnTo>
                    <a:pt x="0" y="234501"/>
                  </a:lnTo>
                  <a:lnTo>
                    <a:pt x="8135" y="223991"/>
                  </a:lnTo>
                  <a:lnTo>
                    <a:pt x="21785" y="206024"/>
                  </a:lnTo>
                  <a:lnTo>
                    <a:pt x="52108" y="180085"/>
                  </a:lnTo>
                  <a:lnTo>
                    <a:pt x="85692" y="148244"/>
                  </a:lnTo>
                  <a:lnTo>
                    <a:pt x="114730" y="121767"/>
                  </a:lnTo>
                  <a:lnTo>
                    <a:pt x="150838" y="90064"/>
                  </a:lnTo>
                  <a:lnTo>
                    <a:pt x="181583" y="59342"/>
                  </a:lnTo>
                  <a:lnTo>
                    <a:pt x="210160" y="25236"/>
                  </a:lnTo>
                  <a:lnTo>
                    <a:pt x="234393" y="0"/>
                  </a:lnTo>
                  <a:lnTo>
                    <a:pt x="234943" y="288"/>
                  </a:lnTo>
                  <a:lnTo>
                    <a:pt x="235554" y="2865"/>
                  </a:lnTo>
                  <a:lnTo>
                    <a:pt x="236792" y="12265"/>
                  </a:lnTo>
                  <a:lnTo>
                    <a:pt x="246636" y="42471"/>
                  </a:lnTo>
                  <a:lnTo>
                    <a:pt x="268615" y="80296"/>
                  </a:lnTo>
                  <a:lnTo>
                    <a:pt x="290850" y="110289"/>
                  </a:lnTo>
                  <a:lnTo>
                    <a:pt x="317663" y="140624"/>
                  </a:lnTo>
                  <a:lnTo>
                    <a:pt x="343764" y="170214"/>
                  </a:lnTo>
                  <a:lnTo>
                    <a:pt x="375864" y="195445"/>
                  </a:lnTo>
                  <a:lnTo>
                    <a:pt x="412579" y="224468"/>
                  </a:lnTo>
                  <a:lnTo>
                    <a:pt x="448152" y="246758"/>
                  </a:lnTo>
                  <a:lnTo>
                    <a:pt x="477633" y="266219"/>
                  </a:lnTo>
                  <a:lnTo>
                    <a:pt x="510210" y="288415"/>
                  </a:lnTo>
                  <a:lnTo>
                    <a:pt x="547135" y="314084"/>
                  </a:lnTo>
                  <a:lnTo>
                    <a:pt x="556083" y="31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Shape-274"/>
            <p:cNvSpPr/>
            <p:nvPr>
              <p:custDataLst>
                <p:tags r:id="rId40"/>
              </p:custDataLst>
            </p:nvPr>
          </p:nvSpPr>
          <p:spPr>
            <a:xfrm>
              <a:off x="8016240" y="4610733"/>
              <a:ext cx="318428" cy="240873"/>
            </a:xfrm>
            <a:custGeom>
              <a:avLst/>
              <a:gdLst/>
              <a:ahLst/>
              <a:cxnLst/>
              <a:rect l="0" t="0" r="0" b="0"/>
              <a:pathLst>
                <a:path w="318428" h="240873">
                  <a:moveTo>
                    <a:pt x="0" y="90808"/>
                  </a:moveTo>
                  <a:lnTo>
                    <a:pt x="0" y="90808"/>
                  </a:lnTo>
                  <a:lnTo>
                    <a:pt x="27877" y="127465"/>
                  </a:lnTo>
                  <a:lnTo>
                    <a:pt x="40893" y="136732"/>
                  </a:lnTo>
                  <a:lnTo>
                    <a:pt x="57743" y="141950"/>
                  </a:lnTo>
                  <a:lnTo>
                    <a:pt x="68279" y="140913"/>
                  </a:lnTo>
                  <a:lnTo>
                    <a:pt x="105065" y="128623"/>
                  </a:lnTo>
                  <a:lnTo>
                    <a:pt x="130726" y="114646"/>
                  </a:lnTo>
                  <a:lnTo>
                    <a:pt x="148707" y="96459"/>
                  </a:lnTo>
                  <a:lnTo>
                    <a:pt x="160712" y="66893"/>
                  </a:lnTo>
                  <a:lnTo>
                    <a:pt x="170662" y="31991"/>
                  </a:lnTo>
                  <a:lnTo>
                    <a:pt x="169547" y="19228"/>
                  </a:lnTo>
                  <a:lnTo>
                    <a:pt x="166230" y="10170"/>
                  </a:lnTo>
                  <a:lnTo>
                    <a:pt x="164161" y="6568"/>
                  </a:lnTo>
                  <a:lnTo>
                    <a:pt x="160241" y="4168"/>
                  </a:lnTo>
                  <a:lnTo>
                    <a:pt x="142588" y="790"/>
                  </a:lnTo>
                  <a:lnTo>
                    <a:pt x="128565" y="0"/>
                  </a:lnTo>
                  <a:lnTo>
                    <a:pt x="113867" y="4164"/>
                  </a:lnTo>
                  <a:lnTo>
                    <a:pt x="76142" y="26246"/>
                  </a:lnTo>
                  <a:lnTo>
                    <a:pt x="55016" y="46277"/>
                  </a:lnTo>
                  <a:lnTo>
                    <a:pt x="46183" y="60856"/>
                  </a:lnTo>
                  <a:lnTo>
                    <a:pt x="36906" y="98496"/>
                  </a:lnTo>
                  <a:lnTo>
                    <a:pt x="34765" y="106094"/>
                  </a:lnTo>
                  <a:lnTo>
                    <a:pt x="41415" y="132596"/>
                  </a:lnTo>
                  <a:lnTo>
                    <a:pt x="55660" y="162720"/>
                  </a:lnTo>
                  <a:lnTo>
                    <a:pt x="86060" y="199023"/>
                  </a:lnTo>
                  <a:lnTo>
                    <a:pt x="116142" y="200145"/>
                  </a:lnTo>
                  <a:lnTo>
                    <a:pt x="138388" y="199260"/>
                  </a:lnTo>
                  <a:lnTo>
                    <a:pt x="158299" y="195282"/>
                  </a:lnTo>
                  <a:lnTo>
                    <a:pt x="193969" y="181831"/>
                  </a:lnTo>
                  <a:lnTo>
                    <a:pt x="230474" y="159264"/>
                  </a:lnTo>
                  <a:lnTo>
                    <a:pt x="261423" y="128400"/>
                  </a:lnTo>
                  <a:lnTo>
                    <a:pt x="287997" y="96489"/>
                  </a:lnTo>
                  <a:lnTo>
                    <a:pt x="303866" y="65586"/>
                  </a:lnTo>
                  <a:lnTo>
                    <a:pt x="315120" y="43053"/>
                  </a:lnTo>
                  <a:lnTo>
                    <a:pt x="315066" y="39497"/>
                  </a:lnTo>
                  <a:lnTo>
                    <a:pt x="312749" y="33289"/>
                  </a:lnTo>
                  <a:lnTo>
                    <a:pt x="301969" y="19806"/>
                  </a:lnTo>
                  <a:lnTo>
                    <a:pt x="286463" y="12103"/>
                  </a:lnTo>
                  <a:lnTo>
                    <a:pt x="251052" y="7661"/>
                  </a:lnTo>
                  <a:lnTo>
                    <a:pt x="214154" y="7076"/>
                  </a:lnTo>
                  <a:lnTo>
                    <a:pt x="197414" y="7860"/>
                  </a:lnTo>
                  <a:lnTo>
                    <a:pt x="189905" y="11044"/>
                  </a:lnTo>
                  <a:lnTo>
                    <a:pt x="187563" y="13925"/>
                  </a:lnTo>
                  <a:lnTo>
                    <a:pt x="184962" y="21642"/>
                  </a:lnTo>
                  <a:lnTo>
                    <a:pt x="185961" y="26070"/>
                  </a:lnTo>
                  <a:lnTo>
                    <a:pt x="204275" y="54384"/>
                  </a:lnTo>
                  <a:lnTo>
                    <a:pt x="235900" y="85212"/>
                  </a:lnTo>
                  <a:lnTo>
                    <a:pt x="264817" y="117465"/>
                  </a:lnTo>
                  <a:lnTo>
                    <a:pt x="293142" y="148000"/>
                  </a:lnTo>
                  <a:lnTo>
                    <a:pt x="311318" y="173511"/>
                  </a:lnTo>
                  <a:lnTo>
                    <a:pt x="318317" y="202629"/>
                  </a:lnTo>
                  <a:lnTo>
                    <a:pt x="318427" y="213318"/>
                  </a:lnTo>
                  <a:lnTo>
                    <a:pt x="315655" y="220892"/>
                  </a:lnTo>
                  <a:lnTo>
                    <a:pt x="309342" y="227080"/>
                  </a:lnTo>
                  <a:lnTo>
                    <a:pt x="299198" y="232654"/>
                  </a:lnTo>
                  <a:lnTo>
                    <a:pt x="267351" y="240872"/>
                  </a:lnTo>
                  <a:lnTo>
                    <a:pt x="241775" y="240258"/>
                  </a:lnTo>
                  <a:lnTo>
                    <a:pt x="212748" y="234713"/>
                  </a:lnTo>
                  <a:lnTo>
                    <a:pt x="176645" y="225254"/>
                  </a:lnTo>
                  <a:lnTo>
                    <a:pt x="160901" y="217757"/>
                  </a:lnTo>
                  <a:lnTo>
                    <a:pt x="158067" y="214386"/>
                  </a:lnTo>
                  <a:lnTo>
                    <a:pt x="154919" y="206127"/>
                  </a:lnTo>
                  <a:lnTo>
                    <a:pt x="155773" y="201553"/>
                  </a:lnTo>
                  <a:lnTo>
                    <a:pt x="161237" y="191957"/>
                  </a:lnTo>
                  <a:lnTo>
                    <a:pt x="173826" y="184305"/>
                  </a:lnTo>
                  <a:lnTo>
                    <a:pt x="198120" y="17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275"/>
            <p:cNvSpPr/>
            <p:nvPr>
              <p:custDataLst>
                <p:tags r:id="rId41"/>
              </p:custDataLst>
            </p:nvPr>
          </p:nvSpPr>
          <p:spPr>
            <a:xfrm>
              <a:off x="7875778" y="4564380"/>
              <a:ext cx="128547" cy="258356"/>
            </a:xfrm>
            <a:custGeom>
              <a:avLst/>
              <a:gdLst/>
              <a:ahLst/>
              <a:cxnLst/>
              <a:rect l="0" t="0" r="0" b="0"/>
              <a:pathLst>
                <a:path w="128547" h="258356">
                  <a:moveTo>
                    <a:pt x="10922" y="38100"/>
                  </a:moveTo>
                  <a:lnTo>
                    <a:pt x="10922" y="38100"/>
                  </a:lnTo>
                  <a:lnTo>
                    <a:pt x="6876" y="74507"/>
                  </a:lnTo>
                  <a:lnTo>
                    <a:pt x="2633" y="101412"/>
                  </a:lnTo>
                  <a:lnTo>
                    <a:pt x="0" y="137857"/>
                  </a:lnTo>
                  <a:lnTo>
                    <a:pt x="4582" y="173208"/>
                  </a:lnTo>
                  <a:lnTo>
                    <a:pt x="11302" y="202875"/>
                  </a:lnTo>
                  <a:lnTo>
                    <a:pt x="21157" y="235654"/>
                  </a:lnTo>
                  <a:lnTo>
                    <a:pt x="28453" y="246692"/>
                  </a:lnTo>
                  <a:lnTo>
                    <a:pt x="38844" y="256633"/>
                  </a:lnTo>
                  <a:lnTo>
                    <a:pt x="42523" y="257992"/>
                  </a:lnTo>
                  <a:lnTo>
                    <a:pt x="44689" y="258355"/>
                  </a:lnTo>
                  <a:lnTo>
                    <a:pt x="46980" y="257750"/>
                  </a:lnTo>
                  <a:lnTo>
                    <a:pt x="54250" y="252853"/>
                  </a:lnTo>
                  <a:lnTo>
                    <a:pt x="66550" y="239099"/>
                  </a:lnTo>
                  <a:lnTo>
                    <a:pt x="74592" y="225645"/>
                  </a:lnTo>
                  <a:lnTo>
                    <a:pt x="83880" y="198185"/>
                  </a:lnTo>
                  <a:lnTo>
                    <a:pt x="92839" y="162767"/>
                  </a:lnTo>
                  <a:lnTo>
                    <a:pt x="101234" y="134994"/>
                  </a:lnTo>
                  <a:lnTo>
                    <a:pt x="108352" y="103459"/>
                  </a:lnTo>
                  <a:lnTo>
                    <a:pt x="114337" y="72229"/>
                  </a:lnTo>
                  <a:lnTo>
                    <a:pt x="122468" y="37300"/>
                  </a:lnTo>
                  <a:lnTo>
                    <a:pt x="128546" y="16319"/>
                  </a:lnTo>
                  <a:lnTo>
                    <a:pt x="125227" y="17"/>
                  </a:lnTo>
                  <a:lnTo>
                    <a:pt x="125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276"/>
            <p:cNvSpPr/>
            <p:nvPr>
              <p:custDataLst>
                <p:tags r:id="rId42"/>
              </p:custDataLst>
            </p:nvPr>
          </p:nvSpPr>
          <p:spPr>
            <a:xfrm>
              <a:off x="7607316" y="4545360"/>
              <a:ext cx="210805" cy="222035"/>
            </a:xfrm>
            <a:custGeom>
              <a:avLst/>
              <a:gdLst/>
              <a:ahLst/>
              <a:cxnLst/>
              <a:rect l="0" t="0" r="0" b="0"/>
              <a:pathLst>
                <a:path w="210805" h="222035">
                  <a:moveTo>
                    <a:pt x="187944" y="41881"/>
                  </a:moveTo>
                  <a:lnTo>
                    <a:pt x="187944" y="41881"/>
                  </a:lnTo>
                  <a:lnTo>
                    <a:pt x="171763" y="13563"/>
                  </a:lnTo>
                  <a:lnTo>
                    <a:pt x="163610" y="6069"/>
                  </a:lnTo>
                  <a:lnTo>
                    <a:pt x="154788" y="1919"/>
                  </a:lnTo>
                  <a:lnTo>
                    <a:pt x="145521" y="0"/>
                  </a:lnTo>
                  <a:lnTo>
                    <a:pt x="126192" y="2383"/>
                  </a:lnTo>
                  <a:lnTo>
                    <a:pt x="105464" y="10779"/>
                  </a:lnTo>
                  <a:lnTo>
                    <a:pt x="70842" y="34546"/>
                  </a:lnTo>
                  <a:lnTo>
                    <a:pt x="39605" y="62191"/>
                  </a:lnTo>
                  <a:lnTo>
                    <a:pt x="15581" y="87692"/>
                  </a:lnTo>
                  <a:lnTo>
                    <a:pt x="3195" y="114626"/>
                  </a:lnTo>
                  <a:lnTo>
                    <a:pt x="0" y="128116"/>
                  </a:lnTo>
                  <a:lnTo>
                    <a:pt x="837" y="139757"/>
                  </a:lnTo>
                  <a:lnTo>
                    <a:pt x="4879" y="151420"/>
                  </a:lnTo>
                  <a:lnTo>
                    <a:pt x="16674" y="170574"/>
                  </a:lnTo>
                  <a:lnTo>
                    <a:pt x="26029" y="178947"/>
                  </a:lnTo>
                  <a:lnTo>
                    <a:pt x="44860" y="188419"/>
                  </a:lnTo>
                  <a:lnTo>
                    <a:pt x="70572" y="192544"/>
                  </a:lnTo>
                  <a:lnTo>
                    <a:pt x="95594" y="189720"/>
                  </a:lnTo>
                  <a:lnTo>
                    <a:pt x="119095" y="179477"/>
                  </a:lnTo>
                  <a:lnTo>
                    <a:pt x="154454" y="150915"/>
                  </a:lnTo>
                  <a:lnTo>
                    <a:pt x="176701" y="114490"/>
                  </a:lnTo>
                  <a:lnTo>
                    <a:pt x="175045" y="115920"/>
                  </a:lnTo>
                  <a:lnTo>
                    <a:pt x="173745" y="119378"/>
                  </a:lnTo>
                  <a:lnTo>
                    <a:pt x="173399" y="121485"/>
                  </a:lnTo>
                  <a:lnTo>
                    <a:pt x="160734" y="147754"/>
                  </a:lnTo>
                  <a:lnTo>
                    <a:pt x="153504" y="179091"/>
                  </a:lnTo>
                  <a:lnTo>
                    <a:pt x="156776" y="202606"/>
                  </a:lnTo>
                  <a:lnTo>
                    <a:pt x="161674" y="210962"/>
                  </a:lnTo>
                  <a:lnTo>
                    <a:pt x="168648" y="218628"/>
                  </a:lnTo>
                  <a:lnTo>
                    <a:pt x="174571" y="222034"/>
                  </a:lnTo>
                  <a:lnTo>
                    <a:pt x="182282" y="221291"/>
                  </a:lnTo>
                  <a:lnTo>
                    <a:pt x="186710" y="219907"/>
                  </a:lnTo>
                  <a:lnTo>
                    <a:pt x="196144" y="211597"/>
                  </a:lnTo>
                  <a:lnTo>
                    <a:pt x="210804" y="19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277"/>
            <p:cNvSpPr/>
            <p:nvPr>
              <p:custDataLst>
                <p:tags r:id="rId43"/>
              </p:custDataLst>
            </p:nvPr>
          </p:nvSpPr>
          <p:spPr>
            <a:xfrm>
              <a:off x="7545173" y="4320540"/>
              <a:ext cx="67208" cy="485448"/>
            </a:xfrm>
            <a:custGeom>
              <a:avLst/>
              <a:gdLst/>
              <a:ahLst/>
              <a:cxnLst/>
              <a:rect l="0" t="0" r="0" b="0"/>
              <a:pathLst>
                <a:path w="67208" h="485448">
                  <a:moveTo>
                    <a:pt x="13867" y="0"/>
                  </a:moveTo>
                  <a:lnTo>
                    <a:pt x="13867" y="0"/>
                  </a:lnTo>
                  <a:lnTo>
                    <a:pt x="13021" y="22860"/>
                  </a:lnTo>
                  <a:lnTo>
                    <a:pt x="11608" y="60960"/>
                  </a:lnTo>
                  <a:lnTo>
                    <a:pt x="9822" y="109219"/>
                  </a:lnTo>
                  <a:lnTo>
                    <a:pt x="7783" y="152401"/>
                  </a:lnTo>
                  <a:lnTo>
                    <a:pt x="5579" y="192193"/>
                  </a:lnTo>
                  <a:lnTo>
                    <a:pt x="3261" y="229729"/>
                  </a:lnTo>
                  <a:lnTo>
                    <a:pt x="1717" y="264065"/>
                  </a:lnTo>
                  <a:lnTo>
                    <a:pt x="687" y="296270"/>
                  </a:lnTo>
                  <a:lnTo>
                    <a:pt x="0" y="327054"/>
                  </a:lnTo>
                  <a:lnTo>
                    <a:pt x="390" y="354349"/>
                  </a:lnTo>
                  <a:lnTo>
                    <a:pt x="1496" y="379320"/>
                  </a:lnTo>
                  <a:lnTo>
                    <a:pt x="3079" y="402740"/>
                  </a:lnTo>
                  <a:lnTo>
                    <a:pt x="4839" y="433278"/>
                  </a:lnTo>
                  <a:lnTo>
                    <a:pt x="5969" y="466680"/>
                  </a:lnTo>
                  <a:lnTo>
                    <a:pt x="8381" y="476371"/>
                  </a:lnTo>
                  <a:lnTo>
                    <a:pt x="10209" y="480141"/>
                  </a:lnTo>
                  <a:lnTo>
                    <a:pt x="13122" y="482654"/>
                  </a:lnTo>
                  <a:lnTo>
                    <a:pt x="20873" y="485447"/>
                  </a:lnTo>
                  <a:lnTo>
                    <a:pt x="25312" y="483651"/>
                  </a:lnTo>
                  <a:lnTo>
                    <a:pt x="46858" y="460261"/>
                  </a:lnTo>
                  <a:lnTo>
                    <a:pt x="67207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278"/>
            <p:cNvSpPr/>
            <p:nvPr>
              <p:custDataLst>
                <p:tags r:id="rId44"/>
              </p:custDataLst>
            </p:nvPr>
          </p:nvSpPr>
          <p:spPr>
            <a:xfrm>
              <a:off x="7174075" y="4366566"/>
              <a:ext cx="293526" cy="401995"/>
            </a:xfrm>
            <a:custGeom>
              <a:avLst/>
              <a:gdLst/>
              <a:ahLst/>
              <a:cxnLst/>
              <a:rect l="0" t="0" r="0" b="0"/>
              <a:pathLst>
                <a:path w="293526" h="401995">
                  <a:moveTo>
                    <a:pt x="293525" y="91134"/>
                  </a:moveTo>
                  <a:lnTo>
                    <a:pt x="293525" y="91134"/>
                  </a:lnTo>
                  <a:lnTo>
                    <a:pt x="285436" y="58772"/>
                  </a:lnTo>
                  <a:lnTo>
                    <a:pt x="272313" y="30557"/>
                  </a:lnTo>
                  <a:lnTo>
                    <a:pt x="257701" y="11473"/>
                  </a:lnTo>
                  <a:lnTo>
                    <a:pt x="245429" y="4930"/>
                  </a:lnTo>
                  <a:lnTo>
                    <a:pt x="212811" y="728"/>
                  </a:lnTo>
                  <a:lnTo>
                    <a:pt x="179675" y="0"/>
                  </a:lnTo>
                  <a:lnTo>
                    <a:pt x="143046" y="3830"/>
                  </a:lnTo>
                  <a:lnTo>
                    <a:pt x="109426" y="14372"/>
                  </a:lnTo>
                  <a:lnTo>
                    <a:pt x="78017" y="28220"/>
                  </a:lnTo>
                  <a:lnTo>
                    <a:pt x="44839" y="47224"/>
                  </a:lnTo>
                  <a:lnTo>
                    <a:pt x="32539" y="57145"/>
                  </a:lnTo>
                  <a:lnTo>
                    <a:pt x="29365" y="62764"/>
                  </a:lnTo>
                  <a:lnTo>
                    <a:pt x="30212" y="70341"/>
                  </a:lnTo>
                  <a:lnTo>
                    <a:pt x="34257" y="79353"/>
                  </a:lnTo>
                  <a:lnTo>
                    <a:pt x="46901" y="93946"/>
                  </a:lnTo>
                  <a:lnTo>
                    <a:pt x="84846" y="123155"/>
                  </a:lnTo>
                  <a:lnTo>
                    <a:pt x="121911" y="148975"/>
                  </a:lnTo>
                  <a:lnTo>
                    <a:pt x="148107" y="168207"/>
                  </a:lnTo>
                  <a:lnTo>
                    <a:pt x="184398" y="200330"/>
                  </a:lnTo>
                  <a:lnTo>
                    <a:pt x="218858" y="236660"/>
                  </a:lnTo>
                  <a:lnTo>
                    <a:pt x="251365" y="274236"/>
                  </a:lnTo>
                  <a:lnTo>
                    <a:pt x="274824" y="309922"/>
                  </a:lnTo>
                  <a:lnTo>
                    <a:pt x="287985" y="339686"/>
                  </a:lnTo>
                  <a:lnTo>
                    <a:pt x="290217" y="355695"/>
                  </a:lnTo>
                  <a:lnTo>
                    <a:pt x="288386" y="368455"/>
                  </a:lnTo>
                  <a:lnTo>
                    <a:pt x="282595" y="381113"/>
                  </a:lnTo>
                  <a:lnTo>
                    <a:pt x="273428" y="387371"/>
                  </a:lnTo>
                  <a:lnTo>
                    <a:pt x="242799" y="398289"/>
                  </a:lnTo>
                  <a:lnTo>
                    <a:pt x="210009" y="401994"/>
                  </a:lnTo>
                  <a:lnTo>
                    <a:pt x="173482" y="399047"/>
                  </a:lnTo>
                  <a:lnTo>
                    <a:pt x="135849" y="392811"/>
                  </a:lnTo>
                  <a:lnTo>
                    <a:pt x="108300" y="388055"/>
                  </a:lnTo>
                  <a:lnTo>
                    <a:pt x="80816" y="382272"/>
                  </a:lnTo>
                  <a:lnTo>
                    <a:pt x="47149" y="369496"/>
                  </a:lnTo>
                  <a:lnTo>
                    <a:pt x="29085" y="359913"/>
                  </a:lnTo>
                  <a:lnTo>
                    <a:pt x="14847" y="345494"/>
                  </a:lnTo>
                  <a:lnTo>
                    <a:pt x="4567" y="327797"/>
                  </a:lnTo>
                  <a:lnTo>
                    <a:pt x="0" y="308641"/>
                  </a:lnTo>
                  <a:lnTo>
                    <a:pt x="1473" y="274772"/>
                  </a:lnTo>
                  <a:lnTo>
                    <a:pt x="11888" y="245847"/>
                  </a:lnTo>
                  <a:lnTo>
                    <a:pt x="27761" y="212046"/>
                  </a:lnTo>
                  <a:lnTo>
                    <a:pt x="34445" y="197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6" name="SMARTInkShape-Group54"/>
          <p:cNvGrpSpPr/>
          <p:nvPr/>
        </p:nvGrpSpPr>
        <p:grpSpPr>
          <a:xfrm>
            <a:off x="2469387" y="3963959"/>
            <a:ext cx="1361460" cy="981367"/>
            <a:chOff x="2469387" y="3963959"/>
            <a:chExt cx="1361460" cy="981367"/>
          </a:xfrm>
        </p:grpSpPr>
        <p:sp>
          <p:nvSpPr>
            <p:cNvPr id="2058" name="SMARTInkShape-279"/>
            <p:cNvSpPr/>
            <p:nvPr>
              <p:custDataLst>
                <p:tags r:id="rId29"/>
              </p:custDataLst>
            </p:nvPr>
          </p:nvSpPr>
          <p:spPr>
            <a:xfrm>
              <a:off x="2674620" y="48768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Shape-280"/>
            <p:cNvSpPr/>
            <p:nvPr>
              <p:custDataLst>
                <p:tags r:id="rId30"/>
              </p:custDataLst>
            </p:nvPr>
          </p:nvSpPr>
          <p:spPr>
            <a:xfrm>
              <a:off x="2469387" y="4351020"/>
              <a:ext cx="348601" cy="594306"/>
            </a:xfrm>
            <a:custGeom>
              <a:avLst/>
              <a:gdLst/>
              <a:ahLst/>
              <a:cxnLst/>
              <a:rect l="0" t="0" r="0" b="0"/>
              <a:pathLst>
                <a:path w="348601" h="594306">
                  <a:moveTo>
                    <a:pt x="68073" y="0"/>
                  </a:moveTo>
                  <a:lnTo>
                    <a:pt x="68073" y="0"/>
                  </a:lnTo>
                  <a:lnTo>
                    <a:pt x="72306" y="14394"/>
                  </a:lnTo>
                  <a:lnTo>
                    <a:pt x="79362" y="38382"/>
                  </a:lnTo>
                  <a:lnTo>
                    <a:pt x="88299" y="68768"/>
                  </a:lnTo>
                  <a:lnTo>
                    <a:pt x="95104" y="94952"/>
                  </a:lnTo>
                  <a:lnTo>
                    <a:pt x="100487" y="118335"/>
                  </a:lnTo>
                  <a:lnTo>
                    <a:pt x="104923" y="139850"/>
                  </a:lnTo>
                  <a:lnTo>
                    <a:pt x="109572" y="160120"/>
                  </a:lnTo>
                  <a:lnTo>
                    <a:pt x="114366" y="179560"/>
                  </a:lnTo>
                  <a:lnTo>
                    <a:pt x="123361" y="216965"/>
                  </a:lnTo>
                  <a:lnTo>
                    <a:pt x="130181" y="253344"/>
                  </a:lnTo>
                  <a:lnTo>
                    <a:pt x="138292" y="287010"/>
                  </a:lnTo>
                  <a:lnTo>
                    <a:pt x="147541" y="319754"/>
                  </a:lnTo>
                  <a:lnTo>
                    <a:pt x="157297" y="354062"/>
                  </a:lnTo>
                  <a:lnTo>
                    <a:pt x="167277" y="386807"/>
                  </a:lnTo>
                  <a:lnTo>
                    <a:pt x="176510" y="418295"/>
                  </a:lnTo>
                  <a:lnTo>
                    <a:pt x="183436" y="449222"/>
                  </a:lnTo>
                  <a:lnTo>
                    <a:pt x="189336" y="477643"/>
                  </a:lnTo>
                  <a:lnTo>
                    <a:pt x="195160" y="515186"/>
                  </a:lnTo>
                  <a:lnTo>
                    <a:pt x="199144" y="545501"/>
                  </a:lnTo>
                  <a:lnTo>
                    <a:pt x="206956" y="583538"/>
                  </a:lnTo>
                  <a:lnTo>
                    <a:pt x="212823" y="594305"/>
                  </a:lnTo>
                  <a:lnTo>
                    <a:pt x="216889" y="590299"/>
                  </a:lnTo>
                  <a:lnTo>
                    <a:pt x="218880" y="586064"/>
                  </a:lnTo>
                  <a:lnTo>
                    <a:pt x="226347" y="555699"/>
                  </a:lnTo>
                  <a:lnTo>
                    <a:pt x="234255" y="527402"/>
                  </a:lnTo>
                  <a:lnTo>
                    <a:pt x="246946" y="496721"/>
                  </a:lnTo>
                  <a:lnTo>
                    <a:pt x="261431" y="461196"/>
                  </a:lnTo>
                  <a:lnTo>
                    <a:pt x="276447" y="425552"/>
                  </a:lnTo>
                  <a:lnTo>
                    <a:pt x="296691" y="389894"/>
                  </a:lnTo>
                  <a:lnTo>
                    <a:pt x="318865" y="353559"/>
                  </a:lnTo>
                  <a:lnTo>
                    <a:pt x="324316" y="347637"/>
                  </a:lnTo>
                  <a:lnTo>
                    <a:pt x="333229" y="343524"/>
                  </a:lnTo>
                  <a:lnTo>
                    <a:pt x="336345" y="345436"/>
                  </a:lnTo>
                  <a:lnTo>
                    <a:pt x="338361" y="347130"/>
                  </a:lnTo>
                  <a:lnTo>
                    <a:pt x="345244" y="377832"/>
                  </a:lnTo>
                  <a:lnTo>
                    <a:pt x="348600" y="408283"/>
                  </a:lnTo>
                  <a:lnTo>
                    <a:pt x="344497" y="442175"/>
                  </a:lnTo>
                  <a:lnTo>
                    <a:pt x="342808" y="478347"/>
                  </a:lnTo>
                  <a:lnTo>
                    <a:pt x="342475" y="510201"/>
                  </a:lnTo>
                  <a:lnTo>
                    <a:pt x="342400" y="545624"/>
                  </a:lnTo>
                  <a:lnTo>
                    <a:pt x="342393" y="563828"/>
                  </a:lnTo>
                  <a:lnTo>
                    <a:pt x="338348" y="563865"/>
                  </a:lnTo>
                  <a:lnTo>
                    <a:pt x="334104" y="561615"/>
                  </a:lnTo>
                  <a:lnTo>
                    <a:pt x="320436" y="553273"/>
                  </a:lnTo>
                  <a:lnTo>
                    <a:pt x="288169" y="538704"/>
                  </a:lnTo>
                  <a:lnTo>
                    <a:pt x="272573" y="531524"/>
                  </a:lnTo>
                  <a:lnTo>
                    <a:pt x="243906" y="527482"/>
                  </a:lnTo>
                  <a:lnTo>
                    <a:pt x="208977" y="526284"/>
                  </a:lnTo>
                  <a:lnTo>
                    <a:pt x="172664" y="526776"/>
                  </a:lnTo>
                  <a:lnTo>
                    <a:pt x="138386" y="531908"/>
                  </a:lnTo>
                  <a:lnTo>
                    <a:pt x="111177" y="536406"/>
                  </a:lnTo>
                  <a:lnTo>
                    <a:pt x="79434" y="547743"/>
                  </a:lnTo>
                  <a:lnTo>
                    <a:pt x="41561" y="560660"/>
                  </a:lnTo>
                  <a:lnTo>
                    <a:pt x="8163" y="573050"/>
                  </a:lnTo>
                  <a:lnTo>
                    <a:pt x="1206" y="577921"/>
                  </a:lnTo>
                  <a:lnTo>
                    <a:pt x="635" y="577473"/>
                  </a:lnTo>
                  <a:lnTo>
                    <a:pt x="0" y="574718"/>
                  </a:lnTo>
                  <a:lnTo>
                    <a:pt x="7113" y="55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281"/>
            <p:cNvSpPr/>
            <p:nvPr>
              <p:custDataLst>
                <p:tags r:id="rId31"/>
              </p:custDataLst>
            </p:nvPr>
          </p:nvSpPr>
          <p:spPr>
            <a:xfrm>
              <a:off x="3467100" y="3963959"/>
              <a:ext cx="121921" cy="44162"/>
            </a:xfrm>
            <a:custGeom>
              <a:avLst/>
              <a:gdLst/>
              <a:ahLst/>
              <a:cxnLst/>
              <a:rect l="0" t="0" r="0" b="0"/>
              <a:pathLst>
                <a:path w="121921" h="44162">
                  <a:moveTo>
                    <a:pt x="121920" y="28921"/>
                  </a:moveTo>
                  <a:lnTo>
                    <a:pt x="121920" y="28921"/>
                  </a:lnTo>
                  <a:lnTo>
                    <a:pt x="89653" y="17600"/>
                  </a:lnTo>
                  <a:lnTo>
                    <a:pt x="70736" y="6334"/>
                  </a:lnTo>
                  <a:lnTo>
                    <a:pt x="62892" y="0"/>
                  </a:lnTo>
                  <a:lnTo>
                    <a:pt x="61401" y="327"/>
                  </a:lnTo>
                  <a:lnTo>
                    <a:pt x="26741" y="24960"/>
                  </a:lnTo>
                  <a:lnTo>
                    <a:pt x="0" y="44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282"/>
            <p:cNvSpPr/>
            <p:nvPr>
              <p:custDataLst>
                <p:tags r:id="rId32"/>
              </p:custDataLst>
            </p:nvPr>
          </p:nvSpPr>
          <p:spPr>
            <a:xfrm>
              <a:off x="3505200" y="4103043"/>
              <a:ext cx="325647" cy="240090"/>
            </a:xfrm>
            <a:custGeom>
              <a:avLst/>
              <a:gdLst/>
              <a:ahLst/>
              <a:cxnLst/>
              <a:rect l="0" t="0" r="0" b="0"/>
              <a:pathLst>
                <a:path w="325647" h="240090">
                  <a:moveTo>
                    <a:pt x="0" y="57477"/>
                  </a:moveTo>
                  <a:lnTo>
                    <a:pt x="0" y="57477"/>
                  </a:lnTo>
                  <a:lnTo>
                    <a:pt x="8091" y="89839"/>
                  </a:lnTo>
                  <a:lnTo>
                    <a:pt x="17167" y="122099"/>
                  </a:lnTo>
                  <a:lnTo>
                    <a:pt x="25218" y="151790"/>
                  </a:lnTo>
                  <a:lnTo>
                    <a:pt x="34677" y="185232"/>
                  </a:lnTo>
                  <a:lnTo>
                    <a:pt x="38646" y="219657"/>
                  </a:lnTo>
                  <a:lnTo>
                    <a:pt x="45623" y="240089"/>
                  </a:lnTo>
                  <a:lnTo>
                    <a:pt x="45719" y="204630"/>
                  </a:lnTo>
                  <a:lnTo>
                    <a:pt x="45720" y="168201"/>
                  </a:lnTo>
                  <a:lnTo>
                    <a:pt x="45720" y="138450"/>
                  </a:lnTo>
                  <a:lnTo>
                    <a:pt x="45720" y="100721"/>
                  </a:lnTo>
                  <a:lnTo>
                    <a:pt x="45720" y="88704"/>
                  </a:lnTo>
                  <a:lnTo>
                    <a:pt x="45720" y="92224"/>
                  </a:lnTo>
                  <a:lnTo>
                    <a:pt x="47978" y="96344"/>
                  </a:lnTo>
                  <a:lnTo>
                    <a:pt x="72447" y="125947"/>
                  </a:lnTo>
                  <a:lnTo>
                    <a:pt x="108008" y="154539"/>
                  </a:lnTo>
                  <a:lnTo>
                    <a:pt x="125888" y="161308"/>
                  </a:lnTo>
                  <a:lnTo>
                    <a:pt x="145956" y="163312"/>
                  </a:lnTo>
                  <a:lnTo>
                    <a:pt x="183035" y="155757"/>
                  </a:lnTo>
                  <a:lnTo>
                    <a:pt x="197342" y="150263"/>
                  </a:lnTo>
                  <a:lnTo>
                    <a:pt x="214917" y="136804"/>
                  </a:lnTo>
                  <a:lnTo>
                    <a:pt x="230002" y="117106"/>
                  </a:lnTo>
                  <a:lnTo>
                    <a:pt x="243113" y="85436"/>
                  </a:lnTo>
                  <a:lnTo>
                    <a:pt x="249811" y="50864"/>
                  </a:lnTo>
                  <a:lnTo>
                    <a:pt x="246926" y="27296"/>
                  </a:lnTo>
                  <a:lnTo>
                    <a:pt x="240709" y="8271"/>
                  </a:lnTo>
                  <a:lnTo>
                    <a:pt x="237520" y="4353"/>
                  </a:lnTo>
                  <a:lnTo>
                    <a:pt x="229460" y="0"/>
                  </a:lnTo>
                  <a:lnTo>
                    <a:pt x="220233" y="322"/>
                  </a:lnTo>
                  <a:lnTo>
                    <a:pt x="211335" y="3288"/>
                  </a:lnTo>
                  <a:lnTo>
                    <a:pt x="204558" y="7429"/>
                  </a:lnTo>
                  <a:lnTo>
                    <a:pt x="195983" y="18565"/>
                  </a:lnTo>
                  <a:lnTo>
                    <a:pt x="192125" y="32589"/>
                  </a:lnTo>
                  <a:lnTo>
                    <a:pt x="190982" y="51513"/>
                  </a:lnTo>
                  <a:lnTo>
                    <a:pt x="198733" y="77253"/>
                  </a:lnTo>
                  <a:lnTo>
                    <a:pt x="221395" y="112000"/>
                  </a:lnTo>
                  <a:lnTo>
                    <a:pt x="245427" y="141530"/>
                  </a:lnTo>
                  <a:lnTo>
                    <a:pt x="279024" y="164893"/>
                  </a:lnTo>
                  <a:lnTo>
                    <a:pt x="309161" y="181365"/>
                  </a:lnTo>
                  <a:lnTo>
                    <a:pt x="313634" y="182402"/>
                  </a:lnTo>
                  <a:lnTo>
                    <a:pt x="317463" y="182247"/>
                  </a:lnTo>
                  <a:lnTo>
                    <a:pt x="320862" y="181297"/>
                  </a:lnTo>
                  <a:lnTo>
                    <a:pt x="323128" y="179817"/>
                  </a:lnTo>
                  <a:lnTo>
                    <a:pt x="324639" y="177984"/>
                  </a:lnTo>
                  <a:lnTo>
                    <a:pt x="325646" y="175915"/>
                  </a:lnTo>
                  <a:lnTo>
                    <a:pt x="319106" y="142940"/>
                  </a:lnTo>
                  <a:lnTo>
                    <a:pt x="312420" y="110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283"/>
            <p:cNvSpPr/>
            <p:nvPr>
              <p:custDataLst>
                <p:tags r:id="rId33"/>
              </p:custDataLst>
            </p:nvPr>
          </p:nvSpPr>
          <p:spPr>
            <a:xfrm>
              <a:off x="3177540" y="4163485"/>
              <a:ext cx="262730" cy="170648"/>
            </a:xfrm>
            <a:custGeom>
              <a:avLst/>
              <a:gdLst/>
              <a:ahLst/>
              <a:cxnLst/>
              <a:rect l="0" t="0" r="0" b="0"/>
              <a:pathLst>
                <a:path w="262730" h="170648">
                  <a:moveTo>
                    <a:pt x="0" y="19895"/>
                  </a:moveTo>
                  <a:lnTo>
                    <a:pt x="0" y="19895"/>
                  </a:lnTo>
                  <a:lnTo>
                    <a:pt x="36406" y="7760"/>
                  </a:lnTo>
                  <a:lnTo>
                    <a:pt x="63312" y="1801"/>
                  </a:lnTo>
                  <a:lnTo>
                    <a:pt x="88252" y="0"/>
                  </a:lnTo>
                  <a:lnTo>
                    <a:pt x="116270" y="2022"/>
                  </a:lnTo>
                  <a:lnTo>
                    <a:pt x="152513" y="3875"/>
                  </a:lnTo>
                  <a:lnTo>
                    <a:pt x="180656" y="8469"/>
                  </a:lnTo>
                  <a:lnTo>
                    <a:pt x="205081" y="19238"/>
                  </a:lnTo>
                  <a:lnTo>
                    <a:pt x="224359" y="33153"/>
                  </a:lnTo>
                  <a:lnTo>
                    <a:pt x="240796" y="52046"/>
                  </a:lnTo>
                  <a:lnTo>
                    <a:pt x="246721" y="64099"/>
                  </a:lnTo>
                  <a:lnTo>
                    <a:pt x="256073" y="96899"/>
                  </a:lnTo>
                  <a:lnTo>
                    <a:pt x="262729" y="130256"/>
                  </a:lnTo>
                  <a:lnTo>
                    <a:pt x="262678" y="141193"/>
                  </a:lnTo>
                  <a:lnTo>
                    <a:pt x="259291" y="166732"/>
                  </a:lnTo>
                  <a:lnTo>
                    <a:pt x="258374" y="168586"/>
                  </a:lnTo>
                  <a:lnTo>
                    <a:pt x="256916" y="169823"/>
                  </a:lnTo>
                  <a:lnTo>
                    <a:pt x="255097" y="170647"/>
                  </a:lnTo>
                  <a:lnTo>
                    <a:pt x="253885" y="170350"/>
                  </a:lnTo>
                  <a:lnTo>
                    <a:pt x="253077" y="169305"/>
                  </a:lnTo>
                  <a:lnTo>
                    <a:pt x="251460" y="164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Shape-284"/>
            <p:cNvSpPr/>
            <p:nvPr>
              <p:custDataLst>
                <p:tags r:id="rId34"/>
              </p:custDataLst>
            </p:nvPr>
          </p:nvSpPr>
          <p:spPr>
            <a:xfrm>
              <a:off x="3253740" y="4061460"/>
              <a:ext cx="57496" cy="340773"/>
            </a:xfrm>
            <a:custGeom>
              <a:avLst/>
              <a:gdLst/>
              <a:ahLst/>
              <a:cxnLst/>
              <a:rect l="0" t="0" r="0" b="0"/>
              <a:pathLst>
                <a:path w="57496" h="340773">
                  <a:moveTo>
                    <a:pt x="0" y="0"/>
                  </a:moveTo>
                  <a:lnTo>
                    <a:pt x="0" y="0"/>
                  </a:lnTo>
                  <a:lnTo>
                    <a:pt x="10474" y="35654"/>
                  </a:lnTo>
                  <a:lnTo>
                    <a:pt x="13828" y="71054"/>
                  </a:lnTo>
                  <a:lnTo>
                    <a:pt x="15668" y="104214"/>
                  </a:lnTo>
                  <a:lnTo>
                    <a:pt x="21199" y="140475"/>
                  </a:lnTo>
                  <a:lnTo>
                    <a:pt x="25790" y="165444"/>
                  </a:lnTo>
                  <a:lnTo>
                    <a:pt x="30653" y="192911"/>
                  </a:lnTo>
                  <a:lnTo>
                    <a:pt x="35638" y="220358"/>
                  </a:lnTo>
                  <a:lnTo>
                    <a:pt x="42356" y="254851"/>
                  </a:lnTo>
                  <a:lnTo>
                    <a:pt x="45570" y="285673"/>
                  </a:lnTo>
                  <a:lnTo>
                    <a:pt x="52149" y="323102"/>
                  </a:lnTo>
                  <a:lnTo>
                    <a:pt x="55068" y="332126"/>
                  </a:lnTo>
                  <a:lnTo>
                    <a:pt x="57032" y="335717"/>
                  </a:lnTo>
                  <a:lnTo>
                    <a:pt x="57495" y="338112"/>
                  </a:lnTo>
                  <a:lnTo>
                    <a:pt x="56956" y="339707"/>
                  </a:lnTo>
                  <a:lnTo>
                    <a:pt x="55751" y="340772"/>
                  </a:lnTo>
                  <a:lnTo>
                    <a:pt x="54101" y="340634"/>
                  </a:lnTo>
                  <a:lnTo>
                    <a:pt x="50010" y="338224"/>
                  </a:lnTo>
                  <a:lnTo>
                    <a:pt x="3048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Shape-285"/>
            <p:cNvSpPr/>
            <p:nvPr>
              <p:custDataLst>
                <p:tags r:id="rId35"/>
              </p:custDataLst>
            </p:nvPr>
          </p:nvSpPr>
          <p:spPr>
            <a:xfrm>
              <a:off x="3067970" y="4262365"/>
              <a:ext cx="134438" cy="145955"/>
            </a:xfrm>
            <a:custGeom>
              <a:avLst/>
              <a:gdLst/>
              <a:ahLst/>
              <a:cxnLst/>
              <a:rect l="0" t="0" r="0" b="0"/>
              <a:pathLst>
                <a:path w="134438" h="145955">
                  <a:moveTo>
                    <a:pt x="124810" y="65795"/>
                  </a:moveTo>
                  <a:lnTo>
                    <a:pt x="124810" y="65795"/>
                  </a:lnTo>
                  <a:lnTo>
                    <a:pt x="134437" y="28291"/>
                  </a:lnTo>
                  <a:lnTo>
                    <a:pt x="133886" y="15824"/>
                  </a:lnTo>
                  <a:lnTo>
                    <a:pt x="128816" y="0"/>
                  </a:lnTo>
                  <a:lnTo>
                    <a:pt x="104013" y="993"/>
                  </a:lnTo>
                  <a:lnTo>
                    <a:pt x="70693" y="10748"/>
                  </a:lnTo>
                  <a:lnTo>
                    <a:pt x="38502" y="34433"/>
                  </a:lnTo>
                  <a:lnTo>
                    <a:pt x="18710" y="57914"/>
                  </a:lnTo>
                  <a:lnTo>
                    <a:pt x="1096" y="92196"/>
                  </a:lnTo>
                  <a:lnTo>
                    <a:pt x="0" y="96941"/>
                  </a:lnTo>
                  <a:lnTo>
                    <a:pt x="117" y="100953"/>
                  </a:lnTo>
                  <a:lnTo>
                    <a:pt x="3351" y="109360"/>
                  </a:lnTo>
                  <a:lnTo>
                    <a:pt x="19894" y="134624"/>
                  </a:lnTo>
                  <a:lnTo>
                    <a:pt x="27663" y="138719"/>
                  </a:lnTo>
                  <a:lnTo>
                    <a:pt x="51402" y="145954"/>
                  </a:lnTo>
                  <a:lnTo>
                    <a:pt x="86725" y="142301"/>
                  </a:lnTo>
                  <a:lnTo>
                    <a:pt x="96030" y="141284"/>
                  </a:lnTo>
                  <a:lnTo>
                    <a:pt x="109117" y="135093"/>
                  </a:lnTo>
                  <a:lnTo>
                    <a:pt x="116825" y="134403"/>
                  </a:lnTo>
                  <a:lnTo>
                    <a:pt x="121127" y="130339"/>
                  </a:lnTo>
                  <a:lnTo>
                    <a:pt x="123173" y="126090"/>
                  </a:lnTo>
                  <a:lnTo>
                    <a:pt x="130698" y="92621"/>
                  </a:lnTo>
                  <a:lnTo>
                    <a:pt x="132430" y="6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SMARTInkShape-286"/>
            <p:cNvSpPr/>
            <p:nvPr>
              <p:custDataLst>
                <p:tags r:id="rId36"/>
              </p:custDataLst>
            </p:nvPr>
          </p:nvSpPr>
          <p:spPr>
            <a:xfrm>
              <a:off x="2842381" y="4094996"/>
              <a:ext cx="200624" cy="377771"/>
            </a:xfrm>
            <a:custGeom>
              <a:avLst/>
              <a:gdLst/>
              <a:ahLst/>
              <a:cxnLst/>
              <a:rect l="0" t="0" r="0" b="0"/>
              <a:pathLst>
                <a:path w="200624" h="377771">
                  <a:moveTo>
                    <a:pt x="15119" y="80764"/>
                  </a:moveTo>
                  <a:lnTo>
                    <a:pt x="15119" y="80764"/>
                  </a:lnTo>
                  <a:lnTo>
                    <a:pt x="12862" y="110115"/>
                  </a:lnTo>
                  <a:lnTo>
                    <a:pt x="11074" y="133351"/>
                  </a:lnTo>
                  <a:lnTo>
                    <a:pt x="9036" y="161542"/>
                  </a:lnTo>
                  <a:lnTo>
                    <a:pt x="6830" y="193036"/>
                  </a:lnTo>
                  <a:lnTo>
                    <a:pt x="4513" y="226732"/>
                  </a:lnTo>
                  <a:lnTo>
                    <a:pt x="2969" y="258509"/>
                  </a:lnTo>
                  <a:lnTo>
                    <a:pt x="1939" y="289008"/>
                  </a:lnTo>
                  <a:lnTo>
                    <a:pt x="1252" y="318653"/>
                  </a:lnTo>
                  <a:lnTo>
                    <a:pt x="490" y="356108"/>
                  </a:lnTo>
                  <a:lnTo>
                    <a:pt x="59" y="377683"/>
                  </a:lnTo>
                  <a:lnTo>
                    <a:pt x="0" y="377770"/>
                  </a:lnTo>
                  <a:lnTo>
                    <a:pt x="5927" y="350796"/>
                  </a:lnTo>
                  <a:lnTo>
                    <a:pt x="4775" y="318818"/>
                  </a:lnTo>
                  <a:lnTo>
                    <a:pt x="3748" y="291553"/>
                  </a:lnTo>
                  <a:lnTo>
                    <a:pt x="8936" y="262501"/>
                  </a:lnTo>
                  <a:lnTo>
                    <a:pt x="12371" y="232656"/>
                  </a:lnTo>
                  <a:lnTo>
                    <a:pt x="14744" y="202458"/>
                  </a:lnTo>
                  <a:lnTo>
                    <a:pt x="18622" y="172104"/>
                  </a:lnTo>
                  <a:lnTo>
                    <a:pt x="23167" y="143937"/>
                  </a:lnTo>
                  <a:lnTo>
                    <a:pt x="30486" y="111053"/>
                  </a:lnTo>
                  <a:lnTo>
                    <a:pt x="38017" y="92843"/>
                  </a:lnTo>
                  <a:lnTo>
                    <a:pt x="44102" y="83150"/>
                  </a:lnTo>
                  <a:lnTo>
                    <a:pt x="45447" y="83201"/>
                  </a:lnTo>
                  <a:lnTo>
                    <a:pt x="49201" y="85516"/>
                  </a:lnTo>
                  <a:lnTo>
                    <a:pt x="56073" y="99669"/>
                  </a:lnTo>
                  <a:lnTo>
                    <a:pt x="60744" y="134138"/>
                  </a:lnTo>
                  <a:lnTo>
                    <a:pt x="66644" y="167793"/>
                  </a:lnTo>
                  <a:lnTo>
                    <a:pt x="73753" y="199590"/>
                  </a:lnTo>
                  <a:lnTo>
                    <a:pt x="82069" y="229613"/>
                  </a:lnTo>
                  <a:lnTo>
                    <a:pt x="95728" y="254971"/>
                  </a:lnTo>
                  <a:lnTo>
                    <a:pt x="125955" y="289940"/>
                  </a:lnTo>
                  <a:lnTo>
                    <a:pt x="134370" y="296498"/>
                  </a:lnTo>
                  <a:lnTo>
                    <a:pt x="143869" y="300190"/>
                  </a:lnTo>
                  <a:lnTo>
                    <a:pt x="158708" y="301437"/>
                  </a:lnTo>
                  <a:lnTo>
                    <a:pt x="165861" y="299350"/>
                  </a:lnTo>
                  <a:lnTo>
                    <a:pt x="177352" y="291111"/>
                  </a:lnTo>
                  <a:lnTo>
                    <a:pt x="185202" y="279779"/>
                  </a:lnTo>
                  <a:lnTo>
                    <a:pt x="192890" y="261651"/>
                  </a:lnTo>
                  <a:lnTo>
                    <a:pt x="196485" y="236149"/>
                  </a:lnTo>
                  <a:lnTo>
                    <a:pt x="193505" y="199053"/>
                  </a:lnTo>
                  <a:lnTo>
                    <a:pt x="196284" y="172848"/>
                  </a:lnTo>
                  <a:lnTo>
                    <a:pt x="200623" y="147090"/>
                  </a:lnTo>
                  <a:lnTo>
                    <a:pt x="199729" y="121531"/>
                  </a:lnTo>
                  <a:lnTo>
                    <a:pt x="196510" y="96060"/>
                  </a:lnTo>
                  <a:lnTo>
                    <a:pt x="192196" y="60179"/>
                  </a:lnTo>
                  <a:lnTo>
                    <a:pt x="188660" y="32613"/>
                  </a:lnTo>
                  <a:lnTo>
                    <a:pt x="176543" y="258"/>
                  </a:lnTo>
                  <a:lnTo>
                    <a:pt x="176075" y="0"/>
                  </a:lnTo>
                  <a:lnTo>
                    <a:pt x="175763" y="675"/>
                  </a:lnTo>
                  <a:lnTo>
                    <a:pt x="175555" y="1971"/>
                  </a:lnTo>
                  <a:lnTo>
                    <a:pt x="177582" y="5670"/>
                  </a:lnTo>
                  <a:lnTo>
                    <a:pt x="182759" y="1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0" name="SMARTInkShape-Group55"/>
          <p:cNvGrpSpPr/>
          <p:nvPr/>
        </p:nvGrpSpPr>
        <p:grpSpPr>
          <a:xfrm>
            <a:off x="3941504" y="4754880"/>
            <a:ext cx="996256" cy="388621"/>
            <a:chOff x="3941504" y="4754880"/>
            <a:chExt cx="996256" cy="388621"/>
          </a:xfrm>
        </p:grpSpPr>
        <p:sp>
          <p:nvSpPr>
            <p:cNvPr id="2067" name="SMARTInkShape-287"/>
            <p:cNvSpPr/>
            <p:nvPr>
              <p:custDataLst>
                <p:tags r:id="rId26"/>
              </p:custDataLst>
            </p:nvPr>
          </p:nvSpPr>
          <p:spPr>
            <a:xfrm>
              <a:off x="4495800" y="51435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288"/>
            <p:cNvSpPr/>
            <p:nvPr>
              <p:custDataLst>
                <p:tags r:id="rId27"/>
              </p:custDataLst>
            </p:nvPr>
          </p:nvSpPr>
          <p:spPr>
            <a:xfrm>
              <a:off x="3941504" y="4754880"/>
              <a:ext cx="500956" cy="297180"/>
            </a:xfrm>
            <a:custGeom>
              <a:avLst/>
              <a:gdLst/>
              <a:ahLst/>
              <a:cxnLst/>
              <a:rect l="0" t="0" r="0" b="0"/>
              <a:pathLst>
                <a:path w="500956" h="297180">
                  <a:moveTo>
                    <a:pt x="500955" y="0"/>
                  </a:moveTo>
                  <a:lnTo>
                    <a:pt x="500955" y="0"/>
                  </a:lnTo>
                  <a:lnTo>
                    <a:pt x="478378" y="2258"/>
                  </a:lnTo>
                  <a:lnTo>
                    <a:pt x="442662" y="5237"/>
                  </a:lnTo>
                  <a:lnTo>
                    <a:pt x="407032" y="6561"/>
                  </a:lnTo>
                  <a:lnTo>
                    <a:pt x="387540" y="6913"/>
                  </a:lnTo>
                  <a:lnTo>
                    <a:pt x="366926" y="7149"/>
                  </a:lnTo>
                  <a:lnTo>
                    <a:pt x="345562" y="7305"/>
                  </a:lnTo>
                  <a:lnTo>
                    <a:pt x="325394" y="8257"/>
                  </a:lnTo>
                  <a:lnTo>
                    <a:pt x="306021" y="9739"/>
                  </a:lnTo>
                  <a:lnTo>
                    <a:pt x="287179" y="11572"/>
                  </a:lnTo>
                  <a:lnTo>
                    <a:pt x="267844" y="12795"/>
                  </a:lnTo>
                  <a:lnTo>
                    <a:pt x="248182" y="13610"/>
                  </a:lnTo>
                  <a:lnTo>
                    <a:pt x="228300" y="14153"/>
                  </a:lnTo>
                  <a:lnTo>
                    <a:pt x="190404" y="14756"/>
                  </a:lnTo>
                  <a:lnTo>
                    <a:pt x="153806" y="15872"/>
                  </a:lnTo>
                  <a:lnTo>
                    <a:pt x="117785" y="19190"/>
                  </a:lnTo>
                  <a:lnTo>
                    <a:pt x="86536" y="21229"/>
                  </a:lnTo>
                  <a:lnTo>
                    <a:pt x="59382" y="22982"/>
                  </a:lnTo>
                  <a:lnTo>
                    <a:pt x="27596" y="28729"/>
                  </a:lnTo>
                  <a:lnTo>
                    <a:pt x="11686" y="35793"/>
                  </a:lnTo>
                  <a:lnTo>
                    <a:pt x="4667" y="40744"/>
                  </a:lnTo>
                  <a:lnTo>
                    <a:pt x="983" y="45766"/>
                  </a:lnTo>
                  <a:lnTo>
                    <a:pt x="0" y="48292"/>
                  </a:lnTo>
                  <a:lnTo>
                    <a:pt x="1167" y="55611"/>
                  </a:lnTo>
                  <a:lnTo>
                    <a:pt x="2663" y="59935"/>
                  </a:lnTo>
                  <a:lnTo>
                    <a:pt x="16905" y="74109"/>
                  </a:lnTo>
                  <a:lnTo>
                    <a:pt x="51403" y="100152"/>
                  </a:lnTo>
                  <a:lnTo>
                    <a:pt x="87603" y="123090"/>
                  </a:lnTo>
                  <a:lnTo>
                    <a:pt x="118559" y="141349"/>
                  </a:lnTo>
                  <a:lnTo>
                    <a:pt x="152073" y="160753"/>
                  </a:lnTo>
                  <a:lnTo>
                    <a:pt x="187570" y="180666"/>
                  </a:lnTo>
                  <a:lnTo>
                    <a:pt x="206519" y="190717"/>
                  </a:lnTo>
                  <a:lnTo>
                    <a:pt x="225925" y="200805"/>
                  </a:lnTo>
                  <a:lnTo>
                    <a:pt x="245635" y="210916"/>
                  </a:lnTo>
                  <a:lnTo>
                    <a:pt x="265549" y="221044"/>
                  </a:lnTo>
                  <a:lnTo>
                    <a:pt x="285598" y="231183"/>
                  </a:lnTo>
                  <a:lnTo>
                    <a:pt x="323679" y="249222"/>
                  </a:lnTo>
                  <a:lnTo>
                    <a:pt x="359513" y="265705"/>
                  </a:lnTo>
                  <a:lnTo>
                    <a:pt x="392372" y="281497"/>
                  </a:lnTo>
                  <a:lnTo>
                    <a:pt x="424755" y="29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Shape-289"/>
            <p:cNvSpPr/>
            <p:nvPr>
              <p:custDataLst>
                <p:tags r:id="rId28"/>
              </p:custDataLst>
            </p:nvPr>
          </p:nvSpPr>
          <p:spPr>
            <a:xfrm>
              <a:off x="4177950" y="4808220"/>
              <a:ext cx="759810" cy="167640"/>
            </a:xfrm>
            <a:custGeom>
              <a:avLst/>
              <a:gdLst/>
              <a:ahLst/>
              <a:cxnLst/>
              <a:rect l="0" t="0" r="0" b="0"/>
              <a:pathLst>
                <a:path w="759810" h="167640">
                  <a:moveTo>
                    <a:pt x="759809" y="167639"/>
                  </a:moveTo>
                  <a:lnTo>
                    <a:pt x="759809" y="167639"/>
                  </a:lnTo>
                  <a:lnTo>
                    <a:pt x="723686" y="156351"/>
                  </a:lnTo>
                  <a:lnTo>
                    <a:pt x="695087" y="147414"/>
                  </a:lnTo>
                  <a:lnTo>
                    <a:pt x="668402" y="139763"/>
                  </a:lnTo>
                  <a:lnTo>
                    <a:pt x="642991" y="132968"/>
                  </a:lnTo>
                  <a:lnTo>
                    <a:pt x="618431" y="126745"/>
                  </a:lnTo>
                  <a:lnTo>
                    <a:pt x="593591" y="120904"/>
                  </a:lnTo>
                  <a:lnTo>
                    <a:pt x="568565" y="115316"/>
                  </a:lnTo>
                  <a:lnTo>
                    <a:pt x="543413" y="109897"/>
                  </a:lnTo>
                  <a:lnTo>
                    <a:pt x="518179" y="104591"/>
                  </a:lnTo>
                  <a:lnTo>
                    <a:pt x="492889" y="99361"/>
                  </a:lnTo>
                  <a:lnTo>
                    <a:pt x="467562" y="94180"/>
                  </a:lnTo>
                  <a:lnTo>
                    <a:pt x="441365" y="89033"/>
                  </a:lnTo>
                  <a:lnTo>
                    <a:pt x="414587" y="83909"/>
                  </a:lnTo>
                  <a:lnTo>
                    <a:pt x="387421" y="78799"/>
                  </a:lnTo>
                  <a:lnTo>
                    <a:pt x="361691" y="73699"/>
                  </a:lnTo>
                  <a:lnTo>
                    <a:pt x="336917" y="68607"/>
                  </a:lnTo>
                  <a:lnTo>
                    <a:pt x="312781" y="63518"/>
                  </a:lnTo>
                  <a:lnTo>
                    <a:pt x="289072" y="58432"/>
                  </a:lnTo>
                  <a:lnTo>
                    <a:pt x="265644" y="53348"/>
                  </a:lnTo>
                  <a:lnTo>
                    <a:pt x="242407" y="48265"/>
                  </a:lnTo>
                  <a:lnTo>
                    <a:pt x="220141" y="44031"/>
                  </a:lnTo>
                  <a:lnTo>
                    <a:pt x="198524" y="40360"/>
                  </a:lnTo>
                  <a:lnTo>
                    <a:pt x="177339" y="37067"/>
                  </a:lnTo>
                  <a:lnTo>
                    <a:pt x="157289" y="33178"/>
                  </a:lnTo>
                  <a:lnTo>
                    <a:pt x="119207" y="24342"/>
                  </a:lnTo>
                  <a:lnTo>
                    <a:pt x="87042" y="19285"/>
                  </a:lnTo>
                  <a:lnTo>
                    <a:pt x="49649" y="14181"/>
                  </a:lnTo>
                  <a:lnTo>
                    <a:pt x="13166" y="8484"/>
                  </a:lnTo>
                  <a:lnTo>
                    <a:pt x="0" y="7734"/>
                  </a:lnTo>
                  <a:lnTo>
                    <a:pt x="116" y="7696"/>
                  </a:lnTo>
                  <a:lnTo>
                    <a:pt x="30430" y="7624"/>
                  </a:lnTo>
                  <a:lnTo>
                    <a:pt x="67126" y="2384"/>
                  </a:lnTo>
                  <a:lnTo>
                    <a:pt x="81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7" name="SMARTInkShape-Group56"/>
          <p:cNvGrpSpPr/>
          <p:nvPr/>
        </p:nvGrpSpPr>
        <p:grpSpPr>
          <a:xfrm>
            <a:off x="107781" y="754380"/>
            <a:ext cx="1855577" cy="1900077"/>
            <a:chOff x="107781" y="754380"/>
            <a:chExt cx="1855577" cy="1900077"/>
          </a:xfrm>
        </p:grpSpPr>
        <p:sp>
          <p:nvSpPr>
            <p:cNvPr id="2071" name="SMARTInkShape-290"/>
            <p:cNvSpPr/>
            <p:nvPr>
              <p:custDataLst>
                <p:tags r:id="rId10"/>
              </p:custDataLst>
            </p:nvPr>
          </p:nvSpPr>
          <p:spPr>
            <a:xfrm>
              <a:off x="1562100" y="845820"/>
              <a:ext cx="248894" cy="307823"/>
            </a:xfrm>
            <a:custGeom>
              <a:avLst/>
              <a:gdLst/>
              <a:ahLst/>
              <a:cxnLst/>
              <a:rect l="0" t="0" r="0" b="0"/>
              <a:pathLst>
                <a:path w="248894" h="307823">
                  <a:moveTo>
                    <a:pt x="175260" y="0"/>
                  </a:moveTo>
                  <a:lnTo>
                    <a:pt x="175260" y="0"/>
                  </a:lnTo>
                  <a:lnTo>
                    <a:pt x="142899" y="0"/>
                  </a:lnTo>
                  <a:lnTo>
                    <a:pt x="106593" y="8090"/>
                  </a:lnTo>
                  <a:lnTo>
                    <a:pt x="70342" y="21212"/>
                  </a:lnTo>
                  <a:lnTo>
                    <a:pt x="40880" y="35824"/>
                  </a:lnTo>
                  <a:lnTo>
                    <a:pt x="20109" y="54923"/>
                  </a:lnTo>
                  <a:lnTo>
                    <a:pt x="13171" y="67026"/>
                  </a:lnTo>
                  <a:lnTo>
                    <a:pt x="11320" y="72624"/>
                  </a:lnTo>
                  <a:lnTo>
                    <a:pt x="10933" y="77203"/>
                  </a:lnTo>
                  <a:lnTo>
                    <a:pt x="12762" y="84548"/>
                  </a:lnTo>
                  <a:lnTo>
                    <a:pt x="26641" y="97488"/>
                  </a:lnTo>
                  <a:lnTo>
                    <a:pt x="44296" y="102595"/>
                  </a:lnTo>
                  <a:lnTo>
                    <a:pt x="78036" y="107727"/>
                  </a:lnTo>
                  <a:lnTo>
                    <a:pt x="114844" y="114610"/>
                  </a:lnTo>
                  <a:lnTo>
                    <a:pt x="152561" y="124270"/>
                  </a:lnTo>
                  <a:lnTo>
                    <a:pt x="188290" y="137856"/>
                  </a:lnTo>
                  <a:lnTo>
                    <a:pt x="218067" y="152606"/>
                  </a:lnTo>
                  <a:lnTo>
                    <a:pt x="233232" y="162652"/>
                  </a:lnTo>
                  <a:lnTo>
                    <a:pt x="245683" y="176980"/>
                  </a:lnTo>
                  <a:lnTo>
                    <a:pt x="248893" y="183927"/>
                  </a:lnTo>
                  <a:lnTo>
                    <a:pt x="248061" y="192094"/>
                  </a:lnTo>
                  <a:lnTo>
                    <a:pt x="244023" y="201369"/>
                  </a:lnTo>
                  <a:lnTo>
                    <a:pt x="222875" y="230199"/>
                  </a:lnTo>
                  <a:lnTo>
                    <a:pt x="184822" y="254159"/>
                  </a:lnTo>
                  <a:lnTo>
                    <a:pt x="148084" y="274273"/>
                  </a:lnTo>
                  <a:lnTo>
                    <a:pt x="120002" y="285870"/>
                  </a:lnTo>
                  <a:lnTo>
                    <a:pt x="92845" y="294411"/>
                  </a:lnTo>
                  <a:lnTo>
                    <a:pt x="58272" y="303980"/>
                  </a:lnTo>
                  <a:lnTo>
                    <a:pt x="41139" y="307822"/>
                  </a:lnTo>
                  <a:lnTo>
                    <a:pt x="27879" y="306708"/>
                  </a:lnTo>
                  <a:lnTo>
                    <a:pt x="16342" y="301132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291"/>
            <p:cNvSpPr/>
            <p:nvPr>
              <p:custDataLst>
                <p:tags r:id="rId11"/>
              </p:custDataLst>
            </p:nvPr>
          </p:nvSpPr>
          <p:spPr>
            <a:xfrm>
              <a:off x="1066800" y="1868539"/>
              <a:ext cx="896558" cy="785918"/>
            </a:xfrm>
            <a:custGeom>
              <a:avLst/>
              <a:gdLst/>
              <a:ahLst/>
              <a:cxnLst/>
              <a:rect l="0" t="0" r="0" b="0"/>
              <a:pathLst>
                <a:path w="896558" h="785918">
                  <a:moveTo>
                    <a:pt x="0" y="356501"/>
                  </a:moveTo>
                  <a:lnTo>
                    <a:pt x="0" y="356501"/>
                  </a:lnTo>
                  <a:lnTo>
                    <a:pt x="4045" y="384817"/>
                  </a:lnTo>
                  <a:lnTo>
                    <a:pt x="10606" y="418607"/>
                  </a:lnTo>
                  <a:lnTo>
                    <a:pt x="17912" y="454114"/>
                  </a:lnTo>
                  <a:lnTo>
                    <a:pt x="22822" y="485761"/>
                  </a:lnTo>
                  <a:lnTo>
                    <a:pt x="18804" y="477867"/>
                  </a:lnTo>
                  <a:lnTo>
                    <a:pt x="13452" y="442349"/>
                  </a:lnTo>
                  <a:lnTo>
                    <a:pt x="9348" y="405926"/>
                  </a:lnTo>
                  <a:lnTo>
                    <a:pt x="8388" y="376774"/>
                  </a:lnTo>
                  <a:lnTo>
                    <a:pt x="7961" y="344063"/>
                  </a:lnTo>
                  <a:lnTo>
                    <a:pt x="7772" y="314284"/>
                  </a:lnTo>
                  <a:lnTo>
                    <a:pt x="9923" y="278235"/>
                  </a:lnTo>
                  <a:lnTo>
                    <a:pt x="18235" y="247343"/>
                  </a:lnTo>
                  <a:lnTo>
                    <a:pt x="29580" y="230272"/>
                  </a:lnTo>
                  <a:lnTo>
                    <a:pt x="48584" y="215417"/>
                  </a:lnTo>
                  <a:lnTo>
                    <a:pt x="63596" y="207830"/>
                  </a:lnTo>
                  <a:lnTo>
                    <a:pt x="97424" y="204144"/>
                  </a:lnTo>
                  <a:lnTo>
                    <a:pt x="102620" y="212204"/>
                  </a:lnTo>
                  <a:lnTo>
                    <a:pt x="112808" y="243958"/>
                  </a:lnTo>
                  <a:lnTo>
                    <a:pt x="120975" y="269229"/>
                  </a:lnTo>
                  <a:lnTo>
                    <a:pt x="127991" y="295136"/>
                  </a:lnTo>
                  <a:lnTo>
                    <a:pt x="136701" y="326747"/>
                  </a:lnTo>
                  <a:lnTo>
                    <a:pt x="147229" y="360689"/>
                  </a:lnTo>
                  <a:lnTo>
                    <a:pt x="154913" y="390009"/>
                  </a:lnTo>
                  <a:lnTo>
                    <a:pt x="165095" y="424174"/>
                  </a:lnTo>
                  <a:lnTo>
                    <a:pt x="177799" y="459017"/>
                  </a:lnTo>
                  <a:lnTo>
                    <a:pt x="182211" y="483569"/>
                  </a:lnTo>
                  <a:lnTo>
                    <a:pt x="182583" y="488329"/>
                  </a:lnTo>
                  <a:lnTo>
                    <a:pt x="182682" y="488413"/>
                  </a:lnTo>
                  <a:lnTo>
                    <a:pt x="182841" y="482465"/>
                  </a:lnTo>
                  <a:lnTo>
                    <a:pt x="176789" y="454039"/>
                  </a:lnTo>
                  <a:lnTo>
                    <a:pt x="169880" y="419738"/>
                  </a:lnTo>
                  <a:lnTo>
                    <a:pt x="164967" y="392226"/>
                  </a:lnTo>
                  <a:lnTo>
                    <a:pt x="159961" y="360808"/>
                  </a:lnTo>
                  <a:lnTo>
                    <a:pt x="154914" y="327089"/>
                  </a:lnTo>
                  <a:lnTo>
                    <a:pt x="149849" y="292347"/>
                  </a:lnTo>
                  <a:lnTo>
                    <a:pt x="145225" y="260505"/>
                  </a:lnTo>
                  <a:lnTo>
                    <a:pt x="142537" y="242551"/>
                  </a:lnTo>
                  <a:lnTo>
                    <a:pt x="138204" y="213647"/>
                  </a:lnTo>
                  <a:lnTo>
                    <a:pt x="132776" y="177445"/>
                  </a:lnTo>
                  <a:lnTo>
                    <a:pt x="129158" y="152464"/>
                  </a:lnTo>
                  <a:lnTo>
                    <a:pt x="125137" y="122449"/>
                  </a:lnTo>
                  <a:lnTo>
                    <a:pt x="127792" y="84961"/>
                  </a:lnTo>
                  <a:lnTo>
                    <a:pt x="130233" y="49628"/>
                  </a:lnTo>
                  <a:lnTo>
                    <a:pt x="140126" y="23822"/>
                  </a:lnTo>
                  <a:lnTo>
                    <a:pt x="147446" y="12584"/>
                  </a:lnTo>
                  <a:lnTo>
                    <a:pt x="159023" y="3892"/>
                  </a:lnTo>
                  <a:lnTo>
                    <a:pt x="173177" y="0"/>
                  </a:lnTo>
                  <a:lnTo>
                    <a:pt x="177258" y="1994"/>
                  </a:lnTo>
                  <a:lnTo>
                    <a:pt x="200546" y="32212"/>
                  </a:lnTo>
                  <a:lnTo>
                    <a:pt x="215114" y="66247"/>
                  </a:lnTo>
                  <a:lnTo>
                    <a:pt x="226382" y="96111"/>
                  </a:lnTo>
                  <a:lnTo>
                    <a:pt x="239822" y="132108"/>
                  </a:lnTo>
                  <a:lnTo>
                    <a:pt x="249628" y="160339"/>
                  </a:lnTo>
                  <a:lnTo>
                    <a:pt x="257012" y="183393"/>
                  </a:lnTo>
                  <a:lnTo>
                    <a:pt x="268321" y="220297"/>
                  </a:lnTo>
                  <a:lnTo>
                    <a:pt x="278991" y="250811"/>
                  </a:lnTo>
                  <a:lnTo>
                    <a:pt x="287121" y="278483"/>
                  </a:lnTo>
                  <a:lnTo>
                    <a:pt x="292709" y="304893"/>
                  </a:lnTo>
                  <a:lnTo>
                    <a:pt x="295855" y="342715"/>
                  </a:lnTo>
                  <a:lnTo>
                    <a:pt x="296787" y="374900"/>
                  </a:lnTo>
                  <a:lnTo>
                    <a:pt x="294845" y="406702"/>
                  </a:lnTo>
                  <a:lnTo>
                    <a:pt x="290216" y="418606"/>
                  </a:lnTo>
                  <a:lnTo>
                    <a:pt x="282513" y="429541"/>
                  </a:lnTo>
                  <a:lnTo>
                    <a:pt x="273446" y="435530"/>
                  </a:lnTo>
                  <a:lnTo>
                    <a:pt x="268657" y="437127"/>
                  </a:lnTo>
                  <a:lnTo>
                    <a:pt x="256563" y="436644"/>
                  </a:lnTo>
                  <a:lnTo>
                    <a:pt x="241875" y="431913"/>
                  </a:lnTo>
                  <a:lnTo>
                    <a:pt x="207108" y="408180"/>
                  </a:lnTo>
                  <a:lnTo>
                    <a:pt x="171485" y="374988"/>
                  </a:lnTo>
                  <a:lnTo>
                    <a:pt x="154076" y="358124"/>
                  </a:lnTo>
                  <a:lnTo>
                    <a:pt x="144806" y="320575"/>
                  </a:lnTo>
                  <a:lnTo>
                    <a:pt x="145074" y="300176"/>
                  </a:lnTo>
                  <a:lnTo>
                    <a:pt x="159043" y="272091"/>
                  </a:lnTo>
                  <a:lnTo>
                    <a:pt x="177228" y="253692"/>
                  </a:lnTo>
                  <a:lnTo>
                    <a:pt x="198703" y="241560"/>
                  </a:lnTo>
                  <a:lnTo>
                    <a:pt x="233952" y="230723"/>
                  </a:lnTo>
                  <a:lnTo>
                    <a:pt x="269976" y="227456"/>
                  </a:lnTo>
                  <a:lnTo>
                    <a:pt x="283396" y="231697"/>
                  </a:lnTo>
                  <a:lnTo>
                    <a:pt x="296980" y="240073"/>
                  </a:lnTo>
                  <a:lnTo>
                    <a:pt x="313302" y="259068"/>
                  </a:lnTo>
                  <a:lnTo>
                    <a:pt x="329088" y="290500"/>
                  </a:lnTo>
                  <a:lnTo>
                    <a:pt x="344217" y="325026"/>
                  </a:lnTo>
                  <a:lnTo>
                    <a:pt x="365832" y="360695"/>
                  </a:lnTo>
                  <a:lnTo>
                    <a:pt x="378670" y="380133"/>
                  </a:lnTo>
                  <a:lnTo>
                    <a:pt x="408131" y="403023"/>
                  </a:lnTo>
                  <a:lnTo>
                    <a:pt x="427986" y="407821"/>
                  </a:lnTo>
                  <a:lnTo>
                    <a:pt x="449955" y="409242"/>
                  </a:lnTo>
                  <a:lnTo>
                    <a:pt x="464986" y="405059"/>
                  </a:lnTo>
                  <a:lnTo>
                    <a:pt x="485472" y="393184"/>
                  </a:lnTo>
                  <a:lnTo>
                    <a:pt x="502266" y="376683"/>
                  </a:lnTo>
                  <a:lnTo>
                    <a:pt x="511096" y="363777"/>
                  </a:lnTo>
                  <a:lnTo>
                    <a:pt x="515020" y="352397"/>
                  </a:lnTo>
                  <a:lnTo>
                    <a:pt x="516693" y="319127"/>
                  </a:lnTo>
                  <a:lnTo>
                    <a:pt x="513839" y="299815"/>
                  </a:lnTo>
                  <a:lnTo>
                    <a:pt x="502975" y="282201"/>
                  </a:lnTo>
                  <a:lnTo>
                    <a:pt x="472451" y="254242"/>
                  </a:lnTo>
                  <a:lnTo>
                    <a:pt x="437448" y="237678"/>
                  </a:lnTo>
                  <a:lnTo>
                    <a:pt x="411732" y="227209"/>
                  </a:lnTo>
                  <a:lnTo>
                    <a:pt x="382805" y="217758"/>
                  </a:lnTo>
                  <a:lnTo>
                    <a:pt x="364423" y="214052"/>
                  </a:lnTo>
                  <a:lnTo>
                    <a:pt x="329606" y="208524"/>
                  </a:lnTo>
                  <a:lnTo>
                    <a:pt x="295714" y="202717"/>
                  </a:lnTo>
                  <a:lnTo>
                    <a:pt x="291123" y="200638"/>
                  </a:lnTo>
                  <a:lnTo>
                    <a:pt x="288062" y="197559"/>
                  </a:lnTo>
                  <a:lnTo>
                    <a:pt x="284661" y="189622"/>
                  </a:lnTo>
                  <a:lnTo>
                    <a:pt x="284600" y="185982"/>
                  </a:lnTo>
                  <a:lnTo>
                    <a:pt x="286791" y="179679"/>
                  </a:lnTo>
                  <a:lnTo>
                    <a:pt x="292845" y="174056"/>
                  </a:lnTo>
                  <a:lnTo>
                    <a:pt x="296830" y="171371"/>
                  </a:lnTo>
                  <a:lnTo>
                    <a:pt x="308031" y="170645"/>
                  </a:lnTo>
                  <a:lnTo>
                    <a:pt x="321476" y="173992"/>
                  </a:lnTo>
                  <a:lnTo>
                    <a:pt x="335918" y="181123"/>
                  </a:lnTo>
                  <a:lnTo>
                    <a:pt x="366608" y="205742"/>
                  </a:lnTo>
                  <a:lnTo>
                    <a:pt x="402544" y="237850"/>
                  </a:lnTo>
                  <a:lnTo>
                    <a:pt x="437054" y="274967"/>
                  </a:lnTo>
                  <a:lnTo>
                    <a:pt x="463367" y="306566"/>
                  </a:lnTo>
                  <a:lnTo>
                    <a:pt x="492755" y="340428"/>
                  </a:lnTo>
                  <a:lnTo>
                    <a:pt x="517268" y="376361"/>
                  </a:lnTo>
                  <a:lnTo>
                    <a:pt x="531843" y="392920"/>
                  </a:lnTo>
                  <a:lnTo>
                    <a:pt x="532361" y="392634"/>
                  </a:lnTo>
                  <a:lnTo>
                    <a:pt x="532939" y="390058"/>
                  </a:lnTo>
                  <a:lnTo>
                    <a:pt x="530937" y="386091"/>
                  </a:lnTo>
                  <a:lnTo>
                    <a:pt x="522753" y="372600"/>
                  </a:lnTo>
                  <a:lnTo>
                    <a:pt x="517374" y="341462"/>
                  </a:lnTo>
                  <a:lnTo>
                    <a:pt x="507109" y="311781"/>
                  </a:lnTo>
                  <a:lnTo>
                    <a:pt x="499175" y="276552"/>
                  </a:lnTo>
                  <a:lnTo>
                    <a:pt x="497295" y="239303"/>
                  </a:lnTo>
                  <a:lnTo>
                    <a:pt x="501724" y="203148"/>
                  </a:lnTo>
                  <a:lnTo>
                    <a:pt x="513063" y="167318"/>
                  </a:lnTo>
                  <a:lnTo>
                    <a:pt x="531358" y="139826"/>
                  </a:lnTo>
                  <a:lnTo>
                    <a:pt x="562357" y="115151"/>
                  </a:lnTo>
                  <a:lnTo>
                    <a:pt x="585937" y="99897"/>
                  </a:lnTo>
                  <a:lnTo>
                    <a:pt x="588745" y="99072"/>
                  </a:lnTo>
                  <a:lnTo>
                    <a:pt x="591463" y="100215"/>
                  </a:lnTo>
                  <a:lnTo>
                    <a:pt x="596741" y="106001"/>
                  </a:lnTo>
                  <a:lnTo>
                    <a:pt x="604473" y="122823"/>
                  </a:lnTo>
                  <a:lnTo>
                    <a:pt x="609434" y="160890"/>
                  </a:lnTo>
                  <a:lnTo>
                    <a:pt x="616028" y="196979"/>
                  </a:lnTo>
                  <a:lnTo>
                    <a:pt x="617831" y="233143"/>
                  </a:lnTo>
                  <a:lnTo>
                    <a:pt x="623234" y="262847"/>
                  </a:lnTo>
                  <a:lnTo>
                    <a:pt x="631043" y="292251"/>
                  </a:lnTo>
                  <a:lnTo>
                    <a:pt x="646166" y="325371"/>
                  </a:lnTo>
                  <a:lnTo>
                    <a:pt x="655808" y="356259"/>
                  </a:lnTo>
                  <a:lnTo>
                    <a:pt x="659032" y="358879"/>
                  </a:lnTo>
                  <a:lnTo>
                    <a:pt x="668283" y="363085"/>
                  </a:lnTo>
                  <a:lnTo>
                    <a:pt x="677976" y="363814"/>
                  </a:lnTo>
                  <a:lnTo>
                    <a:pt x="681430" y="362223"/>
                  </a:lnTo>
                  <a:lnTo>
                    <a:pt x="687527" y="355940"/>
                  </a:lnTo>
                  <a:lnTo>
                    <a:pt x="700933" y="324944"/>
                  </a:lnTo>
                  <a:lnTo>
                    <a:pt x="711179" y="291283"/>
                  </a:lnTo>
                  <a:lnTo>
                    <a:pt x="714768" y="257967"/>
                  </a:lnTo>
                  <a:lnTo>
                    <a:pt x="719877" y="225330"/>
                  </a:lnTo>
                  <a:lnTo>
                    <a:pt x="718663" y="194210"/>
                  </a:lnTo>
                  <a:lnTo>
                    <a:pt x="723648" y="159544"/>
                  </a:lnTo>
                  <a:lnTo>
                    <a:pt x="731916" y="162771"/>
                  </a:lnTo>
                  <a:lnTo>
                    <a:pt x="763763" y="190975"/>
                  </a:lnTo>
                  <a:lnTo>
                    <a:pt x="789427" y="220437"/>
                  </a:lnTo>
                  <a:lnTo>
                    <a:pt x="808621" y="246075"/>
                  </a:lnTo>
                  <a:lnTo>
                    <a:pt x="827594" y="274402"/>
                  </a:lnTo>
                  <a:lnTo>
                    <a:pt x="844493" y="303926"/>
                  </a:lnTo>
                  <a:lnTo>
                    <a:pt x="862728" y="333981"/>
                  </a:lnTo>
                  <a:lnTo>
                    <a:pt x="872332" y="349108"/>
                  </a:lnTo>
                  <a:lnTo>
                    <a:pt x="880428" y="382899"/>
                  </a:lnTo>
                  <a:lnTo>
                    <a:pt x="887519" y="429133"/>
                  </a:lnTo>
                  <a:lnTo>
                    <a:pt x="893939" y="483662"/>
                  </a:lnTo>
                  <a:lnTo>
                    <a:pt x="896526" y="524248"/>
                  </a:lnTo>
                  <a:lnTo>
                    <a:pt x="896557" y="555539"/>
                  </a:lnTo>
                  <a:lnTo>
                    <a:pt x="894885" y="580633"/>
                  </a:lnTo>
                  <a:lnTo>
                    <a:pt x="891230" y="601596"/>
                  </a:lnTo>
                  <a:lnTo>
                    <a:pt x="880395" y="636176"/>
                  </a:lnTo>
                  <a:lnTo>
                    <a:pt x="864856" y="665657"/>
                  </a:lnTo>
                  <a:lnTo>
                    <a:pt x="837067" y="701538"/>
                  </a:lnTo>
                  <a:lnTo>
                    <a:pt x="805127" y="728257"/>
                  </a:lnTo>
                  <a:lnTo>
                    <a:pt x="779474" y="744399"/>
                  </a:lnTo>
                  <a:lnTo>
                    <a:pt x="748317" y="760040"/>
                  </a:lnTo>
                  <a:lnTo>
                    <a:pt x="716972" y="770943"/>
                  </a:lnTo>
                  <a:lnTo>
                    <a:pt x="685261" y="778610"/>
                  </a:lnTo>
                  <a:lnTo>
                    <a:pt x="651411" y="784841"/>
                  </a:lnTo>
                  <a:lnTo>
                    <a:pt x="616612" y="785917"/>
                  </a:lnTo>
                  <a:lnTo>
                    <a:pt x="581390" y="782726"/>
                  </a:lnTo>
                  <a:lnTo>
                    <a:pt x="545980" y="775663"/>
                  </a:lnTo>
                  <a:lnTo>
                    <a:pt x="512744" y="760106"/>
                  </a:lnTo>
                  <a:lnTo>
                    <a:pt x="481886" y="739081"/>
                  </a:lnTo>
                  <a:lnTo>
                    <a:pt x="444947" y="707677"/>
                  </a:lnTo>
                  <a:lnTo>
                    <a:pt x="426720" y="691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SMARTInkShape-292"/>
            <p:cNvSpPr/>
            <p:nvPr>
              <p:custDataLst>
                <p:tags r:id="rId12"/>
              </p:custDataLst>
            </p:nvPr>
          </p:nvSpPr>
          <p:spPr>
            <a:xfrm>
              <a:off x="381000" y="2073229"/>
              <a:ext cx="670561" cy="303621"/>
            </a:xfrm>
            <a:custGeom>
              <a:avLst/>
              <a:gdLst/>
              <a:ahLst/>
              <a:cxnLst/>
              <a:rect l="0" t="0" r="0" b="0"/>
              <a:pathLst>
                <a:path w="670561" h="303621">
                  <a:moveTo>
                    <a:pt x="0" y="205151"/>
                  </a:moveTo>
                  <a:lnTo>
                    <a:pt x="0" y="205151"/>
                  </a:lnTo>
                  <a:lnTo>
                    <a:pt x="22578" y="207409"/>
                  </a:lnTo>
                  <a:lnTo>
                    <a:pt x="56601" y="209541"/>
                  </a:lnTo>
                  <a:lnTo>
                    <a:pt x="85834" y="207667"/>
                  </a:lnTo>
                  <a:lnTo>
                    <a:pt x="115195" y="201754"/>
                  </a:lnTo>
                  <a:lnTo>
                    <a:pt x="145178" y="193481"/>
                  </a:lnTo>
                  <a:lnTo>
                    <a:pt x="175437" y="184160"/>
                  </a:lnTo>
                  <a:lnTo>
                    <a:pt x="208076" y="176631"/>
                  </a:lnTo>
                  <a:lnTo>
                    <a:pt x="242339" y="170462"/>
                  </a:lnTo>
                  <a:lnTo>
                    <a:pt x="277321" y="164898"/>
                  </a:lnTo>
                  <a:lnTo>
                    <a:pt x="305852" y="159603"/>
                  </a:lnTo>
                  <a:lnTo>
                    <a:pt x="343212" y="154120"/>
                  </a:lnTo>
                  <a:lnTo>
                    <a:pt x="377581" y="152267"/>
                  </a:lnTo>
                  <a:lnTo>
                    <a:pt x="393440" y="151946"/>
                  </a:lnTo>
                  <a:lnTo>
                    <a:pt x="396913" y="152748"/>
                  </a:lnTo>
                  <a:lnTo>
                    <a:pt x="399229" y="154129"/>
                  </a:lnTo>
                  <a:lnTo>
                    <a:pt x="400772" y="155896"/>
                  </a:lnTo>
                  <a:lnTo>
                    <a:pt x="404745" y="157860"/>
                  </a:lnTo>
                  <a:lnTo>
                    <a:pt x="429451" y="163760"/>
                  </a:lnTo>
                  <a:lnTo>
                    <a:pt x="446834" y="159076"/>
                  </a:lnTo>
                  <a:lnTo>
                    <a:pt x="452028" y="155604"/>
                  </a:lnTo>
                  <a:lnTo>
                    <a:pt x="464808" y="135733"/>
                  </a:lnTo>
                  <a:lnTo>
                    <a:pt x="469048" y="126038"/>
                  </a:lnTo>
                  <a:lnTo>
                    <a:pt x="471993" y="100962"/>
                  </a:lnTo>
                  <a:lnTo>
                    <a:pt x="468262" y="85756"/>
                  </a:lnTo>
                  <a:lnTo>
                    <a:pt x="460342" y="83222"/>
                  </a:lnTo>
                  <a:lnTo>
                    <a:pt x="433478" y="82662"/>
                  </a:lnTo>
                  <a:lnTo>
                    <a:pt x="412508" y="89752"/>
                  </a:lnTo>
                  <a:lnTo>
                    <a:pt x="391183" y="108023"/>
                  </a:lnTo>
                  <a:lnTo>
                    <a:pt x="374139" y="134039"/>
                  </a:lnTo>
                  <a:lnTo>
                    <a:pt x="360623" y="164043"/>
                  </a:lnTo>
                  <a:lnTo>
                    <a:pt x="353513" y="191278"/>
                  </a:lnTo>
                  <a:lnTo>
                    <a:pt x="352516" y="200982"/>
                  </a:lnTo>
                  <a:lnTo>
                    <a:pt x="355922" y="216281"/>
                  </a:lnTo>
                  <a:lnTo>
                    <a:pt x="372241" y="250487"/>
                  </a:lnTo>
                  <a:lnTo>
                    <a:pt x="383880" y="262271"/>
                  </a:lnTo>
                  <a:lnTo>
                    <a:pt x="412049" y="277551"/>
                  </a:lnTo>
                  <a:lnTo>
                    <a:pt x="435355" y="285211"/>
                  </a:lnTo>
                  <a:lnTo>
                    <a:pt x="453700" y="287300"/>
                  </a:lnTo>
                  <a:lnTo>
                    <a:pt x="483068" y="280385"/>
                  </a:lnTo>
                  <a:lnTo>
                    <a:pt x="509174" y="267612"/>
                  </a:lnTo>
                  <a:lnTo>
                    <a:pt x="522915" y="253514"/>
                  </a:lnTo>
                  <a:lnTo>
                    <a:pt x="545534" y="216868"/>
                  </a:lnTo>
                  <a:lnTo>
                    <a:pt x="557127" y="183034"/>
                  </a:lnTo>
                  <a:lnTo>
                    <a:pt x="561879" y="150244"/>
                  </a:lnTo>
                  <a:lnTo>
                    <a:pt x="563704" y="130820"/>
                  </a:lnTo>
                  <a:lnTo>
                    <a:pt x="551692" y="129505"/>
                  </a:lnTo>
                  <a:lnTo>
                    <a:pt x="548135" y="131860"/>
                  </a:lnTo>
                  <a:lnTo>
                    <a:pt x="545763" y="135970"/>
                  </a:lnTo>
                  <a:lnTo>
                    <a:pt x="541957" y="156773"/>
                  </a:lnTo>
                  <a:lnTo>
                    <a:pt x="549432" y="192822"/>
                  </a:lnTo>
                  <a:lnTo>
                    <a:pt x="558957" y="227081"/>
                  </a:lnTo>
                  <a:lnTo>
                    <a:pt x="571521" y="263731"/>
                  </a:lnTo>
                  <a:lnTo>
                    <a:pt x="586742" y="294124"/>
                  </a:lnTo>
                  <a:lnTo>
                    <a:pt x="593914" y="303620"/>
                  </a:lnTo>
                  <a:lnTo>
                    <a:pt x="590183" y="299991"/>
                  </a:lnTo>
                  <a:lnTo>
                    <a:pt x="588270" y="293586"/>
                  </a:lnTo>
                  <a:lnTo>
                    <a:pt x="580858" y="258628"/>
                  </a:lnTo>
                  <a:lnTo>
                    <a:pt x="573802" y="228992"/>
                  </a:lnTo>
                  <a:lnTo>
                    <a:pt x="566350" y="192930"/>
                  </a:lnTo>
                  <a:lnTo>
                    <a:pt x="561309" y="165006"/>
                  </a:lnTo>
                  <a:lnTo>
                    <a:pt x="558504" y="135662"/>
                  </a:lnTo>
                  <a:lnTo>
                    <a:pt x="558104" y="106534"/>
                  </a:lnTo>
                  <a:lnTo>
                    <a:pt x="562639" y="68875"/>
                  </a:lnTo>
                  <a:lnTo>
                    <a:pt x="566997" y="52579"/>
                  </a:lnTo>
                  <a:lnTo>
                    <a:pt x="576272" y="39692"/>
                  </a:lnTo>
                  <a:lnTo>
                    <a:pt x="604992" y="13245"/>
                  </a:lnTo>
                  <a:lnTo>
                    <a:pt x="624886" y="3886"/>
                  </a:lnTo>
                  <a:lnTo>
                    <a:pt x="652452" y="0"/>
                  </a:lnTo>
                  <a:lnTo>
                    <a:pt x="660536" y="1931"/>
                  </a:lnTo>
                  <a:lnTo>
                    <a:pt x="670560" y="7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SMARTInkShape-293"/>
            <p:cNvSpPr/>
            <p:nvPr>
              <p:custDataLst>
                <p:tags r:id="rId13"/>
              </p:custDataLst>
            </p:nvPr>
          </p:nvSpPr>
          <p:spPr>
            <a:xfrm>
              <a:off x="525780" y="2019300"/>
              <a:ext cx="143143" cy="409437"/>
            </a:xfrm>
            <a:custGeom>
              <a:avLst/>
              <a:gdLst/>
              <a:ahLst/>
              <a:cxnLst/>
              <a:rect l="0" t="0" r="0" b="0"/>
              <a:pathLst>
                <a:path w="143143" h="409437">
                  <a:moveTo>
                    <a:pt x="0" y="0"/>
                  </a:moveTo>
                  <a:lnTo>
                    <a:pt x="0" y="0"/>
                  </a:lnTo>
                  <a:lnTo>
                    <a:pt x="9031" y="24835"/>
                  </a:lnTo>
                  <a:lnTo>
                    <a:pt x="16181" y="44497"/>
                  </a:lnTo>
                  <a:lnTo>
                    <a:pt x="23487" y="67764"/>
                  </a:lnTo>
                  <a:lnTo>
                    <a:pt x="30898" y="93436"/>
                  </a:lnTo>
                  <a:lnTo>
                    <a:pt x="38379" y="120711"/>
                  </a:lnTo>
                  <a:lnTo>
                    <a:pt x="45059" y="143974"/>
                  </a:lnTo>
                  <a:lnTo>
                    <a:pt x="51206" y="164563"/>
                  </a:lnTo>
                  <a:lnTo>
                    <a:pt x="62552" y="200139"/>
                  </a:lnTo>
                  <a:lnTo>
                    <a:pt x="73239" y="230062"/>
                  </a:lnTo>
                  <a:lnTo>
                    <a:pt x="83633" y="259730"/>
                  </a:lnTo>
                  <a:lnTo>
                    <a:pt x="93897" y="289002"/>
                  </a:lnTo>
                  <a:lnTo>
                    <a:pt x="104103" y="316123"/>
                  </a:lnTo>
                  <a:lnTo>
                    <a:pt x="119369" y="351147"/>
                  </a:lnTo>
                  <a:lnTo>
                    <a:pt x="136490" y="387030"/>
                  </a:lnTo>
                  <a:lnTo>
                    <a:pt x="142323" y="401131"/>
                  </a:lnTo>
                  <a:lnTo>
                    <a:pt x="143142" y="404581"/>
                  </a:lnTo>
                  <a:lnTo>
                    <a:pt x="142842" y="406881"/>
                  </a:lnTo>
                  <a:lnTo>
                    <a:pt x="141794" y="408414"/>
                  </a:lnTo>
                  <a:lnTo>
                    <a:pt x="140250" y="409436"/>
                  </a:lnTo>
                  <a:lnTo>
                    <a:pt x="138373" y="408424"/>
                  </a:lnTo>
                  <a:lnTo>
                    <a:pt x="111330" y="378436"/>
                  </a:lnTo>
                  <a:lnTo>
                    <a:pt x="83881" y="349854"/>
                  </a:lnTo>
                  <a:lnTo>
                    <a:pt x="53546" y="315045"/>
                  </a:lnTo>
                  <a:lnTo>
                    <a:pt x="3810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SMARTInkShape-294"/>
            <p:cNvSpPr/>
            <p:nvPr>
              <p:custDataLst>
                <p:tags r:id="rId14"/>
              </p:custDataLst>
            </p:nvPr>
          </p:nvSpPr>
          <p:spPr>
            <a:xfrm>
              <a:off x="1289836" y="1310640"/>
              <a:ext cx="204629" cy="425992"/>
            </a:xfrm>
            <a:custGeom>
              <a:avLst/>
              <a:gdLst/>
              <a:ahLst/>
              <a:cxnLst/>
              <a:rect l="0" t="0" r="0" b="0"/>
              <a:pathLst>
                <a:path w="204629" h="425992">
                  <a:moveTo>
                    <a:pt x="28424" y="0"/>
                  </a:moveTo>
                  <a:lnTo>
                    <a:pt x="28424" y="0"/>
                  </a:lnTo>
                  <a:lnTo>
                    <a:pt x="63095" y="30898"/>
                  </a:lnTo>
                  <a:lnTo>
                    <a:pt x="80748" y="57979"/>
                  </a:lnTo>
                  <a:lnTo>
                    <a:pt x="92319" y="82495"/>
                  </a:lnTo>
                  <a:lnTo>
                    <a:pt x="105928" y="113147"/>
                  </a:lnTo>
                  <a:lnTo>
                    <a:pt x="118186" y="146525"/>
                  </a:lnTo>
                  <a:lnTo>
                    <a:pt x="127585" y="181962"/>
                  </a:lnTo>
                  <a:lnTo>
                    <a:pt x="130091" y="200895"/>
                  </a:lnTo>
                  <a:lnTo>
                    <a:pt x="131762" y="220290"/>
                  </a:lnTo>
                  <a:lnTo>
                    <a:pt x="138134" y="257644"/>
                  </a:lnTo>
                  <a:lnTo>
                    <a:pt x="144917" y="293155"/>
                  </a:lnTo>
                  <a:lnTo>
                    <a:pt x="147932" y="325871"/>
                  </a:lnTo>
                  <a:lnTo>
                    <a:pt x="151530" y="355087"/>
                  </a:lnTo>
                  <a:lnTo>
                    <a:pt x="158315" y="388562"/>
                  </a:lnTo>
                  <a:lnTo>
                    <a:pt x="164946" y="417757"/>
                  </a:lnTo>
                  <a:lnTo>
                    <a:pt x="165300" y="421890"/>
                  </a:lnTo>
                  <a:lnTo>
                    <a:pt x="165395" y="421807"/>
                  </a:lnTo>
                  <a:lnTo>
                    <a:pt x="165458" y="420905"/>
                  </a:lnTo>
                  <a:lnTo>
                    <a:pt x="154967" y="389956"/>
                  </a:lnTo>
                  <a:lnTo>
                    <a:pt x="143623" y="362111"/>
                  </a:lnTo>
                  <a:lnTo>
                    <a:pt x="121448" y="324321"/>
                  </a:lnTo>
                  <a:lnTo>
                    <a:pt x="97473" y="293086"/>
                  </a:lnTo>
                  <a:lnTo>
                    <a:pt x="74283" y="271790"/>
                  </a:lnTo>
                  <a:lnTo>
                    <a:pt x="67463" y="268400"/>
                  </a:lnTo>
                  <a:lnTo>
                    <a:pt x="55370" y="266891"/>
                  </a:lnTo>
                  <a:lnTo>
                    <a:pt x="34997" y="274847"/>
                  </a:lnTo>
                  <a:lnTo>
                    <a:pt x="16919" y="291974"/>
                  </a:lnTo>
                  <a:lnTo>
                    <a:pt x="4883" y="309090"/>
                  </a:lnTo>
                  <a:lnTo>
                    <a:pt x="0" y="328931"/>
                  </a:lnTo>
                  <a:lnTo>
                    <a:pt x="2598" y="350897"/>
                  </a:lnTo>
                  <a:lnTo>
                    <a:pt x="12776" y="369446"/>
                  </a:lnTo>
                  <a:lnTo>
                    <a:pt x="44614" y="396057"/>
                  </a:lnTo>
                  <a:lnTo>
                    <a:pt x="69063" y="409168"/>
                  </a:lnTo>
                  <a:lnTo>
                    <a:pt x="97756" y="418415"/>
                  </a:lnTo>
                  <a:lnTo>
                    <a:pt x="127707" y="424259"/>
                  </a:lnTo>
                  <a:lnTo>
                    <a:pt x="158030" y="425991"/>
                  </a:lnTo>
                  <a:lnTo>
                    <a:pt x="183948" y="424246"/>
                  </a:lnTo>
                  <a:lnTo>
                    <a:pt x="200094" y="418367"/>
                  </a:lnTo>
                  <a:lnTo>
                    <a:pt x="203831" y="416071"/>
                  </a:lnTo>
                  <a:lnTo>
                    <a:pt x="204628" y="413694"/>
                  </a:lnTo>
                  <a:lnTo>
                    <a:pt x="203467" y="411263"/>
                  </a:lnTo>
                  <a:lnTo>
                    <a:pt x="200999" y="408795"/>
                  </a:lnTo>
                  <a:lnTo>
                    <a:pt x="191484" y="406053"/>
                  </a:lnTo>
                  <a:lnTo>
                    <a:pt x="165074" y="404510"/>
                  </a:lnTo>
                  <a:lnTo>
                    <a:pt x="127484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SMARTInkShape-295"/>
            <p:cNvSpPr/>
            <p:nvPr>
              <p:custDataLst>
                <p:tags r:id="rId15"/>
              </p:custDataLst>
            </p:nvPr>
          </p:nvSpPr>
          <p:spPr>
            <a:xfrm>
              <a:off x="1097280" y="1493520"/>
              <a:ext cx="175261" cy="311799"/>
            </a:xfrm>
            <a:custGeom>
              <a:avLst/>
              <a:gdLst/>
              <a:ahLst/>
              <a:cxnLst/>
              <a:rect l="0" t="0" r="0" b="0"/>
              <a:pathLst>
                <a:path w="175261" h="311799">
                  <a:moveTo>
                    <a:pt x="0" y="99060"/>
                  </a:moveTo>
                  <a:lnTo>
                    <a:pt x="0" y="99060"/>
                  </a:lnTo>
                  <a:lnTo>
                    <a:pt x="0" y="135467"/>
                  </a:lnTo>
                  <a:lnTo>
                    <a:pt x="0" y="166197"/>
                  </a:lnTo>
                  <a:lnTo>
                    <a:pt x="5237" y="199528"/>
                  </a:lnTo>
                  <a:lnTo>
                    <a:pt x="7760" y="231369"/>
                  </a:lnTo>
                  <a:lnTo>
                    <a:pt x="13512" y="265742"/>
                  </a:lnTo>
                  <a:lnTo>
                    <a:pt x="15088" y="301789"/>
                  </a:lnTo>
                  <a:lnTo>
                    <a:pt x="15231" y="311798"/>
                  </a:lnTo>
                  <a:lnTo>
                    <a:pt x="15239" y="283063"/>
                  </a:lnTo>
                  <a:lnTo>
                    <a:pt x="15240" y="251322"/>
                  </a:lnTo>
                  <a:lnTo>
                    <a:pt x="17498" y="222894"/>
                  </a:lnTo>
                  <a:lnTo>
                    <a:pt x="21324" y="190504"/>
                  </a:lnTo>
                  <a:lnTo>
                    <a:pt x="25846" y="156353"/>
                  </a:lnTo>
                  <a:lnTo>
                    <a:pt x="28420" y="121419"/>
                  </a:lnTo>
                  <a:lnTo>
                    <a:pt x="30411" y="88677"/>
                  </a:lnTo>
                  <a:lnTo>
                    <a:pt x="36292" y="53744"/>
                  </a:lnTo>
                  <a:lnTo>
                    <a:pt x="40965" y="41384"/>
                  </a:lnTo>
                  <a:lnTo>
                    <a:pt x="45864" y="35326"/>
                  </a:lnTo>
                  <a:lnTo>
                    <a:pt x="48356" y="33711"/>
                  </a:lnTo>
                  <a:lnTo>
                    <a:pt x="51711" y="33481"/>
                  </a:lnTo>
                  <a:lnTo>
                    <a:pt x="59954" y="35483"/>
                  </a:lnTo>
                  <a:lnTo>
                    <a:pt x="69262" y="43710"/>
                  </a:lnTo>
                  <a:lnTo>
                    <a:pt x="89035" y="73733"/>
                  </a:lnTo>
                  <a:lnTo>
                    <a:pt x="104180" y="110465"/>
                  </a:lnTo>
                  <a:lnTo>
                    <a:pt x="112060" y="136584"/>
                  </a:lnTo>
                  <a:lnTo>
                    <a:pt x="119231" y="162304"/>
                  </a:lnTo>
                  <a:lnTo>
                    <a:pt x="128063" y="187846"/>
                  </a:lnTo>
                  <a:lnTo>
                    <a:pt x="133117" y="213310"/>
                  </a:lnTo>
                  <a:lnTo>
                    <a:pt x="138220" y="249187"/>
                  </a:lnTo>
                  <a:lnTo>
                    <a:pt x="146462" y="283580"/>
                  </a:lnTo>
                  <a:lnTo>
                    <a:pt x="148441" y="288113"/>
                  </a:lnTo>
                  <a:lnTo>
                    <a:pt x="149761" y="289442"/>
                  </a:lnTo>
                  <a:lnTo>
                    <a:pt x="150641" y="288635"/>
                  </a:lnTo>
                  <a:lnTo>
                    <a:pt x="156097" y="258991"/>
                  </a:lnTo>
                  <a:lnTo>
                    <a:pt x="159098" y="232774"/>
                  </a:lnTo>
                  <a:lnTo>
                    <a:pt x="162792" y="196669"/>
                  </a:lnTo>
                  <a:lnTo>
                    <a:pt x="166948" y="153973"/>
                  </a:lnTo>
                  <a:lnTo>
                    <a:pt x="169719" y="117889"/>
                  </a:lnTo>
                  <a:lnTo>
                    <a:pt x="171566" y="86212"/>
                  </a:lnTo>
                  <a:lnTo>
                    <a:pt x="172797" y="57475"/>
                  </a:lnTo>
                  <a:lnTo>
                    <a:pt x="174165" y="25544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SMARTInkShape-296"/>
            <p:cNvSpPr/>
            <p:nvPr>
              <p:custDataLst>
                <p:tags r:id="rId16"/>
              </p:custDataLst>
            </p:nvPr>
          </p:nvSpPr>
          <p:spPr>
            <a:xfrm>
              <a:off x="708660" y="1589226"/>
              <a:ext cx="388621" cy="200854"/>
            </a:xfrm>
            <a:custGeom>
              <a:avLst/>
              <a:gdLst/>
              <a:ahLst/>
              <a:cxnLst/>
              <a:rect l="0" t="0" r="0" b="0"/>
              <a:pathLst>
                <a:path w="388621" h="200854">
                  <a:moveTo>
                    <a:pt x="0" y="117654"/>
                  </a:moveTo>
                  <a:lnTo>
                    <a:pt x="0" y="117654"/>
                  </a:lnTo>
                  <a:lnTo>
                    <a:pt x="28316" y="125745"/>
                  </a:lnTo>
                  <a:lnTo>
                    <a:pt x="58061" y="126731"/>
                  </a:lnTo>
                  <a:lnTo>
                    <a:pt x="91051" y="121660"/>
                  </a:lnTo>
                  <a:lnTo>
                    <a:pt x="117514" y="114919"/>
                  </a:lnTo>
                  <a:lnTo>
                    <a:pt x="146208" y="106278"/>
                  </a:lnTo>
                  <a:lnTo>
                    <a:pt x="175895" y="96794"/>
                  </a:lnTo>
                  <a:lnTo>
                    <a:pt x="206022" y="86934"/>
                  </a:lnTo>
                  <a:lnTo>
                    <a:pt x="234652" y="76907"/>
                  </a:lnTo>
                  <a:lnTo>
                    <a:pt x="269810" y="61742"/>
                  </a:lnTo>
                  <a:lnTo>
                    <a:pt x="307515" y="41448"/>
                  </a:lnTo>
                  <a:lnTo>
                    <a:pt x="314230" y="36370"/>
                  </a:lnTo>
                  <a:lnTo>
                    <a:pt x="317860" y="29598"/>
                  </a:lnTo>
                  <a:lnTo>
                    <a:pt x="319635" y="13042"/>
                  </a:lnTo>
                  <a:lnTo>
                    <a:pt x="317602" y="3427"/>
                  </a:lnTo>
                  <a:lnTo>
                    <a:pt x="315875" y="863"/>
                  </a:lnTo>
                  <a:lnTo>
                    <a:pt x="312183" y="0"/>
                  </a:lnTo>
                  <a:lnTo>
                    <a:pt x="301308" y="1299"/>
                  </a:lnTo>
                  <a:lnTo>
                    <a:pt x="276860" y="10835"/>
                  </a:lnTo>
                  <a:lnTo>
                    <a:pt x="256258" y="28431"/>
                  </a:lnTo>
                  <a:lnTo>
                    <a:pt x="229736" y="63215"/>
                  </a:lnTo>
                  <a:lnTo>
                    <a:pt x="218589" y="92681"/>
                  </a:lnTo>
                  <a:lnTo>
                    <a:pt x="214393" y="130720"/>
                  </a:lnTo>
                  <a:lnTo>
                    <a:pt x="215512" y="147168"/>
                  </a:lnTo>
                  <a:lnTo>
                    <a:pt x="225663" y="169861"/>
                  </a:lnTo>
                  <a:lnTo>
                    <a:pt x="234632" y="182061"/>
                  </a:lnTo>
                  <a:lnTo>
                    <a:pt x="253248" y="194405"/>
                  </a:lnTo>
                  <a:lnTo>
                    <a:pt x="274850" y="199380"/>
                  </a:lnTo>
                  <a:lnTo>
                    <a:pt x="301382" y="200853"/>
                  </a:lnTo>
                  <a:lnTo>
                    <a:pt x="318521" y="194425"/>
                  </a:lnTo>
                  <a:lnTo>
                    <a:pt x="350220" y="169602"/>
                  </a:lnTo>
                  <a:lnTo>
                    <a:pt x="369246" y="139631"/>
                  </a:lnTo>
                  <a:lnTo>
                    <a:pt x="381563" y="103940"/>
                  </a:lnTo>
                  <a:lnTo>
                    <a:pt x="388620" y="79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297"/>
            <p:cNvSpPr/>
            <p:nvPr>
              <p:custDataLst>
                <p:tags r:id="rId17"/>
              </p:custDataLst>
            </p:nvPr>
          </p:nvSpPr>
          <p:spPr>
            <a:xfrm>
              <a:off x="556260" y="1410084"/>
              <a:ext cx="417553" cy="461204"/>
            </a:xfrm>
            <a:custGeom>
              <a:avLst/>
              <a:gdLst/>
              <a:ahLst/>
              <a:cxnLst/>
              <a:rect l="0" t="0" r="0" b="0"/>
              <a:pathLst>
                <a:path w="417553" h="461204">
                  <a:moveTo>
                    <a:pt x="0" y="411096"/>
                  </a:moveTo>
                  <a:lnTo>
                    <a:pt x="0" y="411096"/>
                  </a:lnTo>
                  <a:lnTo>
                    <a:pt x="32361" y="403006"/>
                  </a:lnTo>
                  <a:lnTo>
                    <a:pt x="52765" y="392260"/>
                  </a:lnTo>
                  <a:lnTo>
                    <a:pt x="67478" y="378171"/>
                  </a:lnTo>
                  <a:lnTo>
                    <a:pt x="90720" y="341531"/>
                  </a:lnTo>
                  <a:lnTo>
                    <a:pt x="106467" y="311744"/>
                  </a:lnTo>
                  <a:lnTo>
                    <a:pt x="119599" y="281470"/>
                  </a:lnTo>
                  <a:lnTo>
                    <a:pt x="131621" y="244944"/>
                  </a:lnTo>
                  <a:lnTo>
                    <a:pt x="135519" y="229127"/>
                  </a:lnTo>
                  <a:lnTo>
                    <a:pt x="135219" y="225437"/>
                  </a:lnTo>
                  <a:lnTo>
                    <a:pt x="132629" y="219079"/>
                  </a:lnTo>
                  <a:lnTo>
                    <a:pt x="126410" y="210739"/>
                  </a:lnTo>
                  <a:lnTo>
                    <a:pt x="119400" y="207748"/>
                  </a:lnTo>
                  <a:lnTo>
                    <a:pt x="115160" y="206951"/>
                  </a:lnTo>
                  <a:lnTo>
                    <a:pt x="105933" y="208323"/>
                  </a:lnTo>
                  <a:lnTo>
                    <a:pt x="96188" y="212601"/>
                  </a:lnTo>
                  <a:lnTo>
                    <a:pt x="80335" y="226223"/>
                  </a:lnTo>
                  <a:lnTo>
                    <a:pt x="54909" y="260309"/>
                  </a:lnTo>
                  <a:lnTo>
                    <a:pt x="40823" y="289654"/>
                  </a:lnTo>
                  <a:lnTo>
                    <a:pt x="33545" y="319798"/>
                  </a:lnTo>
                  <a:lnTo>
                    <a:pt x="34382" y="345119"/>
                  </a:lnTo>
                  <a:lnTo>
                    <a:pt x="38161" y="363725"/>
                  </a:lnTo>
                  <a:lnTo>
                    <a:pt x="49134" y="400202"/>
                  </a:lnTo>
                  <a:lnTo>
                    <a:pt x="74616" y="437417"/>
                  </a:lnTo>
                  <a:lnTo>
                    <a:pt x="80224" y="443883"/>
                  </a:lnTo>
                  <a:lnTo>
                    <a:pt x="95486" y="453326"/>
                  </a:lnTo>
                  <a:lnTo>
                    <a:pt x="120861" y="461144"/>
                  </a:lnTo>
                  <a:lnTo>
                    <a:pt x="148982" y="461203"/>
                  </a:lnTo>
                  <a:lnTo>
                    <a:pt x="181867" y="453600"/>
                  </a:lnTo>
                  <a:lnTo>
                    <a:pt x="202750" y="443533"/>
                  </a:lnTo>
                  <a:lnTo>
                    <a:pt x="234393" y="418825"/>
                  </a:lnTo>
                  <a:lnTo>
                    <a:pt x="269357" y="389209"/>
                  </a:lnTo>
                  <a:lnTo>
                    <a:pt x="300695" y="353152"/>
                  </a:lnTo>
                  <a:lnTo>
                    <a:pt x="318215" y="325230"/>
                  </a:lnTo>
                  <a:lnTo>
                    <a:pt x="334469" y="293629"/>
                  </a:lnTo>
                  <a:lnTo>
                    <a:pt x="349313" y="260675"/>
                  </a:lnTo>
                  <a:lnTo>
                    <a:pt x="361555" y="229096"/>
                  </a:lnTo>
                  <a:lnTo>
                    <a:pt x="374898" y="198127"/>
                  </a:lnTo>
                  <a:lnTo>
                    <a:pt x="392024" y="161124"/>
                  </a:lnTo>
                  <a:lnTo>
                    <a:pt x="403398" y="126713"/>
                  </a:lnTo>
                  <a:lnTo>
                    <a:pt x="411172" y="102127"/>
                  </a:lnTo>
                  <a:lnTo>
                    <a:pt x="417552" y="70294"/>
                  </a:lnTo>
                  <a:lnTo>
                    <a:pt x="416718" y="50502"/>
                  </a:lnTo>
                  <a:lnTo>
                    <a:pt x="410704" y="36061"/>
                  </a:lnTo>
                  <a:lnTo>
                    <a:pt x="393752" y="14366"/>
                  </a:lnTo>
                  <a:lnTo>
                    <a:pt x="379894" y="6171"/>
                  </a:lnTo>
                  <a:lnTo>
                    <a:pt x="346256" y="911"/>
                  </a:lnTo>
                  <a:lnTo>
                    <a:pt x="321034" y="0"/>
                  </a:lnTo>
                  <a:lnTo>
                    <a:pt x="305242" y="6560"/>
                  </a:lnTo>
                  <a:lnTo>
                    <a:pt x="274407" y="31468"/>
                  </a:lnTo>
                  <a:lnTo>
                    <a:pt x="255531" y="57408"/>
                  </a:lnTo>
                  <a:lnTo>
                    <a:pt x="247304" y="90588"/>
                  </a:lnTo>
                  <a:lnTo>
                    <a:pt x="244866" y="123185"/>
                  </a:lnTo>
                  <a:lnTo>
                    <a:pt x="252234" y="158337"/>
                  </a:lnTo>
                  <a:lnTo>
                    <a:pt x="269187" y="195564"/>
                  </a:lnTo>
                  <a:lnTo>
                    <a:pt x="290297" y="229360"/>
                  </a:lnTo>
                  <a:lnTo>
                    <a:pt x="312638" y="264867"/>
                  </a:lnTo>
                  <a:lnTo>
                    <a:pt x="335344" y="298154"/>
                  </a:lnTo>
                  <a:lnTo>
                    <a:pt x="350069" y="329466"/>
                  </a:lnTo>
                  <a:lnTo>
                    <a:pt x="367019" y="363457"/>
                  </a:lnTo>
                  <a:lnTo>
                    <a:pt x="372124" y="387355"/>
                  </a:lnTo>
                  <a:lnTo>
                    <a:pt x="372542" y="392729"/>
                  </a:lnTo>
                  <a:lnTo>
                    <a:pt x="371128" y="396311"/>
                  </a:lnTo>
                  <a:lnTo>
                    <a:pt x="368492" y="398700"/>
                  </a:lnTo>
                  <a:lnTo>
                    <a:pt x="365041" y="400292"/>
                  </a:lnTo>
                  <a:lnTo>
                    <a:pt x="354434" y="399803"/>
                  </a:lnTo>
                  <a:lnTo>
                    <a:pt x="318838" y="388546"/>
                  </a:lnTo>
                  <a:lnTo>
                    <a:pt x="297180" y="380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298"/>
            <p:cNvSpPr/>
            <p:nvPr>
              <p:custDataLst>
                <p:tags r:id="rId18"/>
              </p:custDataLst>
            </p:nvPr>
          </p:nvSpPr>
          <p:spPr>
            <a:xfrm>
              <a:off x="351013" y="1521565"/>
              <a:ext cx="267317" cy="423486"/>
            </a:xfrm>
            <a:custGeom>
              <a:avLst/>
              <a:gdLst/>
              <a:ahLst/>
              <a:cxnLst/>
              <a:rect l="0" t="0" r="0" b="0"/>
              <a:pathLst>
                <a:path w="267317" h="423486">
                  <a:moveTo>
                    <a:pt x="37607" y="48155"/>
                  </a:moveTo>
                  <a:lnTo>
                    <a:pt x="37607" y="48155"/>
                  </a:lnTo>
                  <a:lnTo>
                    <a:pt x="40147" y="62548"/>
                  </a:lnTo>
                  <a:lnTo>
                    <a:pt x="44380" y="86537"/>
                  </a:lnTo>
                  <a:lnTo>
                    <a:pt x="49743" y="116923"/>
                  </a:lnTo>
                  <a:lnTo>
                    <a:pt x="54164" y="149880"/>
                  </a:lnTo>
                  <a:lnTo>
                    <a:pt x="57958" y="184552"/>
                  </a:lnTo>
                  <a:lnTo>
                    <a:pt x="61335" y="220366"/>
                  </a:lnTo>
                  <a:lnTo>
                    <a:pt x="65279" y="250169"/>
                  </a:lnTo>
                  <a:lnTo>
                    <a:pt x="69602" y="275964"/>
                  </a:lnTo>
                  <a:lnTo>
                    <a:pt x="74177" y="299088"/>
                  </a:lnTo>
                  <a:lnTo>
                    <a:pt x="81518" y="333812"/>
                  </a:lnTo>
                  <a:lnTo>
                    <a:pt x="88450" y="360534"/>
                  </a:lnTo>
                  <a:lnTo>
                    <a:pt x="101025" y="392924"/>
                  </a:lnTo>
                  <a:lnTo>
                    <a:pt x="116002" y="421478"/>
                  </a:lnTo>
                  <a:lnTo>
                    <a:pt x="117810" y="423190"/>
                  </a:lnTo>
                  <a:lnTo>
                    <a:pt x="119016" y="423485"/>
                  </a:lnTo>
                  <a:lnTo>
                    <a:pt x="119819" y="422835"/>
                  </a:lnTo>
                  <a:lnTo>
                    <a:pt x="120713" y="419855"/>
                  </a:lnTo>
                  <a:lnTo>
                    <a:pt x="120951" y="417875"/>
                  </a:lnTo>
                  <a:lnTo>
                    <a:pt x="113075" y="385054"/>
                  </a:lnTo>
                  <a:lnTo>
                    <a:pt x="101455" y="351177"/>
                  </a:lnTo>
                  <a:lnTo>
                    <a:pt x="89690" y="324225"/>
                  </a:lnTo>
                  <a:lnTo>
                    <a:pt x="78817" y="289668"/>
                  </a:lnTo>
                  <a:lnTo>
                    <a:pt x="68341" y="253990"/>
                  </a:lnTo>
                  <a:lnTo>
                    <a:pt x="57193" y="218377"/>
                  </a:lnTo>
                  <a:lnTo>
                    <a:pt x="43772" y="182794"/>
                  </a:lnTo>
                  <a:lnTo>
                    <a:pt x="31598" y="151739"/>
                  </a:lnTo>
                  <a:lnTo>
                    <a:pt x="21390" y="124672"/>
                  </a:lnTo>
                  <a:lnTo>
                    <a:pt x="10883" y="91241"/>
                  </a:lnTo>
                  <a:lnTo>
                    <a:pt x="2005" y="59018"/>
                  </a:lnTo>
                  <a:lnTo>
                    <a:pt x="0" y="36095"/>
                  </a:lnTo>
                  <a:lnTo>
                    <a:pt x="8757" y="21064"/>
                  </a:lnTo>
                  <a:lnTo>
                    <a:pt x="23092" y="6481"/>
                  </a:lnTo>
                  <a:lnTo>
                    <a:pt x="37929" y="0"/>
                  </a:lnTo>
                  <a:lnTo>
                    <a:pt x="64608" y="396"/>
                  </a:lnTo>
                  <a:lnTo>
                    <a:pt x="93961" y="9921"/>
                  </a:lnTo>
                  <a:lnTo>
                    <a:pt x="128153" y="23468"/>
                  </a:lnTo>
                  <a:lnTo>
                    <a:pt x="161049" y="46297"/>
                  </a:lnTo>
                  <a:lnTo>
                    <a:pt x="196291" y="78555"/>
                  </a:lnTo>
                  <a:lnTo>
                    <a:pt x="225453" y="114924"/>
                  </a:lnTo>
                  <a:lnTo>
                    <a:pt x="250181" y="152511"/>
                  </a:lnTo>
                  <a:lnTo>
                    <a:pt x="265504" y="190459"/>
                  </a:lnTo>
                  <a:lnTo>
                    <a:pt x="267316" y="224469"/>
                  </a:lnTo>
                  <a:lnTo>
                    <a:pt x="262490" y="255995"/>
                  </a:lnTo>
                  <a:lnTo>
                    <a:pt x="251653" y="282739"/>
                  </a:lnTo>
                  <a:lnTo>
                    <a:pt x="225891" y="314532"/>
                  </a:lnTo>
                  <a:lnTo>
                    <a:pt x="189068" y="343013"/>
                  </a:lnTo>
                  <a:lnTo>
                    <a:pt x="159249" y="359887"/>
                  </a:lnTo>
                  <a:lnTo>
                    <a:pt x="138237" y="368736"/>
                  </a:lnTo>
                  <a:lnTo>
                    <a:pt x="103454" y="374564"/>
                  </a:lnTo>
                  <a:lnTo>
                    <a:pt x="72169" y="379584"/>
                  </a:lnTo>
                  <a:lnTo>
                    <a:pt x="38413" y="374553"/>
                  </a:lnTo>
                  <a:lnTo>
                    <a:pt x="19501" y="367821"/>
                  </a:lnTo>
                  <a:lnTo>
                    <a:pt x="12627" y="362949"/>
                  </a:lnTo>
                  <a:lnTo>
                    <a:pt x="9571" y="357961"/>
                  </a:lnTo>
                  <a:lnTo>
                    <a:pt x="9603" y="355446"/>
                  </a:lnTo>
                  <a:lnTo>
                    <a:pt x="11896" y="350393"/>
                  </a:lnTo>
                  <a:lnTo>
                    <a:pt x="20253" y="347583"/>
                  </a:lnTo>
                  <a:lnTo>
                    <a:pt x="53572" y="339548"/>
                  </a:lnTo>
                  <a:lnTo>
                    <a:pt x="91043" y="327462"/>
                  </a:lnTo>
                  <a:lnTo>
                    <a:pt x="106187" y="322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299"/>
            <p:cNvSpPr/>
            <p:nvPr>
              <p:custDataLst>
                <p:tags r:id="rId19"/>
              </p:custDataLst>
            </p:nvPr>
          </p:nvSpPr>
          <p:spPr>
            <a:xfrm>
              <a:off x="1257300" y="7543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300"/>
            <p:cNvSpPr/>
            <p:nvPr>
              <p:custDataLst>
                <p:tags r:id="rId20"/>
              </p:custDataLst>
            </p:nvPr>
          </p:nvSpPr>
          <p:spPr>
            <a:xfrm>
              <a:off x="1181100" y="939459"/>
              <a:ext cx="399839" cy="256573"/>
            </a:xfrm>
            <a:custGeom>
              <a:avLst/>
              <a:gdLst/>
              <a:ahLst/>
              <a:cxnLst/>
              <a:rect l="0" t="0" r="0" b="0"/>
              <a:pathLst>
                <a:path w="399839" h="256573">
                  <a:moveTo>
                    <a:pt x="0" y="35901"/>
                  </a:moveTo>
                  <a:lnTo>
                    <a:pt x="0" y="35901"/>
                  </a:lnTo>
                  <a:lnTo>
                    <a:pt x="6773" y="62994"/>
                  </a:lnTo>
                  <a:lnTo>
                    <a:pt x="12136" y="84443"/>
                  </a:lnTo>
                  <a:lnTo>
                    <a:pt x="20351" y="119564"/>
                  </a:lnTo>
                  <a:lnTo>
                    <a:pt x="27672" y="148438"/>
                  </a:lnTo>
                  <a:lnTo>
                    <a:pt x="40467" y="182887"/>
                  </a:lnTo>
                  <a:lnTo>
                    <a:pt x="52804" y="217711"/>
                  </a:lnTo>
                  <a:lnTo>
                    <a:pt x="63394" y="245004"/>
                  </a:lnTo>
                  <a:lnTo>
                    <a:pt x="68533" y="251603"/>
                  </a:lnTo>
                  <a:lnTo>
                    <a:pt x="75751" y="256572"/>
                  </a:lnTo>
                  <a:lnTo>
                    <a:pt x="76174" y="223091"/>
                  </a:lnTo>
                  <a:lnTo>
                    <a:pt x="76192" y="190049"/>
                  </a:lnTo>
                  <a:lnTo>
                    <a:pt x="76197" y="162831"/>
                  </a:lnTo>
                  <a:lnTo>
                    <a:pt x="73941" y="133801"/>
                  </a:lnTo>
                  <a:lnTo>
                    <a:pt x="70116" y="103965"/>
                  </a:lnTo>
                  <a:lnTo>
                    <a:pt x="65594" y="73772"/>
                  </a:lnTo>
                  <a:lnTo>
                    <a:pt x="58288" y="40349"/>
                  </a:lnTo>
                  <a:lnTo>
                    <a:pt x="53630" y="2749"/>
                  </a:lnTo>
                  <a:lnTo>
                    <a:pt x="53469" y="0"/>
                  </a:lnTo>
                  <a:lnTo>
                    <a:pt x="53426" y="114"/>
                  </a:lnTo>
                  <a:lnTo>
                    <a:pt x="53378" y="2498"/>
                  </a:lnTo>
                  <a:lnTo>
                    <a:pt x="61103" y="37328"/>
                  </a:lnTo>
                  <a:lnTo>
                    <a:pt x="66852" y="68921"/>
                  </a:lnTo>
                  <a:lnTo>
                    <a:pt x="72284" y="103477"/>
                  </a:lnTo>
                  <a:lnTo>
                    <a:pt x="88440" y="140000"/>
                  </a:lnTo>
                  <a:lnTo>
                    <a:pt x="107202" y="162983"/>
                  </a:lnTo>
                  <a:lnTo>
                    <a:pt x="118483" y="172251"/>
                  </a:lnTo>
                  <a:lnTo>
                    <a:pt x="131399" y="176934"/>
                  </a:lnTo>
                  <a:lnTo>
                    <a:pt x="160387" y="179941"/>
                  </a:lnTo>
                  <a:lnTo>
                    <a:pt x="192137" y="172294"/>
                  </a:lnTo>
                  <a:lnTo>
                    <a:pt x="221304" y="162750"/>
                  </a:lnTo>
                  <a:lnTo>
                    <a:pt x="231848" y="153238"/>
                  </a:lnTo>
                  <a:lnTo>
                    <a:pt x="249562" y="122391"/>
                  </a:lnTo>
                  <a:lnTo>
                    <a:pt x="256260" y="89562"/>
                  </a:lnTo>
                  <a:lnTo>
                    <a:pt x="254199" y="53023"/>
                  </a:lnTo>
                  <a:lnTo>
                    <a:pt x="248226" y="27522"/>
                  </a:lnTo>
                  <a:lnTo>
                    <a:pt x="241274" y="17219"/>
                  </a:lnTo>
                  <a:lnTo>
                    <a:pt x="232540" y="10664"/>
                  </a:lnTo>
                  <a:lnTo>
                    <a:pt x="223013" y="7751"/>
                  </a:lnTo>
                  <a:lnTo>
                    <a:pt x="213135" y="8715"/>
                  </a:lnTo>
                  <a:lnTo>
                    <a:pt x="208130" y="10157"/>
                  </a:lnTo>
                  <a:lnTo>
                    <a:pt x="191280" y="34337"/>
                  </a:lnTo>
                  <a:lnTo>
                    <a:pt x="173913" y="67379"/>
                  </a:lnTo>
                  <a:lnTo>
                    <a:pt x="166195" y="90531"/>
                  </a:lnTo>
                  <a:lnTo>
                    <a:pt x="167280" y="109288"/>
                  </a:lnTo>
                  <a:lnTo>
                    <a:pt x="177729" y="137980"/>
                  </a:lnTo>
                  <a:lnTo>
                    <a:pt x="193489" y="154670"/>
                  </a:lnTo>
                  <a:lnTo>
                    <a:pt x="222417" y="174634"/>
                  </a:lnTo>
                  <a:lnTo>
                    <a:pt x="257608" y="187608"/>
                  </a:lnTo>
                  <a:lnTo>
                    <a:pt x="293314" y="198324"/>
                  </a:lnTo>
                  <a:lnTo>
                    <a:pt x="322940" y="197950"/>
                  </a:lnTo>
                  <a:lnTo>
                    <a:pt x="349121" y="188432"/>
                  </a:lnTo>
                  <a:lnTo>
                    <a:pt x="372965" y="170842"/>
                  </a:lnTo>
                  <a:lnTo>
                    <a:pt x="392072" y="141453"/>
                  </a:lnTo>
                  <a:lnTo>
                    <a:pt x="398621" y="113575"/>
                  </a:lnTo>
                  <a:lnTo>
                    <a:pt x="399838" y="82276"/>
                  </a:lnTo>
                  <a:lnTo>
                    <a:pt x="394735" y="51432"/>
                  </a:lnTo>
                  <a:lnTo>
                    <a:pt x="388620" y="20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SMARTInkShape-301"/>
            <p:cNvSpPr/>
            <p:nvPr>
              <p:custDataLst>
                <p:tags r:id="rId21"/>
              </p:custDataLst>
            </p:nvPr>
          </p:nvSpPr>
          <p:spPr>
            <a:xfrm>
              <a:off x="883920" y="1002441"/>
              <a:ext cx="274321" cy="183436"/>
            </a:xfrm>
            <a:custGeom>
              <a:avLst/>
              <a:gdLst/>
              <a:ahLst/>
              <a:cxnLst/>
              <a:rect l="0" t="0" r="0" b="0"/>
              <a:pathLst>
                <a:path w="274321" h="183436">
                  <a:moveTo>
                    <a:pt x="0" y="41499"/>
                  </a:moveTo>
                  <a:lnTo>
                    <a:pt x="0" y="41499"/>
                  </a:lnTo>
                  <a:lnTo>
                    <a:pt x="32361" y="37454"/>
                  </a:lnTo>
                  <a:lnTo>
                    <a:pt x="64622" y="26848"/>
                  </a:lnTo>
                  <a:lnTo>
                    <a:pt x="98358" y="12981"/>
                  </a:lnTo>
                  <a:lnTo>
                    <a:pt x="131119" y="6238"/>
                  </a:lnTo>
                  <a:lnTo>
                    <a:pt x="162275" y="195"/>
                  </a:lnTo>
                  <a:lnTo>
                    <a:pt x="178238" y="0"/>
                  </a:lnTo>
                  <a:lnTo>
                    <a:pt x="191824" y="3581"/>
                  </a:lnTo>
                  <a:lnTo>
                    <a:pt x="206328" y="10818"/>
                  </a:lnTo>
                  <a:lnTo>
                    <a:pt x="224729" y="28457"/>
                  </a:lnTo>
                  <a:lnTo>
                    <a:pt x="236860" y="45725"/>
                  </a:lnTo>
                  <a:lnTo>
                    <a:pt x="248545" y="78051"/>
                  </a:lnTo>
                  <a:lnTo>
                    <a:pt x="259006" y="112031"/>
                  </a:lnTo>
                  <a:lnTo>
                    <a:pt x="265180" y="143014"/>
                  </a:lnTo>
                  <a:lnTo>
                    <a:pt x="271637" y="178611"/>
                  </a:lnTo>
                  <a:lnTo>
                    <a:pt x="273128" y="183435"/>
                  </a:lnTo>
                  <a:lnTo>
                    <a:pt x="273525" y="182690"/>
                  </a:lnTo>
                  <a:lnTo>
                    <a:pt x="274289" y="145350"/>
                  </a:lnTo>
                  <a:lnTo>
                    <a:pt x="274320" y="140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SMARTInkShape-302"/>
            <p:cNvSpPr/>
            <p:nvPr>
              <p:custDataLst>
                <p:tags r:id="rId22"/>
              </p:custDataLst>
            </p:nvPr>
          </p:nvSpPr>
          <p:spPr>
            <a:xfrm>
              <a:off x="960120" y="807720"/>
              <a:ext cx="68392" cy="454713"/>
            </a:xfrm>
            <a:custGeom>
              <a:avLst/>
              <a:gdLst/>
              <a:ahLst/>
              <a:cxnLst/>
              <a:rect l="0" t="0" r="0" b="0"/>
              <a:pathLst>
                <a:path w="68392" h="454713">
                  <a:moveTo>
                    <a:pt x="0" y="0"/>
                  </a:moveTo>
                  <a:lnTo>
                    <a:pt x="0" y="0"/>
                  </a:lnTo>
                  <a:lnTo>
                    <a:pt x="12136" y="32361"/>
                  </a:lnTo>
                  <a:lnTo>
                    <a:pt x="23728" y="64622"/>
                  </a:lnTo>
                  <a:lnTo>
                    <a:pt x="28479" y="98358"/>
                  </a:lnTo>
                  <a:lnTo>
                    <a:pt x="31848" y="124994"/>
                  </a:lnTo>
                  <a:lnTo>
                    <a:pt x="36168" y="154613"/>
                  </a:lnTo>
                  <a:lnTo>
                    <a:pt x="40910" y="187533"/>
                  </a:lnTo>
                  <a:lnTo>
                    <a:pt x="43582" y="221919"/>
                  </a:lnTo>
                  <a:lnTo>
                    <a:pt x="45616" y="256111"/>
                  </a:lnTo>
                  <a:lnTo>
                    <a:pt x="49343" y="288240"/>
                  </a:lnTo>
                  <a:lnTo>
                    <a:pt x="51563" y="319453"/>
                  </a:lnTo>
                  <a:lnTo>
                    <a:pt x="52550" y="349413"/>
                  </a:lnTo>
                  <a:lnTo>
                    <a:pt x="52989" y="376839"/>
                  </a:lnTo>
                  <a:lnTo>
                    <a:pt x="61326" y="407989"/>
                  </a:lnTo>
                  <a:lnTo>
                    <a:pt x="67625" y="444605"/>
                  </a:lnTo>
                  <a:lnTo>
                    <a:pt x="68391" y="454712"/>
                  </a:lnTo>
                  <a:lnTo>
                    <a:pt x="67608" y="454695"/>
                  </a:lnTo>
                  <a:lnTo>
                    <a:pt x="64479" y="452418"/>
                  </a:lnTo>
                  <a:lnTo>
                    <a:pt x="48619" y="414540"/>
                  </a:lnTo>
                  <a:lnTo>
                    <a:pt x="31339" y="377391"/>
                  </a:lnTo>
                  <a:lnTo>
                    <a:pt x="17360" y="340825"/>
                  </a:lnTo>
                  <a:lnTo>
                    <a:pt x="1524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303"/>
            <p:cNvSpPr/>
            <p:nvPr>
              <p:custDataLst>
                <p:tags r:id="rId23"/>
              </p:custDataLst>
            </p:nvPr>
          </p:nvSpPr>
          <p:spPr>
            <a:xfrm>
              <a:off x="736663" y="952500"/>
              <a:ext cx="231078" cy="276881"/>
            </a:xfrm>
            <a:custGeom>
              <a:avLst/>
              <a:gdLst/>
              <a:ahLst/>
              <a:cxnLst/>
              <a:rect l="0" t="0" r="0" b="0"/>
              <a:pathLst>
                <a:path w="231078" h="276881">
                  <a:moveTo>
                    <a:pt x="48197" y="198120"/>
                  </a:moveTo>
                  <a:lnTo>
                    <a:pt x="48197" y="198120"/>
                  </a:lnTo>
                  <a:lnTo>
                    <a:pt x="76513" y="185984"/>
                  </a:lnTo>
                  <a:lnTo>
                    <a:pt x="84855" y="179870"/>
                  </a:lnTo>
                  <a:lnTo>
                    <a:pt x="94123" y="166302"/>
                  </a:lnTo>
                  <a:lnTo>
                    <a:pt x="99340" y="132248"/>
                  </a:lnTo>
                  <a:lnTo>
                    <a:pt x="96045" y="106755"/>
                  </a:lnTo>
                  <a:lnTo>
                    <a:pt x="86928" y="70860"/>
                  </a:lnTo>
                  <a:lnTo>
                    <a:pt x="79804" y="50967"/>
                  </a:lnTo>
                  <a:lnTo>
                    <a:pt x="63207" y="31940"/>
                  </a:lnTo>
                  <a:lnTo>
                    <a:pt x="55432" y="26896"/>
                  </a:lnTo>
                  <a:lnTo>
                    <a:pt x="52174" y="26397"/>
                  </a:lnTo>
                  <a:lnTo>
                    <a:pt x="49155" y="26911"/>
                  </a:lnTo>
                  <a:lnTo>
                    <a:pt x="46295" y="28101"/>
                  </a:lnTo>
                  <a:lnTo>
                    <a:pt x="40861" y="33938"/>
                  </a:lnTo>
                  <a:lnTo>
                    <a:pt x="26428" y="59573"/>
                  </a:lnTo>
                  <a:lnTo>
                    <a:pt x="16253" y="95545"/>
                  </a:lnTo>
                  <a:lnTo>
                    <a:pt x="10575" y="121487"/>
                  </a:lnTo>
                  <a:lnTo>
                    <a:pt x="5229" y="147127"/>
                  </a:lnTo>
                  <a:lnTo>
                    <a:pt x="0" y="184516"/>
                  </a:lnTo>
                  <a:lnTo>
                    <a:pt x="7200" y="215726"/>
                  </a:lnTo>
                  <a:lnTo>
                    <a:pt x="20210" y="247894"/>
                  </a:lnTo>
                  <a:lnTo>
                    <a:pt x="27574" y="256366"/>
                  </a:lnTo>
                  <a:lnTo>
                    <a:pt x="35645" y="262107"/>
                  </a:lnTo>
                  <a:lnTo>
                    <a:pt x="42054" y="264659"/>
                  </a:lnTo>
                  <a:lnTo>
                    <a:pt x="54467" y="266095"/>
                  </a:lnTo>
                  <a:lnTo>
                    <a:pt x="68870" y="262476"/>
                  </a:lnTo>
                  <a:lnTo>
                    <a:pt x="76576" y="256074"/>
                  </a:lnTo>
                  <a:lnTo>
                    <a:pt x="92467" y="230076"/>
                  </a:lnTo>
                  <a:lnTo>
                    <a:pt x="100592" y="196718"/>
                  </a:lnTo>
                  <a:lnTo>
                    <a:pt x="106243" y="164026"/>
                  </a:lnTo>
                  <a:lnTo>
                    <a:pt x="107447" y="135054"/>
                  </a:lnTo>
                  <a:lnTo>
                    <a:pt x="104511" y="121672"/>
                  </a:lnTo>
                  <a:lnTo>
                    <a:pt x="105213" y="120908"/>
                  </a:lnTo>
                  <a:lnTo>
                    <a:pt x="106528" y="121246"/>
                  </a:lnTo>
                  <a:lnTo>
                    <a:pt x="107404" y="122317"/>
                  </a:lnTo>
                  <a:lnTo>
                    <a:pt x="114240" y="142654"/>
                  </a:lnTo>
                  <a:lnTo>
                    <a:pt x="119412" y="174254"/>
                  </a:lnTo>
                  <a:lnTo>
                    <a:pt x="125307" y="194909"/>
                  </a:lnTo>
                  <a:lnTo>
                    <a:pt x="132624" y="218840"/>
                  </a:lnTo>
                  <a:lnTo>
                    <a:pt x="143011" y="249944"/>
                  </a:lnTo>
                  <a:lnTo>
                    <a:pt x="150450" y="267720"/>
                  </a:lnTo>
                  <a:lnTo>
                    <a:pt x="156578" y="275620"/>
                  </a:lnTo>
                  <a:lnTo>
                    <a:pt x="159398" y="276880"/>
                  </a:lnTo>
                  <a:lnTo>
                    <a:pt x="162124" y="276873"/>
                  </a:lnTo>
                  <a:lnTo>
                    <a:pt x="164788" y="276022"/>
                  </a:lnTo>
                  <a:lnTo>
                    <a:pt x="181231" y="256406"/>
                  </a:lnTo>
                  <a:lnTo>
                    <a:pt x="200786" y="221299"/>
                  </a:lnTo>
                  <a:lnTo>
                    <a:pt x="209994" y="193182"/>
                  </a:lnTo>
                  <a:lnTo>
                    <a:pt x="216909" y="158107"/>
                  </a:lnTo>
                  <a:lnTo>
                    <a:pt x="222805" y="122199"/>
                  </a:lnTo>
                  <a:lnTo>
                    <a:pt x="227400" y="84791"/>
                  </a:lnTo>
                  <a:lnTo>
                    <a:pt x="228626" y="64147"/>
                  </a:lnTo>
                  <a:lnTo>
                    <a:pt x="229987" y="28510"/>
                  </a:lnTo>
                  <a:lnTo>
                    <a:pt x="2310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304"/>
            <p:cNvSpPr/>
            <p:nvPr>
              <p:custDataLst>
                <p:tags r:id="rId24"/>
              </p:custDataLst>
            </p:nvPr>
          </p:nvSpPr>
          <p:spPr>
            <a:xfrm>
              <a:off x="434340" y="914662"/>
              <a:ext cx="243841" cy="364197"/>
            </a:xfrm>
            <a:custGeom>
              <a:avLst/>
              <a:gdLst/>
              <a:ahLst/>
              <a:cxnLst/>
              <a:rect l="0" t="0" r="0" b="0"/>
              <a:pathLst>
                <a:path w="243841" h="364197">
                  <a:moveTo>
                    <a:pt x="0" y="121658"/>
                  </a:moveTo>
                  <a:lnTo>
                    <a:pt x="0" y="121658"/>
                  </a:lnTo>
                  <a:lnTo>
                    <a:pt x="2258" y="148751"/>
                  </a:lnTo>
                  <a:lnTo>
                    <a:pt x="4045" y="170200"/>
                  </a:lnTo>
                  <a:lnTo>
                    <a:pt x="8289" y="207579"/>
                  </a:lnTo>
                  <a:lnTo>
                    <a:pt x="12997" y="240278"/>
                  </a:lnTo>
                  <a:lnTo>
                    <a:pt x="17912" y="268923"/>
                  </a:lnTo>
                  <a:lnTo>
                    <a:pt x="21394" y="304804"/>
                  </a:lnTo>
                  <a:lnTo>
                    <a:pt x="23417" y="335948"/>
                  </a:lnTo>
                  <a:lnTo>
                    <a:pt x="30155" y="364196"/>
                  </a:lnTo>
                  <a:lnTo>
                    <a:pt x="30336" y="362662"/>
                  </a:lnTo>
                  <a:lnTo>
                    <a:pt x="34517" y="328856"/>
                  </a:lnTo>
                  <a:lnTo>
                    <a:pt x="37038" y="296880"/>
                  </a:lnTo>
                  <a:lnTo>
                    <a:pt x="37628" y="268396"/>
                  </a:lnTo>
                  <a:lnTo>
                    <a:pt x="38737" y="236828"/>
                  </a:lnTo>
                  <a:lnTo>
                    <a:pt x="42052" y="205865"/>
                  </a:lnTo>
                  <a:lnTo>
                    <a:pt x="44090" y="172912"/>
                  </a:lnTo>
                  <a:lnTo>
                    <a:pt x="44995" y="141898"/>
                  </a:lnTo>
                  <a:lnTo>
                    <a:pt x="46352" y="111004"/>
                  </a:lnTo>
                  <a:lnTo>
                    <a:pt x="51740" y="91596"/>
                  </a:lnTo>
                  <a:lnTo>
                    <a:pt x="56298" y="83461"/>
                  </a:lnTo>
                  <a:lnTo>
                    <a:pt x="61146" y="79282"/>
                  </a:lnTo>
                  <a:lnTo>
                    <a:pt x="63624" y="78167"/>
                  </a:lnTo>
                  <a:lnTo>
                    <a:pt x="66122" y="79117"/>
                  </a:lnTo>
                  <a:lnTo>
                    <a:pt x="82796" y="97346"/>
                  </a:lnTo>
                  <a:lnTo>
                    <a:pt x="96969" y="123956"/>
                  </a:lnTo>
                  <a:lnTo>
                    <a:pt x="104622" y="148926"/>
                  </a:lnTo>
                  <a:lnTo>
                    <a:pt x="110845" y="176110"/>
                  </a:lnTo>
                  <a:lnTo>
                    <a:pt x="116434" y="202303"/>
                  </a:lnTo>
                  <a:lnTo>
                    <a:pt x="123997" y="228056"/>
                  </a:lnTo>
                  <a:lnTo>
                    <a:pt x="135518" y="264097"/>
                  </a:lnTo>
                  <a:lnTo>
                    <a:pt x="144293" y="293966"/>
                  </a:lnTo>
                  <a:lnTo>
                    <a:pt x="154844" y="326815"/>
                  </a:lnTo>
                  <a:lnTo>
                    <a:pt x="159977" y="335605"/>
                  </a:lnTo>
                  <a:lnTo>
                    <a:pt x="170172" y="345294"/>
                  </a:lnTo>
                  <a:lnTo>
                    <a:pt x="172714" y="346102"/>
                  </a:lnTo>
                  <a:lnTo>
                    <a:pt x="175256" y="345794"/>
                  </a:lnTo>
                  <a:lnTo>
                    <a:pt x="177797" y="344742"/>
                  </a:lnTo>
                  <a:lnTo>
                    <a:pt x="182879" y="339058"/>
                  </a:lnTo>
                  <a:lnTo>
                    <a:pt x="193040" y="317565"/>
                  </a:lnTo>
                  <a:lnTo>
                    <a:pt x="194733" y="298830"/>
                  </a:lnTo>
                  <a:lnTo>
                    <a:pt x="195862" y="271946"/>
                  </a:lnTo>
                  <a:lnTo>
                    <a:pt x="196615" y="239630"/>
                  </a:lnTo>
                  <a:lnTo>
                    <a:pt x="196270" y="212159"/>
                  </a:lnTo>
                  <a:lnTo>
                    <a:pt x="195193" y="187919"/>
                  </a:lnTo>
                  <a:lnTo>
                    <a:pt x="193629" y="165832"/>
                  </a:lnTo>
                  <a:lnTo>
                    <a:pt x="187375" y="130002"/>
                  </a:lnTo>
                  <a:lnTo>
                    <a:pt x="179798" y="100813"/>
                  </a:lnTo>
                  <a:lnTo>
                    <a:pt x="171619" y="65340"/>
                  </a:lnTo>
                  <a:lnTo>
                    <a:pt x="169665" y="35921"/>
                  </a:lnTo>
                  <a:lnTo>
                    <a:pt x="174992" y="2723"/>
                  </a:lnTo>
                  <a:lnTo>
                    <a:pt x="175928" y="1728"/>
                  </a:lnTo>
                  <a:lnTo>
                    <a:pt x="179226" y="622"/>
                  </a:lnTo>
                  <a:lnTo>
                    <a:pt x="185843" y="0"/>
                  </a:lnTo>
                  <a:lnTo>
                    <a:pt x="192945" y="4370"/>
                  </a:lnTo>
                  <a:lnTo>
                    <a:pt x="197210" y="7906"/>
                  </a:lnTo>
                  <a:lnTo>
                    <a:pt x="207258" y="25018"/>
                  </a:lnTo>
                  <a:lnTo>
                    <a:pt x="218238" y="54403"/>
                  </a:lnTo>
                  <a:lnTo>
                    <a:pt x="230818" y="91941"/>
                  </a:lnTo>
                  <a:lnTo>
                    <a:pt x="243840" y="121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SMARTInkShape-305"/>
            <p:cNvSpPr/>
            <p:nvPr>
              <p:custDataLst>
                <p:tags r:id="rId25"/>
              </p:custDataLst>
            </p:nvPr>
          </p:nvSpPr>
          <p:spPr>
            <a:xfrm>
              <a:off x="107781" y="937385"/>
              <a:ext cx="218532" cy="448466"/>
            </a:xfrm>
            <a:custGeom>
              <a:avLst/>
              <a:gdLst/>
              <a:ahLst/>
              <a:cxnLst/>
              <a:rect l="0" t="0" r="0" b="0"/>
              <a:pathLst>
                <a:path w="218532" h="448466">
                  <a:moveTo>
                    <a:pt x="67479" y="129415"/>
                  </a:moveTo>
                  <a:lnTo>
                    <a:pt x="67479" y="129415"/>
                  </a:lnTo>
                  <a:lnTo>
                    <a:pt x="71524" y="161777"/>
                  </a:lnTo>
                  <a:lnTo>
                    <a:pt x="79630" y="196893"/>
                  </a:lnTo>
                  <a:lnTo>
                    <a:pt x="88569" y="233624"/>
                  </a:lnTo>
                  <a:lnTo>
                    <a:pt x="89159" y="236988"/>
                  </a:lnTo>
                  <a:lnTo>
                    <a:pt x="88706" y="240077"/>
                  </a:lnTo>
                  <a:lnTo>
                    <a:pt x="85944" y="245767"/>
                  </a:lnTo>
                  <a:lnTo>
                    <a:pt x="84869" y="246776"/>
                  </a:lnTo>
                  <a:lnTo>
                    <a:pt x="84152" y="246602"/>
                  </a:lnTo>
                  <a:lnTo>
                    <a:pt x="82509" y="244152"/>
                  </a:lnTo>
                  <a:lnTo>
                    <a:pt x="72197" y="229233"/>
                  </a:lnTo>
                  <a:lnTo>
                    <a:pt x="59803" y="192288"/>
                  </a:lnTo>
                  <a:lnTo>
                    <a:pt x="52887" y="159426"/>
                  </a:lnTo>
                  <a:lnTo>
                    <a:pt x="46598" y="131064"/>
                  </a:lnTo>
                  <a:lnTo>
                    <a:pt x="38526" y="101211"/>
                  </a:lnTo>
                  <a:lnTo>
                    <a:pt x="26633" y="71763"/>
                  </a:lnTo>
                  <a:lnTo>
                    <a:pt x="11906" y="34836"/>
                  </a:lnTo>
                  <a:lnTo>
                    <a:pt x="5988" y="15683"/>
                  </a:lnTo>
                  <a:lnTo>
                    <a:pt x="1376" y="9451"/>
                  </a:lnTo>
                  <a:lnTo>
                    <a:pt x="0" y="4695"/>
                  </a:lnTo>
                  <a:lnTo>
                    <a:pt x="479" y="3089"/>
                  </a:lnTo>
                  <a:lnTo>
                    <a:pt x="1646" y="2017"/>
                  </a:lnTo>
                  <a:lnTo>
                    <a:pt x="5200" y="827"/>
                  </a:lnTo>
                  <a:lnTo>
                    <a:pt x="24930" y="0"/>
                  </a:lnTo>
                  <a:lnTo>
                    <a:pt x="62534" y="16469"/>
                  </a:lnTo>
                  <a:lnTo>
                    <a:pt x="93390" y="30756"/>
                  </a:lnTo>
                  <a:lnTo>
                    <a:pt x="127085" y="47972"/>
                  </a:lnTo>
                  <a:lnTo>
                    <a:pt x="158518" y="71417"/>
                  </a:lnTo>
                  <a:lnTo>
                    <a:pt x="187023" y="102070"/>
                  </a:lnTo>
                  <a:lnTo>
                    <a:pt x="201890" y="125729"/>
                  </a:lnTo>
                  <a:lnTo>
                    <a:pt x="214173" y="162001"/>
                  </a:lnTo>
                  <a:lnTo>
                    <a:pt x="218188" y="194574"/>
                  </a:lnTo>
                  <a:lnTo>
                    <a:pt x="218531" y="225674"/>
                  </a:lnTo>
                  <a:lnTo>
                    <a:pt x="213647" y="256338"/>
                  </a:lnTo>
                  <a:lnTo>
                    <a:pt x="206838" y="286872"/>
                  </a:lnTo>
                  <a:lnTo>
                    <a:pt x="197765" y="317368"/>
                  </a:lnTo>
                  <a:lnTo>
                    <a:pt x="180589" y="347853"/>
                  </a:lnTo>
                  <a:lnTo>
                    <a:pt x="163552" y="378334"/>
                  </a:lnTo>
                  <a:lnTo>
                    <a:pt x="149972" y="398655"/>
                  </a:lnTo>
                  <a:lnTo>
                    <a:pt x="112891" y="423490"/>
                  </a:lnTo>
                  <a:lnTo>
                    <a:pt x="87594" y="437225"/>
                  </a:lnTo>
                  <a:lnTo>
                    <a:pt x="54970" y="447971"/>
                  </a:lnTo>
                  <a:lnTo>
                    <a:pt x="43900" y="448465"/>
                  </a:lnTo>
                  <a:lnTo>
                    <a:pt x="36519" y="446255"/>
                  </a:lnTo>
                  <a:lnTo>
                    <a:pt x="31599" y="442242"/>
                  </a:lnTo>
                  <a:lnTo>
                    <a:pt x="21759" y="426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0" name="SMARTInkShape-Group57"/>
          <p:cNvGrpSpPr/>
          <p:nvPr/>
        </p:nvGrpSpPr>
        <p:grpSpPr>
          <a:xfrm>
            <a:off x="5151931" y="4897476"/>
            <a:ext cx="1622250" cy="459384"/>
            <a:chOff x="5151931" y="4897476"/>
            <a:chExt cx="1622250" cy="459384"/>
          </a:xfrm>
        </p:grpSpPr>
        <p:sp>
          <p:nvSpPr>
            <p:cNvPr id="2088" name="SMARTInkShape-306"/>
            <p:cNvSpPr/>
            <p:nvPr>
              <p:custDataLst>
                <p:tags r:id="rId8"/>
              </p:custDataLst>
            </p:nvPr>
          </p:nvSpPr>
          <p:spPr>
            <a:xfrm>
              <a:off x="5151931" y="4897476"/>
              <a:ext cx="692611" cy="459384"/>
            </a:xfrm>
            <a:custGeom>
              <a:avLst/>
              <a:gdLst/>
              <a:ahLst/>
              <a:cxnLst/>
              <a:rect l="0" t="0" r="0" b="0"/>
              <a:pathLst>
                <a:path w="692611" h="459384">
                  <a:moveTo>
                    <a:pt x="692610" y="9804"/>
                  </a:moveTo>
                  <a:lnTo>
                    <a:pt x="692610" y="9804"/>
                  </a:lnTo>
                  <a:lnTo>
                    <a:pt x="665515" y="5289"/>
                  </a:lnTo>
                  <a:lnTo>
                    <a:pt x="644067" y="1713"/>
                  </a:lnTo>
                  <a:lnTo>
                    <a:pt x="613681" y="177"/>
                  </a:lnTo>
                  <a:lnTo>
                    <a:pt x="577337" y="0"/>
                  </a:lnTo>
                  <a:lnTo>
                    <a:pt x="537021" y="729"/>
                  </a:lnTo>
                  <a:lnTo>
                    <a:pt x="494904" y="2059"/>
                  </a:lnTo>
                  <a:lnTo>
                    <a:pt x="451585" y="3795"/>
                  </a:lnTo>
                  <a:lnTo>
                    <a:pt x="407466" y="5798"/>
                  </a:lnTo>
                  <a:lnTo>
                    <a:pt x="369587" y="7981"/>
                  </a:lnTo>
                  <a:lnTo>
                    <a:pt x="335869" y="10281"/>
                  </a:lnTo>
                  <a:lnTo>
                    <a:pt x="304922" y="12662"/>
                  </a:lnTo>
                  <a:lnTo>
                    <a:pt x="277518" y="15097"/>
                  </a:lnTo>
                  <a:lnTo>
                    <a:pt x="252474" y="17565"/>
                  </a:lnTo>
                  <a:lnTo>
                    <a:pt x="229006" y="20058"/>
                  </a:lnTo>
                  <a:lnTo>
                    <a:pt x="205741" y="22567"/>
                  </a:lnTo>
                  <a:lnTo>
                    <a:pt x="182610" y="25087"/>
                  </a:lnTo>
                  <a:lnTo>
                    <a:pt x="159569" y="27611"/>
                  </a:lnTo>
                  <a:lnTo>
                    <a:pt x="139129" y="30989"/>
                  </a:lnTo>
                  <a:lnTo>
                    <a:pt x="102872" y="39257"/>
                  </a:lnTo>
                  <a:lnTo>
                    <a:pt x="72082" y="46320"/>
                  </a:lnTo>
                  <a:lnTo>
                    <a:pt x="35463" y="55055"/>
                  </a:lnTo>
                  <a:lnTo>
                    <a:pt x="13042" y="63004"/>
                  </a:lnTo>
                  <a:lnTo>
                    <a:pt x="5346" y="68162"/>
                  </a:lnTo>
                  <a:lnTo>
                    <a:pt x="1925" y="73276"/>
                  </a:lnTo>
                  <a:lnTo>
                    <a:pt x="0" y="84961"/>
                  </a:lnTo>
                  <a:lnTo>
                    <a:pt x="4066" y="94289"/>
                  </a:lnTo>
                  <a:lnTo>
                    <a:pt x="7520" y="99148"/>
                  </a:lnTo>
                  <a:lnTo>
                    <a:pt x="38244" y="119958"/>
                  </a:lnTo>
                  <a:lnTo>
                    <a:pt x="72944" y="140373"/>
                  </a:lnTo>
                  <a:lnTo>
                    <a:pt x="100550" y="155042"/>
                  </a:lnTo>
                  <a:lnTo>
                    <a:pt x="134267" y="170027"/>
                  </a:lnTo>
                  <a:lnTo>
                    <a:pt x="170137" y="186001"/>
                  </a:lnTo>
                  <a:lnTo>
                    <a:pt x="203013" y="204390"/>
                  </a:lnTo>
                  <a:lnTo>
                    <a:pt x="221432" y="214034"/>
                  </a:lnTo>
                  <a:lnTo>
                    <a:pt x="241330" y="223851"/>
                  </a:lnTo>
                  <a:lnTo>
                    <a:pt x="262216" y="233782"/>
                  </a:lnTo>
                  <a:lnTo>
                    <a:pt x="282068" y="243790"/>
                  </a:lnTo>
                  <a:lnTo>
                    <a:pt x="319929" y="263940"/>
                  </a:lnTo>
                  <a:lnTo>
                    <a:pt x="356511" y="281927"/>
                  </a:lnTo>
                  <a:lnTo>
                    <a:pt x="392526" y="299234"/>
                  </a:lnTo>
                  <a:lnTo>
                    <a:pt x="428288" y="318215"/>
                  </a:lnTo>
                  <a:lnTo>
                    <a:pt x="459421" y="335682"/>
                  </a:lnTo>
                  <a:lnTo>
                    <a:pt x="488217" y="351912"/>
                  </a:lnTo>
                  <a:lnTo>
                    <a:pt x="517948" y="367592"/>
                  </a:lnTo>
                  <a:lnTo>
                    <a:pt x="551111" y="386654"/>
                  </a:lnTo>
                  <a:lnTo>
                    <a:pt x="581069" y="407073"/>
                  </a:lnTo>
                  <a:lnTo>
                    <a:pt x="615100" y="435990"/>
                  </a:lnTo>
                  <a:lnTo>
                    <a:pt x="639269" y="459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SMARTInkShape-307"/>
            <p:cNvSpPr/>
            <p:nvPr>
              <p:custDataLst>
                <p:tags r:id="rId9"/>
              </p:custDataLst>
            </p:nvPr>
          </p:nvSpPr>
          <p:spPr>
            <a:xfrm>
              <a:off x="5349340" y="4998720"/>
              <a:ext cx="1424841" cy="152401"/>
            </a:xfrm>
            <a:custGeom>
              <a:avLst/>
              <a:gdLst/>
              <a:ahLst/>
              <a:cxnLst/>
              <a:rect l="0" t="0" r="0" b="0"/>
              <a:pathLst>
                <a:path w="1424841" h="152401">
                  <a:moveTo>
                    <a:pt x="1424840" y="152400"/>
                  </a:moveTo>
                  <a:lnTo>
                    <a:pt x="1424840" y="152400"/>
                  </a:lnTo>
                  <a:lnTo>
                    <a:pt x="1409600" y="149860"/>
                  </a:lnTo>
                  <a:lnTo>
                    <a:pt x="1384199" y="145626"/>
                  </a:lnTo>
                  <a:lnTo>
                    <a:pt x="1352027" y="140264"/>
                  </a:lnTo>
                  <a:lnTo>
                    <a:pt x="1311105" y="132456"/>
                  </a:lnTo>
                  <a:lnTo>
                    <a:pt x="1264349" y="123017"/>
                  </a:lnTo>
                  <a:lnTo>
                    <a:pt x="1213706" y="112492"/>
                  </a:lnTo>
                  <a:lnTo>
                    <a:pt x="1167244" y="103781"/>
                  </a:lnTo>
                  <a:lnTo>
                    <a:pt x="1123569" y="96281"/>
                  </a:lnTo>
                  <a:lnTo>
                    <a:pt x="1081754" y="89588"/>
                  </a:lnTo>
                  <a:lnTo>
                    <a:pt x="1042022" y="83431"/>
                  </a:lnTo>
                  <a:lnTo>
                    <a:pt x="1003682" y="77634"/>
                  </a:lnTo>
                  <a:lnTo>
                    <a:pt x="966267" y="72076"/>
                  </a:lnTo>
                  <a:lnTo>
                    <a:pt x="929472" y="65831"/>
                  </a:lnTo>
                  <a:lnTo>
                    <a:pt x="893088" y="59128"/>
                  </a:lnTo>
                  <a:lnTo>
                    <a:pt x="856978" y="52119"/>
                  </a:lnTo>
                  <a:lnTo>
                    <a:pt x="819359" y="45752"/>
                  </a:lnTo>
                  <a:lnTo>
                    <a:pt x="780732" y="39815"/>
                  </a:lnTo>
                  <a:lnTo>
                    <a:pt x="741436" y="34163"/>
                  </a:lnTo>
                  <a:lnTo>
                    <a:pt x="701689" y="29549"/>
                  </a:lnTo>
                  <a:lnTo>
                    <a:pt x="661646" y="25626"/>
                  </a:lnTo>
                  <a:lnTo>
                    <a:pt x="621404" y="22164"/>
                  </a:lnTo>
                  <a:lnTo>
                    <a:pt x="581876" y="19009"/>
                  </a:lnTo>
                  <a:lnTo>
                    <a:pt x="542823" y="16059"/>
                  </a:lnTo>
                  <a:lnTo>
                    <a:pt x="504089" y="13246"/>
                  </a:lnTo>
                  <a:lnTo>
                    <a:pt x="447786" y="10523"/>
                  </a:lnTo>
                  <a:lnTo>
                    <a:pt x="379771" y="7863"/>
                  </a:lnTo>
                  <a:lnTo>
                    <a:pt x="303947" y="5242"/>
                  </a:lnTo>
                  <a:lnTo>
                    <a:pt x="246625" y="3494"/>
                  </a:lnTo>
                  <a:lnTo>
                    <a:pt x="201637" y="2331"/>
                  </a:lnTo>
                  <a:lnTo>
                    <a:pt x="164872" y="1553"/>
                  </a:lnTo>
                  <a:lnTo>
                    <a:pt x="136128" y="1882"/>
                  </a:lnTo>
                  <a:lnTo>
                    <a:pt x="112732" y="2948"/>
                  </a:lnTo>
                  <a:lnTo>
                    <a:pt x="76294" y="5544"/>
                  </a:lnTo>
                  <a:lnTo>
                    <a:pt x="48811" y="6697"/>
                  </a:lnTo>
                  <a:lnTo>
                    <a:pt x="11349" y="12674"/>
                  </a:lnTo>
                  <a:lnTo>
                    <a:pt x="0" y="14480"/>
                  </a:lnTo>
                  <a:lnTo>
                    <a:pt x="814" y="14733"/>
                  </a:lnTo>
                  <a:lnTo>
                    <a:pt x="3048" y="14903"/>
                  </a:lnTo>
                  <a:lnTo>
                    <a:pt x="303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SMARTInkShape-Group58"/>
          <p:cNvGrpSpPr/>
          <p:nvPr/>
        </p:nvGrpSpPr>
        <p:grpSpPr>
          <a:xfrm>
            <a:off x="7026611" y="4213896"/>
            <a:ext cx="1673847" cy="868470"/>
            <a:chOff x="7026611" y="4213896"/>
            <a:chExt cx="1673847" cy="868470"/>
          </a:xfrm>
        </p:grpSpPr>
        <p:sp>
          <p:nvSpPr>
            <p:cNvPr id="2091" name="SMARTInkShape-308"/>
            <p:cNvSpPr/>
            <p:nvPr>
              <p:custDataLst>
                <p:tags r:id="rId6"/>
              </p:custDataLst>
            </p:nvPr>
          </p:nvSpPr>
          <p:spPr>
            <a:xfrm>
              <a:off x="7026611" y="4213896"/>
              <a:ext cx="1673847" cy="868470"/>
            </a:xfrm>
            <a:custGeom>
              <a:avLst/>
              <a:gdLst/>
              <a:ahLst/>
              <a:cxnLst/>
              <a:rect l="0" t="0" r="0" b="0"/>
              <a:pathLst>
                <a:path w="1673847" h="868470">
                  <a:moveTo>
                    <a:pt x="6649" y="579084"/>
                  </a:moveTo>
                  <a:lnTo>
                    <a:pt x="6649" y="579084"/>
                  </a:lnTo>
                  <a:lnTo>
                    <a:pt x="29227" y="574568"/>
                  </a:lnTo>
                  <a:lnTo>
                    <a:pt x="64097" y="568611"/>
                  </a:lnTo>
                  <a:lnTo>
                    <a:pt x="96528" y="565963"/>
                  </a:lnTo>
                  <a:lnTo>
                    <a:pt x="130134" y="564786"/>
                  </a:lnTo>
                  <a:lnTo>
                    <a:pt x="166517" y="565109"/>
                  </a:lnTo>
                  <a:lnTo>
                    <a:pt x="186888" y="566381"/>
                  </a:lnTo>
                  <a:lnTo>
                    <a:pt x="208088" y="568075"/>
                  </a:lnTo>
                  <a:lnTo>
                    <a:pt x="230689" y="570052"/>
                  </a:lnTo>
                  <a:lnTo>
                    <a:pt x="254223" y="572215"/>
                  </a:lnTo>
                  <a:lnTo>
                    <a:pt x="278379" y="574505"/>
                  </a:lnTo>
                  <a:lnTo>
                    <a:pt x="303796" y="577725"/>
                  </a:lnTo>
                  <a:lnTo>
                    <a:pt x="330053" y="581564"/>
                  </a:lnTo>
                  <a:lnTo>
                    <a:pt x="356872" y="585817"/>
                  </a:lnTo>
                  <a:lnTo>
                    <a:pt x="384064" y="591193"/>
                  </a:lnTo>
                  <a:lnTo>
                    <a:pt x="411506" y="597317"/>
                  </a:lnTo>
                  <a:lnTo>
                    <a:pt x="439113" y="603939"/>
                  </a:lnTo>
                  <a:lnTo>
                    <a:pt x="466831" y="610048"/>
                  </a:lnTo>
                  <a:lnTo>
                    <a:pt x="494624" y="615813"/>
                  </a:lnTo>
                  <a:lnTo>
                    <a:pt x="522466" y="621350"/>
                  </a:lnTo>
                  <a:lnTo>
                    <a:pt x="550340" y="627582"/>
                  </a:lnTo>
                  <a:lnTo>
                    <a:pt x="578236" y="634275"/>
                  </a:lnTo>
                  <a:lnTo>
                    <a:pt x="606147" y="641279"/>
                  </a:lnTo>
                  <a:lnTo>
                    <a:pt x="633221" y="648487"/>
                  </a:lnTo>
                  <a:lnTo>
                    <a:pt x="659737" y="655833"/>
                  </a:lnTo>
                  <a:lnTo>
                    <a:pt x="685881" y="663270"/>
                  </a:lnTo>
                  <a:lnTo>
                    <a:pt x="712624" y="670768"/>
                  </a:lnTo>
                  <a:lnTo>
                    <a:pt x="739765" y="678307"/>
                  </a:lnTo>
                  <a:lnTo>
                    <a:pt x="767174" y="685872"/>
                  </a:lnTo>
                  <a:lnTo>
                    <a:pt x="793065" y="693456"/>
                  </a:lnTo>
                  <a:lnTo>
                    <a:pt x="817947" y="701052"/>
                  </a:lnTo>
                  <a:lnTo>
                    <a:pt x="842154" y="708656"/>
                  </a:lnTo>
                  <a:lnTo>
                    <a:pt x="865913" y="716265"/>
                  </a:lnTo>
                  <a:lnTo>
                    <a:pt x="889372" y="723878"/>
                  </a:lnTo>
                  <a:lnTo>
                    <a:pt x="912631" y="731494"/>
                  </a:lnTo>
                  <a:lnTo>
                    <a:pt x="935757" y="738263"/>
                  </a:lnTo>
                  <a:lnTo>
                    <a:pt x="958795" y="744470"/>
                  </a:lnTo>
                  <a:lnTo>
                    <a:pt x="981773" y="750302"/>
                  </a:lnTo>
                  <a:lnTo>
                    <a:pt x="1003865" y="756729"/>
                  </a:lnTo>
                  <a:lnTo>
                    <a:pt x="1025367" y="763554"/>
                  </a:lnTo>
                  <a:lnTo>
                    <a:pt x="1046475" y="770644"/>
                  </a:lnTo>
                  <a:lnTo>
                    <a:pt x="1066473" y="777911"/>
                  </a:lnTo>
                  <a:lnTo>
                    <a:pt x="1104498" y="792758"/>
                  </a:lnTo>
                  <a:lnTo>
                    <a:pt x="1138895" y="807824"/>
                  </a:lnTo>
                  <a:lnTo>
                    <a:pt x="1170269" y="822140"/>
                  </a:lnTo>
                  <a:lnTo>
                    <a:pt x="1198324" y="834146"/>
                  </a:lnTo>
                  <a:lnTo>
                    <a:pt x="1233875" y="850426"/>
                  </a:lnTo>
                  <a:lnTo>
                    <a:pt x="1269951" y="865659"/>
                  </a:lnTo>
                  <a:lnTo>
                    <a:pt x="1285822" y="868469"/>
                  </a:lnTo>
                  <a:lnTo>
                    <a:pt x="1286151" y="867681"/>
                  </a:lnTo>
                  <a:lnTo>
                    <a:pt x="1286770" y="835878"/>
                  </a:lnTo>
                  <a:lnTo>
                    <a:pt x="1289054" y="806160"/>
                  </a:lnTo>
                  <a:lnTo>
                    <a:pt x="1297351" y="784372"/>
                  </a:lnTo>
                  <a:lnTo>
                    <a:pt x="1311281" y="754255"/>
                  </a:lnTo>
                  <a:lnTo>
                    <a:pt x="1329116" y="718610"/>
                  </a:lnTo>
                  <a:lnTo>
                    <a:pt x="1353962" y="683974"/>
                  </a:lnTo>
                  <a:lnTo>
                    <a:pt x="1372463" y="654754"/>
                  </a:lnTo>
                  <a:lnTo>
                    <a:pt x="1394033" y="622389"/>
                  </a:lnTo>
                  <a:lnTo>
                    <a:pt x="1418767" y="588247"/>
                  </a:lnTo>
                  <a:lnTo>
                    <a:pt x="1445287" y="554423"/>
                  </a:lnTo>
                  <a:lnTo>
                    <a:pt x="1471490" y="517590"/>
                  </a:lnTo>
                  <a:lnTo>
                    <a:pt x="1500702" y="479866"/>
                  </a:lnTo>
                  <a:lnTo>
                    <a:pt x="1530807" y="444135"/>
                  </a:lnTo>
                  <a:lnTo>
                    <a:pt x="1561176" y="409842"/>
                  </a:lnTo>
                  <a:lnTo>
                    <a:pt x="1587107" y="377385"/>
                  </a:lnTo>
                  <a:lnTo>
                    <a:pt x="1615086" y="343663"/>
                  </a:lnTo>
                  <a:lnTo>
                    <a:pt x="1643378" y="312542"/>
                  </a:lnTo>
                  <a:lnTo>
                    <a:pt x="1661854" y="278350"/>
                  </a:lnTo>
                  <a:lnTo>
                    <a:pt x="1673846" y="243963"/>
                  </a:lnTo>
                  <a:lnTo>
                    <a:pt x="1672467" y="235125"/>
                  </a:lnTo>
                  <a:lnTo>
                    <a:pt x="1670915" y="230399"/>
                  </a:lnTo>
                  <a:lnTo>
                    <a:pt x="1664672" y="222888"/>
                  </a:lnTo>
                  <a:lnTo>
                    <a:pt x="1654562" y="216728"/>
                  </a:lnTo>
                  <a:lnTo>
                    <a:pt x="1618219" y="205875"/>
                  </a:lnTo>
                  <a:lnTo>
                    <a:pt x="1582842" y="200392"/>
                  </a:lnTo>
                  <a:lnTo>
                    <a:pt x="1555539" y="198264"/>
                  </a:lnTo>
                  <a:lnTo>
                    <a:pt x="1520826" y="194495"/>
                  </a:lnTo>
                  <a:lnTo>
                    <a:pt x="1501241" y="193151"/>
                  </a:lnTo>
                  <a:lnTo>
                    <a:pt x="1480564" y="192255"/>
                  </a:lnTo>
                  <a:lnTo>
                    <a:pt x="1459159" y="191658"/>
                  </a:lnTo>
                  <a:lnTo>
                    <a:pt x="1437268" y="189567"/>
                  </a:lnTo>
                  <a:lnTo>
                    <a:pt x="1415056" y="186479"/>
                  </a:lnTo>
                  <a:lnTo>
                    <a:pt x="1392627" y="182727"/>
                  </a:lnTo>
                  <a:lnTo>
                    <a:pt x="1369208" y="178532"/>
                  </a:lnTo>
                  <a:lnTo>
                    <a:pt x="1345128" y="174043"/>
                  </a:lnTo>
                  <a:lnTo>
                    <a:pt x="1320609" y="169357"/>
                  </a:lnTo>
                  <a:lnTo>
                    <a:pt x="1294949" y="164539"/>
                  </a:lnTo>
                  <a:lnTo>
                    <a:pt x="1268529" y="159634"/>
                  </a:lnTo>
                  <a:lnTo>
                    <a:pt x="1241602" y="154671"/>
                  </a:lnTo>
                  <a:lnTo>
                    <a:pt x="1214338" y="148822"/>
                  </a:lnTo>
                  <a:lnTo>
                    <a:pt x="1186849" y="142382"/>
                  </a:lnTo>
                  <a:lnTo>
                    <a:pt x="1159210" y="135550"/>
                  </a:lnTo>
                  <a:lnTo>
                    <a:pt x="1130622" y="129301"/>
                  </a:lnTo>
                  <a:lnTo>
                    <a:pt x="1101405" y="123442"/>
                  </a:lnTo>
                  <a:lnTo>
                    <a:pt x="1071766" y="117843"/>
                  </a:lnTo>
                  <a:lnTo>
                    <a:pt x="1042693" y="111570"/>
                  </a:lnTo>
                  <a:lnTo>
                    <a:pt x="1013999" y="104848"/>
                  </a:lnTo>
                  <a:lnTo>
                    <a:pt x="985556" y="97826"/>
                  </a:lnTo>
                  <a:lnTo>
                    <a:pt x="957280" y="91452"/>
                  </a:lnTo>
                  <a:lnTo>
                    <a:pt x="929116" y="85509"/>
                  </a:lnTo>
                  <a:lnTo>
                    <a:pt x="901027" y="79854"/>
                  </a:lnTo>
                  <a:lnTo>
                    <a:pt x="872140" y="74391"/>
                  </a:lnTo>
                  <a:lnTo>
                    <a:pt x="842723" y="69056"/>
                  </a:lnTo>
                  <a:lnTo>
                    <a:pt x="812952" y="63805"/>
                  </a:lnTo>
                  <a:lnTo>
                    <a:pt x="783791" y="58611"/>
                  </a:lnTo>
                  <a:lnTo>
                    <a:pt x="755036" y="53455"/>
                  </a:lnTo>
                  <a:lnTo>
                    <a:pt x="726554" y="48325"/>
                  </a:lnTo>
                  <a:lnTo>
                    <a:pt x="699099" y="44058"/>
                  </a:lnTo>
                  <a:lnTo>
                    <a:pt x="672329" y="40367"/>
                  </a:lnTo>
                  <a:lnTo>
                    <a:pt x="646015" y="37059"/>
                  </a:lnTo>
                  <a:lnTo>
                    <a:pt x="620007" y="34008"/>
                  </a:lnTo>
                  <a:lnTo>
                    <a:pt x="594200" y="31126"/>
                  </a:lnTo>
                  <a:lnTo>
                    <a:pt x="568530" y="28359"/>
                  </a:lnTo>
                  <a:lnTo>
                    <a:pt x="542949" y="26514"/>
                  </a:lnTo>
                  <a:lnTo>
                    <a:pt x="517429" y="25284"/>
                  </a:lnTo>
                  <a:lnTo>
                    <a:pt x="491949" y="24464"/>
                  </a:lnTo>
                  <a:lnTo>
                    <a:pt x="467342" y="23071"/>
                  </a:lnTo>
                  <a:lnTo>
                    <a:pt x="443318" y="21295"/>
                  </a:lnTo>
                  <a:lnTo>
                    <a:pt x="419682" y="19265"/>
                  </a:lnTo>
                  <a:lnTo>
                    <a:pt x="396303" y="17911"/>
                  </a:lnTo>
                  <a:lnTo>
                    <a:pt x="373099" y="17009"/>
                  </a:lnTo>
                  <a:lnTo>
                    <a:pt x="350009" y="16407"/>
                  </a:lnTo>
                  <a:lnTo>
                    <a:pt x="328689" y="16006"/>
                  </a:lnTo>
                  <a:lnTo>
                    <a:pt x="308549" y="15739"/>
                  </a:lnTo>
                  <a:lnTo>
                    <a:pt x="271213" y="14595"/>
                  </a:lnTo>
                  <a:lnTo>
                    <a:pt x="237686" y="11265"/>
                  </a:lnTo>
                  <a:lnTo>
                    <a:pt x="205853" y="6962"/>
                  </a:lnTo>
                  <a:lnTo>
                    <a:pt x="177311" y="3075"/>
                  </a:lnTo>
                  <a:lnTo>
                    <a:pt x="140548" y="579"/>
                  </a:lnTo>
                  <a:lnTo>
                    <a:pt x="122096" y="0"/>
                  </a:lnTo>
                  <a:lnTo>
                    <a:pt x="117244" y="4019"/>
                  </a:lnTo>
                  <a:lnTo>
                    <a:pt x="115069" y="12773"/>
                  </a:lnTo>
                  <a:lnTo>
                    <a:pt x="114489" y="18663"/>
                  </a:lnTo>
                  <a:lnTo>
                    <a:pt x="109329" y="29724"/>
                  </a:lnTo>
                  <a:lnTo>
                    <a:pt x="102238" y="41977"/>
                  </a:lnTo>
                  <a:lnTo>
                    <a:pt x="88528" y="77439"/>
                  </a:lnTo>
                  <a:lnTo>
                    <a:pt x="74366" y="110597"/>
                  </a:lnTo>
                  <a:lnTo>
                    <a:pt x="61107" y="143146"/>
                  </a:lnTo>
                  <a:lnTo>
                    <a:pt x="45494" y="181779"/>
                  </a:lnTo>
                  <a:lnTo>
                    <a:pt x="34239" y="212614"/>
                  </a:lnTo>
                  <a:lnTo>
                    <a:pt x="25889" y="238251"/>
                  </a:lnTo>
                  <a:lnTo>
                    <a:pt x="19476" y="260422"/>
                  </a:lnTo>
                  <a:lnTo>
                    <a:pt x="10093" y="296345"/>
                  </a:lnTo>
                  <a:lnTo>
                    <a:pt x="3946" y="326422"/>
                  </a:lnTo>
                  <a:lnTo>
                    <a:pt x="1214" y="353901"/>
                  </a:lnTo>
                  <a:lnTo>
                    <a:pt x="0" y="380225"/>
                  </a:lnTo>
                  <a:lnTo>
                    <a:pt x="308" y="406036"/>
                  </a:lnTo>
                  <a:lnTo>
                    <a:pt x="5240" y="443520"/>
                  </a:lnTo>
                  <a:lnTo>
                    <a:pt x="12065" y="477298"/>
                  </a:lnTo>
                  <a:lnTo>
                    <a:pt x="19448" y="512048"/>
                  </a:lnTo>
                  <a:lnTo>
                    <a:pt x="29509" y="54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309"/>
            <p:cNvSpPr/>
            <p:nvPr>
              <p:custDataLst>
                <p:tags r:id="rId7"/>
              </p:custDataLst>
            </p:nvPr>
          </p:nvSpPr>
          <p:spPr>
            <a:xfrm>
              <a:off x="7193280" y="473964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38100"/>
                  </a:moveTo>
                  <a:lnTo>
                    <a:pt x="3810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8" name="SMARTInkShape-Group59"/>
          <p:cNvGrpSpPr/>
          <p:nvPr/>
        </p:nvGrpSpPr>
        <p:grpSpPr>
          <a:xfrm>
            <a:off x="3291932" y="4838817"/>
            <a:ext cx="1790216" cy="911046"/>
            <a:chOff x="3291932" y="4838817"/>
            <a:chExt cx="1790216" cy="911046"/>
          </a:xfrm>
        </p:grpSpPr>
        <p:sp>
          <p:nvSpPr>
            <p:cNvPr id="2094" name="SMARTInkShape-310"/>
            <p:cNvSpPr/>
            <p:nvPr>
              <p:custDataLst>
                <p:tags r:id="rId2"/>
              </p:custDataLst>
            </p:nvPr>
          </p:nvSpPr>
          <p:spPr>
            <a:xfrm>
              <a:off x="3929748" y="4838817"/>
              <a:ext cx="1152400" cy="911046"/>
            </a:xfrm>
            <a:custGeom>
              <a:avLst/>
              <a:gdLst/>
              <a:ahLst/>
              <a:cxnLst/>
              <a:rect l="0" t="0" r="0" b="0"/>
              <a:pathLst>
                <a:path w="1152400" h="911046">
                  <a:moveTo>
                    <a:pt x="1061352" y="350403"/>
                  </a:moveTo>
                  <a:lnTo>
                    <a:pt x="1061352" y="350403"/>
                  </a:lnTo>
                  <a:lnTo>
                    <a:pt x="1034259" y="336857"/>
                  </a:lnTo>
                  <a:lnTo>
                    <a:pt x="1012810" y="326132"/>
                  </a:lnTo>
                  <a:lnTo>
                    <a:pt x="985811" y="313902"/>
                  </a:lnTo>
                  <a:lnTo>
                    <a:pt x="955111" y="300669"/>
                  </a:lnTo>
                  <a:lnTo>
                    <a:pt x="921945" y="286767"/>
                  </a:lnTo>
                  <a:lnTo>
                    <a:pt x="892214" y="274959"/>
                  </a:lnTo>
                  <a:lnTo>
                    <a:pt x="864774" y="264547"/>
                  </a:lnTo>
                  <a:lnTo>
                    <a:pt x="838860" y="255066"/>
                  </a:lnTo>
                  <a:lnTo>
                    <a:pt x="813964" y="246204"/>
                  </a:lnTo>
                  <a:lnTo>
                    <a:pt x="789746" y="237757"/>
                  </a:lnTo>
                  <a:lnTo>
                    <a:pt x="765982" y="229586"/>
                  </a:lnTo>
                  <a:lnTo>
                    <a:pt x="742519" y="221599"/>
                  </a:lnTo>
                  <a:lnTo>
                    <a:pt x="719257" y="213732"/>
                  </a:lnTo>
                  <a:lnTo>
                    <a:pt x="696128" y="205949"/>
                  </a:lnTo>
                  <a:lnTo>
                    <a:pt x="672242" y="197374"/>
                  </a:lnTo>
                  <a:lnTo>
                    <a:pt x="647853" y="188270"/>
                  </a:lnTo>
                  <a:lnTo>
                    <a:pt x="623126" y="178814"/>
                  </a:lnTo>
                  <a:lnTo>
                    <a:pt x="598174" y="169124"/>
                  </a:lnTo>
                  <a:lnTo>
                    <a:pt x="573074" y="159277"/>
                  </a:lnTo>
                  <a:lnTo>
                    <a:pt x="547873" y="149325"/>
                  </a:lnTo>
                  <a:lnTo>
                    <a:pt x="522605" y="140152"/>
                  </a:lnTo>
                  <a:lnTo>
                    <a:pt x="497295" y="131495"/>
                  </a:lnTo>
                  <a:lnTo>
                    <a:pt x="471954" y="123184"/>
                  </a:lnTo>
                  <a:lnTo>
                    <a:pt x="447440" y="114257"/>
                  </a:lnTo>
                  <a:lnTo>
                    <a:pt x="423478" y="104920"/>
                  </a:lnTo>
                  <a:lnTo>
                    <a:pt x="399883" y="95308"/>
                  </a:lnTo>
                  <a:lnTo>
                    <a:pt x="376533" y="86360"/>
                  </a:lnTo>
                  <a:lnTo>
                    <a:pt x="353346" y="77854"/>
                  </a:lnTo>
                  <a:lnTo>
                    <a:pt x="330267" y="69644"/>
                  </a:lnTo>
                  <a:lnTo>
                    <a:pt x="308109" y="62476"/>
                  </a:lnTo>
                  <a:lnTo>
                    <a:pt x="286563" y="56006"/>
                  </a:lnTo>
                  <a:lnTo>
                    <a:pt x="265426" y="49999"/>
                  </a:lnTo>
                  <a:lnTo>
                    <a:pt x="245408" y="44300"/>
                  </a:lnTo>
                  <a:lnTo>
                    <a:pt x="207361" y="33453"/>
                  </a:lnTo>
                  <a:lnTo>
                    <a:pt x="175212" y="22987"/>
                  </a:lnTo>
                  <a:lnTo>
                    <a:pt x="146812" y="14385"/>
                  </a:lnTo>
                  <a:lnTo>
                    <a:pt x="120079" y="10562"/>
                  </a:lnTo>
                  <a:lnTo>
                    <a:pt x="85274" y="4363"/>
                  </a:lnTo>
                  <a:lnTo>
                    <a:pt x="49470" y="472"/>
                  </a:lnTo>
                  <a:lnTo>
                    <a:pt x="35974" y="0"/>
                  </a:lnTo>
                  <a:lnTo>
                    <a:pt x="31871" y="2193"/>
                  </a:lnTo>
                  <a:lnTo>
                    <a:pt x="29591" y="3963"/>
                  </a:lnTo>
                  <a:lnTo>
                    <a:pt x="27059" y="8188"/>
                  </a:lnTo>
                  <a:lnTo>
                    <a:pt x="25633" y="17584"/>
                  </a:lnTo>
                  <a:lnTo>
                    <a:pt x="24452" y="26376"/>
                  </a:lnTo>
                  <a:lnTo>
                    <a:pt x="19053" y="48077"/>
                  </a:lnTo>
                  <a:lnTo>
                    <a:pt x="16781" y="84875"/>
                  </a:lnTo>
                  <a:lnTo>
                    <a:pt x="11423" y="122536"/>
                  </a:lnTo>
                  <a:lnTo>
                    <a:pt x="10276" y="152500"/>
                  </a:lnTo>
                  <a:lnTo>
                    <a:pt x="9935" y="182827"/>
                  </a:lnTo>
                  <a:lnTo>
                    <a:pt x="8162" y="207345"/>
                  </a:lnTo>
                  <a:lnTo>
                    <a:pt x="1730" y="243641"/>
                  </a:lnTo>
                  <a:lnTo>
                    <a:pt x="0" y="273885"/>
                  </a:lnTo>
                  <a:lnTo>
                    <a:pt x="1528" y="309951"/>
                  </a:lnTo>
                  <a:lnTo>
                    <a:pt x="1981" y="342087"/>
                  </a:lnTo>
                  <a:lnTo>
                    <a:pt x="2116" y="375315"/>
                  </a:lnTo>
                  <a:lnTo>
                    <a:pt x="4413" y="407455"/>
                  </a:lnTo>
                  <a:lnTo>
                    <a:pt x="10788" y="431639"/>
                  </a:lnTo>
                  <a:lnTo>
                    <a:pt x="17229" y="451128"/>
                  </a:lnTo>
                  <a:lnTo>
                    <a:pt x="24910" y="473432"/>
                  </a:lnTo>
                  <a:lnTo>
                    <a:pt x="35703" y="502731"/>
                  </a:lnTo>
                  <a:lnTo>
                    <a:pt x="44168" y="520551"/>
                  </a:lnTo>
                  <a:lnTo>
                    <a:pt x="72421" y="553957"/>
                  </a:lnTo>
                  <a:lnTo>
                    <a:pt x="106410" y="573795"/>
                  </a:lnTo>
                  <a:lnTo>
                    <a:pt x="140846" y="582590"/>
                  </a:lnTo>
                  <a:lnTo>
                    <a:pt x="171804" y="591910"/>
                  </a:lnTo>
                  <a:lnTo>
                    <a:pt x="204081" y="599385"/>
                  </a:lnTo>
                  <a:lnTo>
                    <a:pt x="236316" y="607808"/>
                  </a:lnTo>
                  <a:lnTo>
                    <a:pt x="272302" y="620652"/>
                  </a:lnTo>
                  <a:lnTo>
                    <a:pt x="297208" y="630252"/>
                  </a:lnTo>
                  <a:lnTo>
                    <a:pt x="324646" y="642421"/>
                  </a:lnTo>
                  <a:lnTo>
                    <a:pt x="354621" y="656295"/>
                  </a:lnTo>
                  <a:lnTo>
                    <a:pt x="387698" y="670928"/>
                  </a:lnTo>
                  <a:lnTo>
                    <a:pt x="419897" y="685898"/>
                  </a:lnTo>
                  <a:lnTo>
                    <a:pt x="451141" y="701865"/>
                  </a:lnTo>
                  <a:lnTo>
                    <a:pt x="481961" y="720250"/>
                  </a:lnTo>
                  <a:lnTo>
                    <a:pt x="510333" y="737453"/>
                  </a:lnTo>
                  <a:lnTo>
                    <a:pt x="547850" y="763676"/>
                  </a:lnTo>
                  <a:lnTo>
                    <a:pt x="580414" y="790636"/>
                  </a:lnTo>
                  <a:lnTo>
                    <a:pt x="611512" y="814711"/>
                  </a:lnTo>
                  <a:lnTo>
                    <a:pt x="644270" y="845602"/>
                  </a:lnTo>
                  <a:lnTo>
                    <a:pt x="680059" y="880808"/>
                  </a:lnTo>
                  <a:lnTo>
                    <a:pt x="707245" y="910696"/>
                  </a:lnTo>
                  <a:lnTo>
                    <a:pt x="709287" y="911045"/>
                  </a:lnTo>
                  <a:lnTo>
                    <a:pt x="711496" y="910431"/>
                  </a:lnTo>
                  <a:lnTo>
                    <a:pt x="713814" y="909175"/>
                  </a:lnTo>
                  <a:lnTo>
                    <a:pt x="745022" y="899880"/>
                  </a:lnTo>
                  <a:lnTo>
                    <a:pt x="779901" y="878164"/>
                  </a:lnTo>
                  <a:lnTo>
                    <a:pt x="816072" y="852209"/>
                  </a:lnTo>
                  <a:lnTo>
                    <a:pt x="853571" y="822623"/>
                  </a:lnTo>
                  <a:lnTo>
                    <a:pt x="889735" y="788274"/>
                  </a:lnTo>
                  <a:lnTo>
                    <a:pt x="919438" y="758884"/>
                  </a:lnTo>
                  <a:lnTo>
                    <a:pt x="945643" y="728727"/>
                  </a:lnTo>
                  <a:lnTo>
                    <a:pt x="973540" y="694298"/>
                  </a:lnTo>
                  <a:lnTo>
                    <a:pt x="999209" y="661331"/>
                  </a:lnTo>
                  <a:lnTo>
                    <a:pt x="1022902" y="626068"/>
                  </a:lnTo>
                  <a:lnTo>
                    <a:pt x="1046008" y="592853"/>
                  </a:lnTo>
                  <a:lnTo>
                    <a:pt x="1068941" y="557519"/>
                  </a:lnTo>
                  <a:lnTo>
                    <a:pt x="1087777" y="524283"/>
                  </a:lnTo>
                  <a:lnTo>
                    <a:pt x="1104083" y="492987"/>
                  </a:lnTo>
                  <a:lnTo>
                    <a:pt x="1124764" y="458154"/>
                  </a:lnTo>
                  <a:lnTo>
                    <a:pt x="1138372" y="434541"/>
                  </a:lnTo>
                  <a:lnTo>
                    <a:pt x="1148322" y="400210"/>
                  </a:lnTo>
                  <a:lnTo>
                    <a:pt x="1152399" y="382970"/>
                  </a:lnTo>
                  <a:lnTo>
                    <a:pt x="1151683" y="382274"/>
                  </a:lnTo>
                  <a:lnTo>
                    <a:pt x="1148630" y="381502"/>
                  </a:lnTo>
                  <a:lnTo>
                    <a:pt x="1111954" y="376854"/>
                  </a:lnTo>
                  <a:lnTo>
                    <a:pt x="1088907" y="372279"/>
                  </a:lnTo>
                  <a:lnTo>
                    <a:pt x="1058516" y="359083"/>
                  </a:lnTo>
                  <a:lnTo>
                    <a:pt x="1030032" y="348459"/>
                  </a:lnTo>
                  <a:lnTo>
                    <a:pt x="995627" y="332329"/>
                  </a:lnTo>
                  <a:lnTo>
                    <a:pt x="968641" y="319510"/>
                  </a:lnTo>
                  <a:lnTo>
                    <a:pt x="942536" y="308168"/>
                  </a:lnTo>
                  <a:lnTo>
                    <a:pt x="914564" y="295226"/>
                  </a:lnTo>
                  <a:lnTo>
                    <a:pt x="884353" y="280160"/>
                  </a:lnTo>
                  <a:lnTo>
                    <a:pt x="851171" y="262175"/>
                  </a:lnTo>
                  <a:lnTo>
                    <a:pt x="818925" y="245151"/>
                  </a:lnTo>
                  <a:lnTo>
                    <a:pt x="788507" y="228271"/>
                  </a:lnTo>
                  <a:lnTo>
                    <a:pt x="760876" y="209481"/>
                  </a:lnTo>
                  <a:lnTo>
                    <a:pt x="734485" y="192098"/>
                  </a:lnTo>
                  <a:lnTo>
                    <a:pt x="708644" y="175905"/>
                  </a:lnTo>
                  <a:lnTo>
                    <a:pt x="683048" y="160242"/>
                  </a:lnTo>
                  <a:lnTo>
                    <a:pt x="657561" y="144814"/>
                  </a:lnTo>
                  <a:lnTo>
                    <a:pt x="621670" y="124105"/>
                  </a:lnTo>
                  <a:lnTo>
                    <a:pt x="591845" y="107245"/>
                  </a:lnTo>
                  <a:lnTo>
                    <a:pt x="559012" y="90423"/>
                  </a:lnTo>
                  <a:lnTo>
                    <a:pt x="522667" y="76299"/>
                  </a:lnTo>
                  <a:lnTo>
                    <a:pt x="505092" y="68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311"/>
            <p:cNvSpPr/>
            <p:nvPr>
              <p:custDataLst>
                <p:tags r:id="rId3"/>
              </p:custDataLst>
            </p:nvPr>
          </p:nvSpPr>
          <p:spPr>
            <a:xfrm>
              <a:off x="3441047" y="5067300"/>
              <a:ext cx="567074" cy="182881"/>
            </a:xfrm>
            <a:custGeom>
              <a:avLst/>
              <a:gdLst/>
              <a:ahLst/>
              <a:cxnLst/>
              <a:rect l="0" t="0" r="0" b="0"/>
              <a:pathLst>
                <a:path w="567074" h="182881">
                  <a:moveTo>
                    <a:pt x="567073" y="182880"/>
                  </a:moveTo>
                  <a:lnTo>
                    <a:pt x="567073" y="182880"/>
                  </a:lnTo>
                  <a:lnTo>
                    <a:pt x="530666" y="162654"/>
                  </a:lnTo>
                  <a:lnTo>
                    <a:pt x="499245" y="150466"/>
                  </a:lnTo>
                  <a:lnTo>
                    <a:pt x="468347" y="140534"/>
                  </a:lnTo>
                  <a:lnTo>
                    <a:pt x="437682" y="127653"/>
                  </a:lnTo>
                  <a:lnTo>
                    <a:pt x="407119" y="115719"/>
                  </a:lnTo>
                  <a:lnTo>
                    <a:pt x="374909" y="103924"/>
                  </a:lnTo>
                  <a:lnTo>
                    <a:pt x="338015" y="90216"/>
                  </a:lnTo>
                  <a:lnTo>
                    <a:pt x="301299" y="77913"/>
                  </a:lnTo>
                  <a:lnTo>
                    <a:pt x="265224" y="66802"/>
                  </a:lnTo>
                  <a:lnTo>
                    <a:pt x="229436" y="56219"/>
                  </a:lnTo>
                  <a:lnTo>
                    <a:pt x="196032" y="45870"/>
                  </a:lnTo>
                  <a:lnTo>
                    <a:pt x="164252" y="36473"/>
                  </a:lnTo>
                  <a:lnTo>
                    <a:pt x="133195" y="29474"/>
                  </a:lnTo>
                  <a:lnTo>
                    <a:pt x="104716" y="23542"/>
                  </a:lnTo>
                  <a:lnTo>
                    <a:pt x="69399" y="15442"/>
                  </a:lnTo>
                  <a:lnTo>
                    <a:pt x="34709" y="9165"/>
                  </a:lnTo>
                  <a:lnTo>
                    <a:pt x="23409" y="6049"/>
                  </a:lnTo>
                  <a:lnTo>
                    <a:pt x="12287" y="1792"/>
                  </a:lnTo>
                  <a:lnTo>
                    <a:pt x="0" y="236"/>
                  </a:lnTo>
                  <a:lnTo>
                    <a:pt x="218" y="157"/>
                  </a:lnTo>
                  <a:lnTo>
                    <a:pt x="41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312"/>
            <p:cNvSpPr/>
            <p:nvPr>
              <p:custDataLst>
                <p:tags r:id="rId4"/>
              </p:custDataLst>
            </p:nvPr>
          </p:nvSpPr>
          <p:spPr>
            <a:xfrm>
              <a:off x="3291932" y="5006628"/>
              <a:ext cx="403769" cy="327373"/>
            </a:xfrm>
            <a:custGeom>
              <a:avLst/>
              <a:gdLst/>
              <a:ahLst/>
              <a:cxnLst/>
              <a:rect l="0" t="0" r="0" b="0"/>
              <a:pathLst>
                <a:path w="403769" h="327373">
                  <a:moveTo>
                    <a:pt x="403768" y="37812"/>
                  </a:moveTo>
                  <a:lnTo>
                    <a:pt x="403768" y="37812"/>
                  </a:lnTo>
                  <a:lnTo>
                    <a:pt x="371406" y="21631"/>
                  </a:lnTo>
                  <a:lnTo>
                    <a:pt x="341972" y="13688"/>
                  </a:lnTo>
                  <a:lnTo>
                    <a:pt x="312803" y="9309"/>
                  </a:lnTo>
                  <a:lnTo>
                    <a:pt x="285728" y="4542"/>
                  </a:lnTo>
                  <a:lnTo>
                    <a:pt x="257326" y="1858"/>
                  </a:lnTo>
                  <a:lnTo>
                    <a:pt x="227769" y="666"/>
                  </a:lnTo>
                  <a:lnTo>
                    <a:pt x="197700" y="136"/>
                  </a:lnTo>
                  <a:lnTo>
                    <a:pt x="169659" y="2158"/>
                  </a:lnTo>
                  <a:lnTo>
                    <a:pt x="132331" y="5799"/>
                  </a:lnTo>
                  <a:lnTo>
                    <a:pt x="97565" y="4620"/>
                  </a:lnTo>
                  <a:lnTo>
                    <a:pt x="64968" y="1167"/>
                  </a:lnTo>
                  <a:lnTo>
                    <a:pt x="31198" y="0"/>
                  </a:lnTo>
                  <a:lnTo>
                    <a:pt x="218" y="7242"/>
                  </a:lnTo>
                  <a:lnTo>
                    <a:pt x="0" y="11351"/>
                  </a:lnTo>
                  <a:lnTo>
                    <a:pt x="3980" y="21976"/>
                  </a:lnTo>
                  <a:lnTo>
                    <a:pt x="14604" y="36346"/>
                  </a:lnTo>
                  <a:lnTo>
                    <a:pt x="46560" y="73147"/>
                  </a:lnTo>
                  <a:lnTo>
                    <a:pt x="82376" y="106692"/>
                  </a:lnTo>
                  <a:lnTo>
                    <a:pt x="112020" y="136020"/>
                  </a:lnTo>
                  <a:lnTo>
                    <a:pt x="143099" y="171145"/>
                  </a:lnTo>
                  <a:lnTo>
                    <a:pt x="178743" y="208363"/>
                  </a:lnTo>
                  <a:lnTo>
                    <a:pt x="215268" y="246202"/>
                  </a:lnTo>
                  <a:lnTo>
                    <a:pt x="247915" y="283378"/>
                  </a:lnTo>
                  <a:lnTo>
                    <a:pt x="283327" y="320909"/>
                  </a:lnTo>
                  <a:lnTo>
                    <a:pt x="289468" y="32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313"/>
            <p:cNvSpPr/>
            <p:nvPr>
              <p:custDataLst>
                <p:tags r:id="rId5"/>
              </p:custDataLst>
            </p:nvPr>
          </p:nvSpPr>
          <p:spPr>
            <a:xfrm>
              <a:off x="3802380" y="55016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9" name="SMARTInkShape-314"/>
          <p:cNvSpPr/>
          <p:nvPr>
            <p:custDataLst>
              <p:tags r:id="rId1"/>
            </p:custDataLst>
          </p:nvPr>
        </p:nvSpPr>
        <p:spPr>
          <a:xfrm>
            <a:off x="3055620" y="451104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SMARTInkShape-Group61"/>
          <p:cNvGrpSpPr/>
          <p:nvPr/>
        </p:nvGrpSpPr>
        <p:grpSpPr>
          <a:xfrm>
            <a:off x="2034540" y="3055620"/>
            <a:ext cx="1973581" cy="845821"/>
            <a:chOff x="2034540" y="3055620"/>
            <a:chExt cx="1973581" cy="845821"/>
          </a:xfrm>
        </p:grpSpPr>
        <p:sp>
          <p:nvSpPr>
            <p:cNvPr id="112" name="SMARTInkShape-315"/>
            <p:cNvSpPr/>
            <p:nvPr>
              <p:custDataLst>
                <p:tags r:id="rId92"/>
              </p:custDataLst>
            </p:nvPr>
          </p:nvSpPr>
          <p:spPr>
            <a:xfrm>
              <a:off x="2034540" y="3055620"/>
              <a:ext cx="304801" cy="281052"/>
            </a:xfrm>
            <a:custGeom>
              <a:avLst/>
              <a:gdLst/>
              <a:ahLst/>
              <a:cxnLst/>
              <a:rect l="0" t="0" r="0" b="0"/>
              <a:pathLst>
                <a:path w="304801" h="281052">
                  <a:moveTo>
                    <a:pt x="0" y="0"/>
                  </a:moveTo>
                  <a:lnTo>
                    <a:pt x="0" y="0"/>
                  </a:lnTo>
                  <a:lnTo>
                    <a:pt x="0" y="32361"/>
                  </a:lnTo>
                  <a:lnTo>
                    <a:pt x="0" y="61796"/>
                  </a:lnTo>
                  <a:lnTo>
                    <a:pt x="847" y="91812"/>
                  </a:lnTo>
                  <a:lnTo>
                    <a:pt x="4045" y="122085"/>
                  </a:lnTo>
                  <a:lnTo>
                    <a:pt x="8289" y="152473"/>
                  </a:lnTo>
                  <a:lnTo>
                    <a:pt x="13844" y="180373"/>
                  </a:lnTo>
                  <a:lnTo>
                    <a:pt x="26491" y="210359"/>
                  </a:lnTo>
                  <a:lnTo>
                    <a:pt x="36045" y="227266"/>
                  </a:lnTo>
                  <a:lnTo>
                    <a:pt x="59034" y="247019"/>
                  </a:lnTo>
                  <a:lnTo>
                    <a:pt x="91059" y="268018"/>
                  </a:lnTo>
                  <a:lnTo>
                    <a:pt x="115034" y="277439"/>
                  </a:lnTo>
                  <a:lnTo>
                    <a:pt x="153047" y="281051"/>
                  </a:lnTo>
                  <a:lnTo>
                    <a:pt x="180814" y="279419"/>
                  </a:lnTo>
                  <a:lnTo>
                    <a:pt x="216997" y="267237"/>
                  </a:lnTo>
                  <a:lnTo>
                    <a:pt x="251520" y="241594"/>
                  </a:lnTo>
                  <a:lnTo>
                    <a:pt x="278477" y="212789"/>
                  </a:lnTo>
                  <a:lnTo>
                    <a:pt x="296248" y="177913"/>
                  </a:lnTo>
                  <a:lnTo>
                    <a:pt x="30480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6"/>
            <p:cNvSpPr/>
            <p:nvPr>
              <p:custDataLst>
                <p:tags r:id="rId93"/>
              </p:custDataLst>
            </p:nvPr>
          </p:nvSpPr>
          <p:spPr>
            <a:xfrm>
              <a:off x="2217420" y="3093720"/>
              <a:ext cx="228601" cy="463042"/>
            </a:xfrm>
            <a:custGeom>
              <a:avLst/>
              <a:gdLst/>
              <a:ahLst/>
              <a:cxnLst/>
              <a:rect l="0" t="0" r="0" b="0"/>
              <a:pathLst>
                <a:path w="228601" h="463042">
                  <a:moveTo>
                    <a:pt x="0" y="0"/>
                  </a:moveTo>
                  <a:lnTo>
                    <a:pt x="0" y="0"/>
                  </a:lnTo>
                  <a:lnTo>
                    <a:pt x="2258" y="29351"/>
                  </a:lnTo>
                  <a:lnTo>
                    <a:pt x="4045" y="52587"/>
                  </a:lnTo>
                  <a:lnTo>
                    <a:pt x="5237" y="74852"/>
                  </a:lnTo>
                  <a:lnTo>
                    <a:pt x="6031" y="96468"/>
                  </a:lnTo>
                  <a:lnTo>
                    <a:pt x="6561" y="117652"/>
                  </a:lnTo>
                  <a:lnTo>
                    <a:pt x="8607" y="137701"/>
                  </a:lnTo>
                  <a:lnTo>
                    <a:pt x="15396" y="175783"/>
                  </a:lnTo>
                  <a:lnTo>
                    <a:pt x="21801" y="212463"/>
                  </a:lnTo>
                  <a:lnTo>
                    <a:pt x="28316" y="248522"/>
                  </a:lnTo>
                  <a:lnTo>
                    <a:pt x="36856" y="284303"/>
                  </a:lnTo>
                  <a:lnTo>
                    <a:pt x="43197" y="306375"/>
                  </a:lnTo>
                  <a:lnTo>
                    <a:pt x="50812" y="331250"/>
                  </a:lnTo>
                  <a:lnTo>
                    <a:pt x="59274" y="357993"/>
                  </a:lnTo>
                  <a:lnTo>
                    <a:pt x="66610" y="379209"/>
                  </a:lnTo>
                  <a:lnTo>
                    <a:pt x="79275" y="411813"/>
                  </a:lnTo>
                  <a:lnTo>
                    <a:pt x="95926" y="445163"/>
                  </a:lnTo>
                  <a:lnTo>
                    <a:pt x="108674" y="458341"/>
                  </a:lnTo>
                  <a:lnTo>
                    <a:pt x="115629" y="463041"/>
                  </a:lnTo>
                  <a:lnTo>
                    <a:pt x="127886" y="461094"/>
                  </a:lnTo>
                  <a:lnTo>
                    <a:pt x="161825" y="445384"/>
                  </a:lnTo>
                  <a:lnTo>
                    <a:pt x="191020" y="425984"/>
                  </a:lnTo>
                  <a:lnTo>
                    <a:pt x="228600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7"/>
            <p:cNvSpPr/>
            <p:nvPr>
              <p:custDataLst>
                <p:tags r:id="rId94"/>
              </p:custDataLst>
            </p:nvPr>
          </p:nvSpPr>
          <p:spPr>
            <a:xfrm>
              <a:off x="2520197" y="3238500"/>
              <a:ext cx="747090" cy="312068"/>
            </a:xfrm>
            <a:custGeom>
              <a:avLst/>
              <a:gdLst/>
              <a:ahLst/>
              <a:cxnLst/>
              <a:rect l="0" t="0" r="0" b="0"/>
              <a:pathLst>
                <a:path w="747090" h="312068">
                  <a:moveTo>
                    <a:pt x="131563" y="0"/>
                  </a:moveTo>
                  <a:lnTo>
                    <a:pt x="131563" y="0"/>
                  </a:lnTo>
                  <a:lnTo>
                    <a:pt x="103247" y="4045"/>
                  </a:lnTo>
                  <a:lnTo>
                    <a:pt x="69457" y="14651"/>
                  </a:lnTo>
                  <a:lnTo>
                    <a:pt x="37996" y="28518"/>
                  </a:lnTo>
                  <a:lnTo>
                    <a:pt x="15316" y="43351"/>
                  </a:lnTo>
                  <a:lnTo>
                    <a:pt x="5674" y="55674"/>
                  </a:lnTo>
                  <a:lnTo>
                    <a:pt x="1916" y="62516"/>
                  </a:lnTo>
                  <a:lnTo>
                    <a:pt x="0" y="74634"/>
                  </a:lnTo>
                  <a:lnTo>
                    <a:pt x="5669" y="100256"/>
                  </a:lnTo>
                  <a:lnTo>
                    <a:pt x="14650" y="112574"/>
                  </a:lnTo>
                  <a:lnTo>
                    <a:pt x="45157" y="138324"/>
                  </a:lnTo>
                  <a:lnTo>
                    <a:pt x="77927" y="160365"/>
                  </a:lnTo>
                  <a:lnTo>
                    <a:pt x="110403" y="182982"/>
                  </a:lnTo>
                  <a:lnTo>
                    <a:pt x="145519" y="205770"/>
                  </a:lnTo>
                  <a:lnTo>
                    <a:pt x="181451" y="234533"/>
                  </a:lnTo>
                  <a:lnTo>
                    <a:pt x="191271" y="243372"/>
                  </a:lnTo>
                  <a:lnTo>
                    <a:pt x="196200" y="252381"/>
                  </a:lnTo>
                  <a:lnTo>
                    <a:pt x="199364" y="267917"/>
                  </a:lnTo>
                  <a:lnTo>
                    <a:pt x="197931" y="270898"/>
                  </a:lnTo>
                  <a:lnTo>
                    <a:pt x="191822" y="276468"/>
                  </a:lnTo>
                  <a:lnTo>
                    <a:pt x="172409" y="286943"/>
                  </a:lnTo>
                  <a:lnTo>
                    <a:pt x="135460" y="297165"/>
                  </a:lnTo>
                  <a:lnTo>
                    <a:pt x="104496" y="302538"/>
                  </a:lnTo>
                  <a:lnTo>
                    <a:pt x="81492" y="306388"/>
                  </a:lnTo>
                  <a:lnTo>
                    <a:pt x="57506" y="312067"/>
                  </a:lnTo>
                  <a:lnTo>
                    <a:pt x="57638" y="311338"/>
                  </a:lnTo>
                  <a:lnTo>
                    <a:pt x="60043" y="308270"/>
                  </a:lnTo>
                  <a:lnTo>
                    <a:pt x="75416" y="299402"/>
                  </a:lnTo>
                  <a:lnTo>
                    <a:pt x="106549" y="287239"/>
                  </a:lnTo>
                  <a:lnTo>
                    <a:pt x="138545" y="271375"/>
                  </a:lnTo>
                  <a:lnTo>
                    <a:pt x="176247" y="250587"/>
                  </a:lnTo>
                  <a:lnTo>
                    <a:pt x="206456" y="235832"/>
                  </a:lnTo>
                  <a:lnTo>
                    <a:pt x="233994" y="220807"/>
                  </a:lnTo>
                  <a:lnTo>
                    <a:pt x="260343" y="203406"/>
                  </a:lnTo>
                  <a:lnTo>
                    <a:pt x="294462" y="176826"/>
                  </a:lnTo>
                  <a:lnTo>
                    <a:pt x="328746" y="141044"/>
                  </a:lnTo>
                  <a:lnTo>
                    <a:pt x="352265" y="111405"/>
                  </a:lnTo>
                  <a:lnTo>
                    <a:pt x="367231" y="81175"/>
                  </a:lnTo>
                  <a:lnTo>
                    <a:pt x="372981" y="54814"/>
                  </a:lnTo>
                  <a:lnTo>
                    <a:pt x="372069" y="41013"/>
                  </a:lnTo>
                  <a:lnTo>
                    <a:pt x="368841" y="30928"/>
                  </a:lnTo>
                  <a:lnTo>
                    <a:pt x="366795" y="28239"/>
                  </a:lnTo>
                  <a:lnTo>
                    <a:pt x="364584" y="26445"/>
                  </a:lnTo>
                  <a:lnTo>
                    <a:pt x="357613" y="24454"/>
                  </a:lnTo>
                  <a:lnTo>
                    <a:pt x="353383" y="23922"/>
                  </a:lnTo>
                  <a:lnTo>
                    <a:pt x="344167" y="27848"/>
                  </a:lnTo>
                  <a:lnTo>
                    <a:pt x="314186" y="55001"/>
                  </a:lnTo>
                  <a:lnTo>
                    <a:pt x="302758" y="69318"/>
                  </a:lnTo>
                  <a:lnTo>
                    <a:pt x="298186" y="86852"/>
                  </a:lnTo>
                  <a:lnTo>
                    <a:pt x="294292" y="111242"/>
                  </a:lnTo>
                  <a:lnTo>
                    <a:pt x="290848" y="140201"/>
                  </a:lnTo>
                  <a:lnTo>
                    <a:pt x="289400" y="162047"/>
                  </a:lnTo>
                  <a:lnTo>
                    <a:pt x="290048" y="193095"/>
                  </a:lnTo>
                  <a:lnTo>
                    <a:pt x="297674" y="215360"/>
                  </a:lnTo>
                  <a:lnTo>
                    <a:pt x="313990" y="237659"/>
                  </a:lnTo>
                  <a:lnTo>
                    <a:pt x="325249" y="246173"/>
                  </a:lnTo>
                  <a:lnTo>
                    <a:pt x="345867" y="254879"/>
                  </a:lnTo>
                  <a:lnTo>
                    <a:pt x="360582" y="257213"/>
                  </a:lnTo>
                  <a:lnTo>
                    <a:pt x="387192" y="250436"/>
                  </a:lnTo>
                  <a:lnTo>
                    <a:pt x="421288" y="226046"/>
                  </a:lnTo>
                  <a:lnTo>
                    <a:pt x="457500" y="189493"/>
                  </a:lnTo>
                  <a:lnTo>
                    <a:pt x="479315" y="159722"/>
                  </a:lnTo>
                  <a:lnTo>
                    <a:pt x="496503" y="127194"/>
                  </a:lnTo>
                  <a:lnTo>
                    <a:pt x="505425" y="103098"/>
                  </a:lnTo>
                  <a:lnTo>
                    <a:pt x="509601" y="67425"/>
                  </a:lnTo>
                  <a:lnTo>
                    <a:pt x="503856" y="34015"/>
                  </a:lnTo>
                  <a:lnTo>
                    <a:pt x="501678" y="27756"/>
                  </a:lnTo>
                  <a:lnTo>
                    <a:pt x="494743" y="18545"/>
                  </a:lnTo>
                  <a:lnTo>
                    <a:pt x="490523" y="14903"/>
                  </a:lnTo>
                  <a:lnTo>
                    <a:pt x="486016" y="13322"/>
                  </a:lnTo>
                  <a:lnTo>
                    <a:pt x="476494" y="13823"/>
                  </a:lnTo>
                  <a:lnTo>
                    <a:pt x="468875" y="16868"/>
                  </a:lnTo>
                  <a:lnTo>
                    <a:pt x="465657" y="18866"/>
                  </a:lnTo>
                  <a:lnTo>
                    <a:pt x="448327" y="41168"/>
                  </a:lnTo>
                  <a:lnTo>
                    <a:pt x="434451" y="68549"/>
                  </a:lnTo>
                  <a:lnTo>
                    <a:pt x="425448" y="102249"/>
                  </a:lnTo>
                  <a:lnTo>
                    <a:pt x="423251" y="134060"/>
                  </a:lnTo>
                  <a:lnTo>
                    <a:pt x="427407" y="170634"/>
                  </a:lnTo>
                  <a:lnTo>
                    <a:pt x="427853" y="177256"/>
                  </a:lnTo>
                  <a:lnTo>
                    <a:pt x="432863" y="189130"/>
                  </a:lnTo>
                  <a:lnTo>
                    <a:pt x="440734" y="199204"/>
                  </a:lnTo>
                  <a:lnTo>
                    <a:pt x="453839" y="208789"/>
                  </a:lnTo>
                  <a:lnTo>
                    <a:pt x="460499" y="211329"/>
                  </a:lnTo>
                  <a:lnTo>
                    <a:pt x="473053" y="212758"/>
                  </a:lnTo>
                  <a:lnTo>
                    <a:pt x="487498" y="209136"/>
                  </a:lnTo>
                  <a:lnTo>
                    <a:pt x="495214" y="202734"/>
                  </a:lnTo>
                  <a:lnTo>
                    <a:pt x="501466" y="193397"/>
                  </a:lnTo>
                  <a:lnTo>
                    <a:pt x="508899" y="173861"/>
                  </a:lnTo>
                  <a:lnTo>
                    <a:pt x="512080" y="136976"/>
                  </a:lnTo>
                  <a:lnTo>
                    <a:pt x="505960" y="99514"/>
                  </a:lnTo>
                  <a:lnTo>
                    <a:pt x="505244" y="93832"/>
                  </a:lnTo>
                  <a:lnTo>
                    <a:pt x="505143" y="93881"/>
                  </a:lnTo>
                  <a:lnTo>
                    <a:pt x="505807" y="112354"/>
                  </a:lnTo>
                  <a:lnTo>
                    <a:pt x="513235" y="146402"/>
                  </a:lnTo>
                  <a:lnTo>
                    <a:pt x="522640" y="173483"/>
                  </a:lnTo>
                  <a:lnTo>
                    <a:pt x="536944" y="205389"/>
                  </a:lnTo>
                  <a:lnTo>
                    <a:pt x="549326" y="224451"/>
                  </a:lnTo>
                  <a:lnTo>
                    <a:pt x="561075" y="233247"/>
                  </a:lnTo>
                  <a:lnTo>
                    <a:pt x="585269" y="245792"/>
                  </a:lnTo>
                  <a:lnTo>
                    <a:pt x="598217" y="246683"/>
                  </a:lnTo>
                  <a:lnTo>
                    <a:pt x="605226" y="245736"/>
                  </a:lnTo>
                  <a:lnTo>
                    <a:pt x="631271" y="232266"/>
                  </a:lnTo>
                  <a:lnTo>
                    <a:pt x="664328" y="204113"/>
                  </a:lnTo>
                  <a:lnTo>
                    <a:pt x="695318" y="169075"/>
                  </a:lnTo>
                  <a:lnTo>
                    <a:pt x="702979" y="160977"/>
                  </a:lnTo>
                  <a:lnTo>
                    <a:pt x="711492" y="140689"/>
                  </a:lnTo>
                  <a:lnTo>
                    <a:pt x="718543" y="107726"/>
                  </a:lnTo>
                  <a:lnTo>
                    <a:pt x="724465" y="70291"/>
                  </a:lnTo>
                  <a:lnTo>
                    <a:pt x="721446" y="50273"/>
                  </a:lnTo>
                  <a:lnTo>
                    <a:pt x="715184" y="41253"/>
                  </a:lnTo>
                  <a:lnTo>
                    <a:pt x="711144" y="37661"/>
                  </a:lnTo>
                  <a:lnTo>
                    <a:pt x="686334" y="35930"/>
                  </a:lnTo>
                  <a:lnTo>
                    <a:pt x="655835" y="38829"/>
                  </a:lnTo>
                  <a:lnTo>
                    <a:pt x="629991" y="49135"/>
                  </a:lnTo>
                  <a:lnTo>
                    <a:pt x="620351" y="55140"/>
                  </a:lnTo>
                  <a:lnTo>
                    <a:pt x="617442" y="58773"/>
                  </a:lnTo>
                  <a:lnTo>
                    <a:pt x="614209" y="67326"/>
                  </a:lnTo>
                  <a:lnTo>
                    <a:pt x="615030" y="76772"/>
                  </a:lnTo>
                  <a:lnTo>
                    <a:pt x="619064" y="86614"/>
                  </a:lnTo>
                  <a:lnTo>
                    <a:pt x="631702" y="101676"/>
                  </a:lnTo>
                  <a:lnTo>
                    <a:pt x="665600" y="127010"/>
                  </a:lnTo>
                  <a:lnTo>
                    <a:pt x="699959" y="152559"/>
                  </a:lnTo>
                  <a:lnTo>
                    <a:pt x="734305" y="184072"/>
                  </a:lnTo>
                  <a:lnTo>
                    <a:pt x="742348" y="196392"/>
                  </a:lnTo>
                  <a:lnTo>
                    <a:pt x="746876" y="212848"/>
                  </a:lnTo>
                  <a:lnTo>
                    <a:pt x="747089" y="222446"/>
                  </a:lnTo>
                  <a:lnTo>
                    <a:pt x="744361" y="229534"/>
                  </a:lnTo>
                  <a:lnTo>
                    <a:pt x="735811" y="235506"/>
                  </a:lnTo>
                  <a:lnTo>
                    <a:pt x="705581" y="246239"/>
                  </a:lnTo>
                  <a:lnTo>
                    <a:pt x="676904" y="249913"/>
                  </a:lnTo>
                  <a:lnTo>
                    <a:pt x="642913" y="251001"/>
                  </a:lnTo>
                  <a:lnTo>
                    <a:pt x="610075" y="247279"/>
                  </a:lnTo>
                  <a:lnTo>
                    <a:pt x="582942" y="240814"/>
                  </a:lnTo>
                  <a:lnTo>
                    <a:pt x="571218" y="233746"/>
                  </a:lnTo>
                  <a:lnTo>
                    <a:pt x="566907" y="229491"/>
                  </a:lnTo>
                  <a:lnTo>
                    <a:pt x="562116" y="217989"/>
                  </a:lnTo>
                  <a:lnTo>
                    <a:pt x="560838" y="211366"/>
                  </a:lnTo>
                  <a:lnTo>
                    <a:pt x="563934" y="194976"/>
                  </a:lnTo>
                  <a:lnTo>
                    <a:pt x="573523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8"/>
            <p:cNvSpPr/>
            <p:nvPr>
              <p:custDataLst>
                <p:tags r:id="rId95"/>
              </p:custDataLst>
            </p:nvPr>
          </p:nvSpPr>
          <p:spPr>
            <a:xfrm>
              <a:off x="3277946" y="3229236"/>
              <a:ext cx="387275" cy="252577"/>
            </a:xfrm>
            <a:custGeom>
              <a:avLst/>
              <a:gdLst/>
              <a:ahLst/>
              <a:cxnLst/>
              <a:rect l="0" t="0" r="0" b="0"/>
              <a:pathLst>
                <a:path w="387275" h="252577">
                  <a:moveTo>
                    <a:pt x="6274" y="47364"/>
                  </a:moveTo>
                  <a:lnTo>
                    <a:pt x="6274" y="47364"/>
                  </a:lnTo>
                  <a:lnTo>
                    <a:pt x="10319" y="75680"/>
                  </a:lnTo>
                  <a:lnTo>
                    <a:pt x="12835" y="109470"/>
                  </a:lnTo>
                  <a:lnTo>
                    <a:pt x="9535" y="140931"/>
                  </a:lnTo>
                  <a:lnTo>
                    <a:pt x="3195" y="171701"/>
                  </a:lnTo>
                  <a:lnTo>
                    <a:pt x="0" y="198223"/>
                  </a:lnTo>
                  <a:lnTo>
                    <a:pt x="3768" y="214319"/>
                  </a:lnTo>
                  <a:lnTo>
                    <a:pt x="15939" y="237258"/>
                  </a:lnTo>
                  <a:lnTo>
                    <a:pt x="27952" y="247092"/>
                  </a:lnTo>
                  <a:lnTo>
                    <a:pt x="37358" y="250432"/>
                  </a:lnTo>
                  <a:lnTo>
                    <a:pt x="57193" y="252576"/>
                  </a:lnTo>
                  <a:lnTo>
                    <a:pt x="67287" y="248354"/>
                  </a:lnTo>
                  <a:lnTo>
                    <a:pt x="97031" y="231469"/>
                  </a:lnTo>
                  <a:lnTo>
                    <a:pt x="108707" y="213109"/>
                  </a:lnTo>
                  <a:lnTo>
                    <a:pt x="116682" y="190736"/>
                  </a:lnTo>
                  <a:lnTo>
                    <a:pt x="118574" y="163034"/>
                  </a:lnTo>
                  <a:lnTo>
                    <a:pt x="113302" y="133377"/>
                  </a:lnTo>
                  <a:lnTo>
                    <a:pt x="101392" y="103141"/>
                  </a:lnTo>
                  <a:lnTo>
                    <a:pt x="85446" y="72734"/>
                  </a:lnTo>
                  <a:lnTo>
                    <a:pt x="60871" y="44815"/>
                  </a:lnTo>
                  <a:lnTo>
                    <a:pt x="25725" y="23301"/>
                  </a:lnTo>
                  <a:lnTo>
                    <a:pt x="17400" y="18785"/>
                  </a:lnTo>
                  <a:lnTo>
                    <a:pt x="51339" y="13402"/>
                  </a:lnTo>
                  <a:lnTo>
                    <a:pt x="75410" y="17877"/>
                  </a:lnTo>
                  <a:lnTo>
                    <a:pt x="93728" y="28332"/>
                  </a:lnTo>
                  <a:lnTo>
                    <a:pt x="124795" y="63108"/>
                  </a:lnTo>
                  <a:lnTo>
                    <a:pt x="151041" y="94877"/>
                  </a:lnTo>
                  <a:lnTo>
                    <a:pt x="168078" y="127294"/>
                  </a:lnTo>
                  <a:lnTo>
                    <a:pt x="189005" y="164502"/>
                  </a:lnTo>
                  <a:lnTo>
                    <a:pt x="202092" y="185365"/>
                  </a:lnTo>
                  <a:lnTo>
                    <a:pt x="209074" y="205376"/>
                  </a:lnTo>
                  <a:lnTo>
                    <a:pt x="211963" y="222325"/>
                  </a:lnTo>
                  <a:lnTo>
                    <a:pt x="207954" y="218490"/>
                  </a:lnTo>
                  <a:lnTo>
                    <a:pt x="200661" y="183493"/>
                  </a:lnTo>
                  <a:lnTo>
                    <a:pt x="201971" y="153268"/>
                  </a:lnTo>
                  <a:lnTo>
                    <a:pt x="203676" y="117501"/>
                  </a:lnTo>
                  <a:lnTo>
                    <a:pt x="206333" y="90390"/>
                  </a:lnTo>
                  <a:lnTo>
                    <a:pt x="211183" y="63100"/>
                  </a:lnTo>
                  <a:lnTo>
                    <a:pt x="224279" y="30389"/>
                  </a:lnTo>
                  <a:lnTo>
                    <a:pt x="243024" y="10067"/>
                  </a:lnTo>
                  <a:lnTo>
                    <a:pt x="254300" y="1719"/>
                  </a:lnTo>
                  <a:lnTo>
                    <a:pt x="259678" y="0"/>
                  </a:lnTo>
                  <a:lnTo>
                    <a:pt x="270170" y="349"/>
                  </a:lnTo>
                  <a:lnTo>
                    <a:pt x="289641" y="9351"/>
                  </a:lnTo>
                  <a:lnTo>
                    <a:pt x="307451" y="26787"/>
                  </a:lnTo>
                  <a:lnTo>
                    <a:pt x="322557" y="61519"/>
                  </a:lnTo>
                  <a:lnTo>
                    <a:pt x="331033" y="91822"/>
                  </a:lnTo>
                  <a:lnTo>
                    <a:pt x="338060" y="126389"/>
                  </a:lnTo>
                  <a:lnTo>
                    <a:pt x="340519" y="157609"/>
                  </a:lnTo>
                  <a:lnTo>
                    <a:pt x="341418" y="195185"/>
                  </a:lnTo>
                  <a:lnTo>
                    <a:pt x="339236" y="204220"/>
                  </a:lnTo>
                  <a:lnTo>
                    <a:pt x="334982" y="212874"/>
                  </a:lnTo>
                  <a:lnTo>
                    <a:pt x="335479" y="212737"/>
                  </a:lnTo>
                  <a:lnTo>
                    <a:pt x="352723" y="196120"/>
                  </a:lnTo>
                  <a:lnTo>
                    <a:pt x="377815" y="160631"/>
                  </a:lnTo>
                  <a:lnTo>
                    <a:pt x="387274" y="146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9"/>
            <p:cNvSpPr/>
            <p:nvPr>
              <p:custDataLst>
                <p:tags r:id="rId96"/>
              </p:custDataLst>
            </p:nvPr>
          </p:nvSpPr>
          <p:spPr>
            <a:xfrm>
              <a:off x="3581400" y="3192780"/>
              <a:ext cx="297352" cy="265487"/>
            </a:xfrm>
            <a:custGeom>
              <a:avLst/>
              <a:gdLst/>
              <a:ahLst/>
              <a:cxnLst/>
              <a:rect l="0" t="0" r="0" b="0"/>
              <a:pathLst>
                <a:path w="297352" h="265487">
                  <a:moveTo>
                    <a:pt x="205740" y="0"/>
                  </a:moveTo>
                  <a:lnTo>
                    <a:pt x="205740" y="0"/>
                  </a:lnTo>
                  <a:lnTo>
                    <a:pt x="173378" y="0"/>
                  </a:lnTo>
                  <a:lnTo>
                    <a:pt x="141118" y="4045"/>
                  </a:lnTo>
                  <a:lnTo>
                    <a:pt x="109155" y="18234"/>
                  </a:lnTo>
                  <a:lnTo>
                    <a:pt x="97065" y="27322"/>
                  </a:lnTo>
                  <a:lnTo>
                    <a:pt x="93940" y="32746"/>
                  </a:lnTo>
                  <a:lnTo>
                    <a:pt x="93953" y="35377"/>
                  </a:lnTo>
                  <a:lnTo>
                    <a:pt x="96226" y="40558"/>
                  </a:lnTo>
                  <a:lnTo>
                    <a:pt x="110356" y="52281"/>
                  </a:lnTo>
                  <a:lnTo>
                    <a:pt x="134674" y="62433"/>
                  </a:lnTo>
                  <a:lnTo>
                    <a:pt x="154976" y="72102"/>
                  </a:lnTo>
                  <a:lnTo>
                    <a:pt x="182904" y="86168"/>
                  </a:lnTo>
                  <a:lnTo>
                    <a:pt x="215916" y="103166"/>
                  </a:lnTo>
                  <a:lnTo>
                    <a:pt x="239618" y="117037"/>
                  </a:lnTo>
                  <a:lnTo>
                    <a:pt x="270468" y="139223"/>
                  </a:lnTo>
                  <a:lnTo>
                    <a:pt x="293310" y="161948"/>
                  </a:lnTo>
                  <a:lnTo>
                    <a:pt x="296294" y="168079"/>
                  </a:lnTo>
                  <a:lnTo>
                    <a:pt x="297351" y="179406"/>
                  </a:lnTo>
                  <a:lnTo>
                    <a:pt x="292740" y="190085"/>
                  </a:lnTo>
                  <a:lnTo>
                    <a:pt x="275983" y="210738"/>
                  </a:lnTo>
                  <a:lnTo>
                    <a:pt x="253270" y="226036"/>
                  </a:lnTo>
                  <a:lnTo>
                    <a:pt x="217001" y="237247"/>
                  </a:lnTo>
                  <a:lnTo>
                    <a:pt x="188731" y="245426"/>
                  </a:lnTo>
                  <a:lnTo>
                    <a:pt x="159234" y="253858"/>
                  </a:lnTo>
                  <a:lnTo>
                    <a:pt x="129191" y="260428"/>
                  </a:lnTo>
                  <a:lnTo>
                    <a:pt x="98905" y="263912"/>
                  </a:lnTo>
                  <a:lnTo>
                    <a:pt x="70204" y="265461"/>
                  </a:lnTo>
                  <a:lnTo>
                    <a:pt x="35853" y="265486"/>
                  </a:lnTo>
                  <a:lnTo>
                    <a:pt x="17628" y="262491"/>
                  </a:lnTo>
                  <a:lnTo>
                    <a:pt x="11752" y="259661"/>
                  </a:lnTo>
                  <a:lnTo>
                    <a:pt x="7834" y="256081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0"/>
            <p:cNvSpPr/>
            <p:nvPr>
              <p:custDataLst>
                <p:tags r:id="rId97"/>
              </p:custDataLst>
            </p:nvPr>
          </p:nvSpPr>
          <p:spPr>
            <a:xfrm>
              <a:off x="2362200" y="3589020"/>
              <a:ext cx="1645921" cy="312421"/>
            </a:xfrm>
            <a:custGeom>
              <a:avLst/>
              <a:gdLst/>
              <a:ahLst/>
              <a:cxnLst/>
              <a:rect l="0" t="0" r="0" b="0"/>
              <a:pathLst>
                <a:path w="1645921" h="312421">
                  <a:moveTo>
                    <a:pt x="1645920" y="0"/>
                  </a:moveTo>
                  <a:lnTo>
                    <a:pt x="1645920" y="0"/>
                  </a:lnTo>
                  <a:lnTo>
                    <a:pt x="1616569" y="6773"/>
                  </a:lnTo>
                  <a:lnTo>
                    <a:pt x="1593333" y="12135"/>
                  </a:lnTo>
                  <a:lnTo>
                    <a:pt x="1569376" y="16557"/>
                  </a:lnTo>
                  <a:lnTo>
                    <a:pt x="1544937" y="20351"/>
                  </a:lnTo>
                  <a:lnTo>
                    <a:pt x="1520178" y="23727"/>
                  </a:lnTo>
                  <a:lnTo>
                    <a:pt x="1494358" y="25978"/>
                  </a:lnTo>
                  <a:lnTo>
                    <a:pt x="1467832" y="27479"/>
                  </a:lnTo>
                  <a:lnTo>
                    <a:pt x="1440835" y="28480"/>
                  </a:lnTo>
                  <a:lnTo>
                    <a:pt x="1412677" y="29146"/>
                  </a:lnTo>
                  <a:lnTo>
                    <a:pt x="1383744" y="29591"/>
                  </a:lnTo>
                  <a:lnTo>
                    <a:pt x="1354296" y="29887"/>
                  </a:lnTo>
                  <a:lnTo>
                    <a:pt x="1323657" y="30085"/>
                  </a:lnTo>
                  <a:lnTo>
                    <a:pt x="1292225" y="30216"/>
                  </a:lnTo>
                  <a:lnTo>
                    <a:pt x="1260263" y="30304"/>
                  </a:lnTo>
                  <a:lnTo>
                    <a:pt x="1227102" y="30363"/>
                  </a:lnTo>
                  <a:lnTo>
                    <a:pt x="1193142" y="30402"/>
                  </a:lnTo>
                  <a:lnTo>
                    <a:pt x="1158648" y="30428"/>
                  </a:lnTo>
                  <a:lnTo>
                    <a:pt x="1123798" y="31292"/>
                  </a:lnTo>
                  <a:lnTo>
                    <a:pt x="1088713" y="32715"/>
                  </a:lnTo>
                  <a:lnTo>
                    <a:pt x="1053468" y="34510"/>
                  </a:lnTo>
                  <a:lnTo>
                    <a:pt x="1017272" y="37400"/>
                  </a:lnTo>
                  <a:lnTo>
                    <a:pt x="980442" y="41020"/>
                  </a:lnTo>
                  <a:lnTo>
                    <a:pt x="943187" y="45126"/>
                  </a:lnTo>
                  <a:lnTo>
                    <a:pt x="905652" y="48711"/>
                  </a:lnTo>
                  <a:lnTo>
                    <a:pt x="867928" y="51948"/>
                  </a:lnTo>
                  <a:lnTo>
                    <a:pt x="830078" y="54952"/>
                  </a:lnTo>
                  <a:lnTo>
                    <a:pt x="792145" y="59495"/>
                  </a:lnTo>
                  <a:lnTo>
                    <a:pt x="754157" y="65063"/>
                  </a:lnTo>
                  <a:lnTo>
                    <a:pt x="716131" y="71315"/>
                  </a:lnTo>
                  <a:lnTo>
                    <a:pt x="678928" y="77177"/>
                  </a:lnTo>
                  <a:lnTo>
                    <a:pt x="642272" y="82778"/>
                  </a:lnTo>
                  <a:lnTo>
                    <a:pt x="605981" y="88205"/>
                  </a:lnTo>
                  <a:lnTo>
                    <a:pt x="569933" y="95211"/>
                  </a:lnTo>
                  <a:lnTo>
                    <a:pt x="534049" y="103267"/>
                  </a:lnTo>
                  <a:lnTo>
                    <a:pt x="498273" y="112024"/>
                  </a:lnTo>
                  <a:lnTo>
                    <a:pt x="464262" y="120403"/>
                  </a:lnTo>
                  <a:lnTo>
                    <a:pt x="431428" y="128529"/>
                  </a:lnTo>
                  <a:lnTo>
                    <a:pt x="399379" y="136486"/>
                  </a:lnTo>
                  <a:lnTo>
                    <a:pt x="367853" y="145177"/>
                  </a:lnTo>
                  <a:lnTo>
                    <a:pt x="336675" y="154358"/>
                  </a:lnTo>
                  <a:lnTo>
                    <a:pt x="305730" y="163865"/>
                  </a:lnTo>
                  <a:lnTo>
                    <a:pt x="276634" y="174437"/>
                  </a:lnTo>
                  <a:lnTo>
                    <a:pt x="248769" y="185718"/>
                  </a:lnTo>
                  <a:lnTo>
                    <a:pt x="221726" y="197472"/>
                  </a:lnTo>
                  <a:lnTo>
                    <a:pt x="196924" y="208694"/>
                  </a:lnTo>
                  <a:lnTo>
                    <a:pt x="173617" y="219563"/>
                  </a:lnTo>
                  <a:lnTo>
                    <a:pt x="151304" y="230195"/>
                  </a:lnTo>
                  <a:lnTo>
                    <a:pt x="130503" y="241517"/>
                  </a:lnTo>
                  <a:lnTo>
                    <a:pt x="110709" y="253298"/>
                  </a:lnTo>
                  <a:lnTo>
                    <a:pt x="72910" y="275984"/>
                  </a:lnTo>
                  <a:lnTo>
                    <a:pt x="36355" y="294533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62"/>
          <p:cNvGrpSpPr/>
          <p:nvPr/>
        </p:nvGrpSpPr>
        <p:grpSpPr>
          <a:xfrm>
            <a:off x="7620" y="3040380"/>
            <a:ext cx="1531621" cy="701041"/>
            <a:chOff x="7620" y="3040380"/>
            <a:chExt cx="1531621" cy="701041"/>
          </a:xfrm>
        </p:grpSpPr>
        <p:sp>
          <p:nvSpPr>
            <p:cNvPr id="119" name="SMARTInkShape-321"/>
            <p:cNvSpPr/>
            <p:nvPr>
              <p:custDataLst>
                <p:tags r:id="rId86"/>
              </p:custDataLst>
            </p:nvPr>
          </p:nvSpPr>
          <p:spPr>
            <a:xfrm>
              <a:off x="7620" y="3177540"/>
              <a:ext cx="335281" cy="53341"/>
            </a:xfrm>
            <a:custGeom>
              <a:avLst/>
              <a:gdLst/>
              <a:ahLst/>
              <a:cxnLst/>
              <a:rect l="0" t="0" r="0" b="0"/>
              <a:pathLst>
                <a:path w="335281" h="53341">
                  <a:moveTo>
                    <a:pt x="0" y="53340"/>
                  </a:moveTo>
                  <a:lnTo>
                    <a:pt x="0" y="53340"/>
                  </a:lnTo>
                  <a:lnTo>
                    <a:pt x="24836" y="51082"/>
                  </a:lnTo>
                  <a:lnTo>
                    <a:pt x="44497" y="49295"/>
                  </a:lnTo>
                  <a:lnTo>
                    <a:pt x="82148" y="45051"/>
                  </a:lnTo>
                  <a:lnTo>
                    <a:pt x="100485" y="42734"/>
                  </a:lnTo>
                  <a:lnTo>
                    <a:pt x="120330" y="39496"/>
                  </a:lnTo>
                  <a:lnTo>
                    <a:pt x="141180" y="35644"/>
                  </a:lnTo>
                  <a:lnTo>
                    <a:pt x="162700" y="31383"/>
                  </a:lnTo>
                  <a:lnTo>
                    <a:pt x="184667" y="27695"/>
                  </a:lnTo>
                  <a:lnTo>
                    <a:pt x="206931" y="24390"/>
                  </a:lnTo>
                  <a:lnTo>
                    <a:pt x="229394" y="21340"/>
                  </a:lnTo>
                  <a:lnTo>
                    <a:pt x="251143" y="17614"/>
                  </a:lnTo>
                  <a:lnTo>
                    <a:pt x="272415" y="13436"/>
                  </a:lnTo>
                  <a:lnTo>
                    <a:pt x="307340" y="5972"/>
                  </a:lnTo>
                  <a:lnTo>
                    <a:pt x="335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2"/>
            <p:cNvSpPr/>
            <p:nvPr>
              <p:custDataLst>
                <p:tags r:id="rId87"/>
              </p:custDataLst>
            </p:nvPr>
          </p:nvSpPr>
          <p:spPr>
            <a:xfrm>
              <a:off x="413734" y="3188344"/>
              <a:ext cx="386367" cy="411139"/>
            </a:xfrm>
            <a:custGeom>
              <a:avLst/>
              <a:gdLst/>
              <a:ahLst/>
              <a:cxnLst/>
              <a:rect l="0" t="0" r="0" b="0"/>
              <a:pathLst>
                <a:path w="386367" h="411139">
                  <a:moveTo>
                    <a:pt x="203486" y="126356"/>
                  </a:moveTo>
                  <a:lnTo>
                    <a:pt x="203486" y="126356"/>
                  </a:lnTo>
                  <a:lnTo>
                    <a:pt x="231363" y="91548"/>
                  </a:lnTo>
                  <a:lnTo>
                    <a:pt x="248529" y="61386"/>
                  </a:lnTo>
                  <a:lnTo>
                    <a:pt x="255733" y="24197"/>
                  </a:lnTo>
                  <a:lnTo>
                    <a:pt x="251825" y="12936"/>
                  </a:lnTo>
                  <a:lnTo>
                    <a:pt x="248412" y="7563"/>
                  </a:lnTo>
                  <a:lnTo>
                    <a:pt x="244443" y="3980"/>
                  </a:lnTo>
                  <a:lnTo>
                    <a:pt x="235518" y="0"/>
                  </a:lnTo>
                  <a:lnTo>
                    <a:pt x="223649" y="489"/>
                  </a:lnTo>
                  <a:lnTo>
                    <a:pt x="208214" y="5222"/>
                  </a:lnTo>
                  <a:lnTo>
                    <a:pt x="175724" y="23013"/>
                  </a:lnTo>
                  <a:lnTo>
                    <a:pt x="139286" y="51051"/>
                  </a:lnTo>
                  <a:lnTo>
                    <a:pt x="114275" y="76800"/>
                  </a:lnTo>
                  <a:lnTo>
                    <a:pt x="89048" y="105178"/>
                  </a:lnTo>
                  <a:lnTo>
                    <a:pt x="64571" y="134723"/>
                  </a:lnTo>
                  <a:lnTo>
                    <a:pt x="42404" y="164788"/>
                  </a:lnTo>
                  <a:lnTo>
                    <a:pt x="25778" y="195084"/>
                  </a:lnTo>
                  <a:lnTo>
                    <a:pt x="13592" y="224635"/>
                  </a:lnTo>
                  <a:lnTo>
                    <a:pt x="5353" y="251880"/>
                  </a:lnTo>
                  <a:lnTo>
                    <a:pt x="0" y="286974"/>
                  </a:lnTo>
                  <a:lnTo>
                    <a:pt x="2459" y="318821"/>
                  </a:lnTo>
                  <a:lnTo>
                    <a:pt x="12595" y="345660"/>
                  </a:lnTo>
                  <a:lnTo>
                    <a:pt x="30368" y="369700"/>
                  </a:lnTo>
                  <a:lnTo>
                    <a:pt x="55766" y="388864"/>
                  </a:lnTo>
                  <a:lnTo>
                    <a:pt x="84740" y="401221"/>
                  </a:lnTo>
                  <a:lnTo>
                    <a:pt x="118819" y="410245"/>
                  </a:lnTo>
                  <a:lnTo>
                    <a:pt x="145537" y="411138"/>
                  </a:lnTo>
                  <a:lnTo>
                    <a:pt x="173497" y="407866"/>
                  </a:lnTo>
                  <a:lnTo>
                    <a:pt x="200036" y="400767"/>
                  </a:lnTo>
                  <a:lnTo>
                    <a:pt x="230457" y="389710"/>
                  </a:lnTo>
                  <a:lnTo>
                    <a:pt x="262040" y="376329"/>
                  </a:lnTo>
                  <a:lnTo>
                    <a:pt x="290188" y="361915"/>
                  </a:lnTo>
                  <a:lnTo>
                    <a:pt x="316809" y="342527"/>
                  </a:lnTo>
                  <a:lnTo>
                    <a:pt x="353339" y="305554"/>
                  </a:lnTo>
                  <a:lnTo>
                    <a:pt x="382017" y="269052"/>
                  </a:lnTo>
                  <a:lnTo>
                    <a:pt x="386366" y="26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3"/>
            <p:cNvSpPr/>
            <p:nvPr>
              <p:custDataLst>
                <p:tags r:id="rId88"/>
              </p:custDataLst>
            </p:nvPr>
          </p:nvSpPr>
          <p:spPr>
            <a:xfrm>
              <a:off x="765775" y="3208020"/>
              <a:ext cx="180965" cy="333097"/>
            </a:xfrm>
            <a:custGeom>
              <a:avLst/>
              <a:gdLst/>
              <a:ahLst/>
              <a:cxnLst/>
              <a:rect l="0" t="0" r="0" b="0"/>
              <a:pathLst>
                <a:path w="180965" h="333097">
                  <a:moveTo>
                    <a:pt x="110525" y="99060"/>
                  </a:moveTo>
                  <a:lnTo>
                    <a:pt x="110525" y="99060"/>
                  </a:lnTo>
                  <a:lnTo>
                    <a:pt x="78164" y="119286"/>
                  </a:lnTo>
                  <a:lnTo>
                    <a:pt x="45903" y="148045"/>
                  </a:lnTo>
                  <a:lnTo>
                    <a:pt x="20258" y="178015"/>
                  </a:lnTo>
                  <a:lnTo>
                    <a:pt x="618" y="212389"/>
                  </a:lnTo>
                  <a:lnTo>
                    <a:pt x="0" y="231339"/>
                  </a:lnTo>
                  <a:lnTo>
                    <a:pt x="2975" y="254979"/>
                  </a:lnTo>
                  <a:lnTo>
                    <a:pt x="8345" y="281746"/>
                  </a:lnTo>
                  <a:lnTo>
                    <a:pt x="21085" y="313745"/>
                  </a:lnTo>
                  <a:lnTo>
                    <a:pt x="28038" y="323463"/>
                  </a:lnTo>
                  <a:lnTo>
                    <a:pt x="36061" y="329095"/>
                  </a:lnTo>
                  <a:lnTo>
                    <a:pt x="54005" y="333096"/>
                  </a:lnTo>
                  <a:lnTo>
                    <a:pt x="83148" y="330588"/>
                  </a:lnTo>
                  <a:lnTo>
                    <a:pt x="100898" y="322188"/>
                  </a:lnTo>
                  <a:lnTo>
                    <a:pt x="137033" y="296099"/>
                  </a:lnTo>
                  <a:lnTo>
                    <a:pt x="158643" y="269955"/>
                  </a:lnTo>
                  <a:lnTo>
                    <a:pt x="171725" y="240759"/>
                  </a:lnTo>
                  <a:lnTo>
                    <a:pt x="180964" y="206615"/>
                  </a:lnTo>
                  <a:lnTo>
                    <a:pt x="179649" y="182140"/>
                  </a:lnTo>
                  <a:lnTo>
                    <a:pt x="169388" y="144561"/>
                  </a:lnTo>
                  <a:lnTo>
                    <a:pt x="155624" y="108873"/>
                  </a:lnTo>
                  <a:lnTo>
                    <a:pt x="136305" y="76850"/>
                  </a:lnTo>
                  <a:lnTo>
                    <a:pt x="117750" y="57862"/>
                  </a:lnTo>
                  <a:lnTo>
                    <a:pt x="83503" y="37652"/>
                  </a:lnTo>
                  <a:lnTo>
                    <a:pt x="47391" y="20940"/>
                  </a:lnTo>
                  <a:lnTo>
                    <a:pt x="10249" y="3092"/>
                  </a:lnTo>
                  <a:lnTo>
                    <a:pt x="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4"/>
            <p:cNvSpPr/>
            <p:nvPr>
              <p:custDataLst>
                <p:tags r:id="rId89"/>
              </p:custDataLst>
            </p:nvPr>
          </p:nvSpPr>
          <p:spPr>
            <a:xfrm>
              <a:off x="982980" y="3093720"/>
              <a:ext cx="137161" cy="512695"/>
            </a:xfrm>
            <a:custGeom>
              <a:avLst/>
              <a:gdLst/>
              <a:ahLst/>
              <a:cxnLst/>
              <a:rect l="0" t="0" r="0" b="0"/>
              <a:pathLst>
                <a:path w="137161" h="512695">
                  <a:moveTo>
                    <a:pt x="0" y="0"/>
                  </a:moveTo>
                  <a:lnTo>
                    <a:pt x="0" y="0"/>
                  </a:lnTo>
                  <a:lnTo>
                    <a:pt x="9031" y="27093"/>
                  </a:lnTo>
                  <a:lnTo>
                    <a:pt x="16181" y="48542"/>
                  </a:lnTo>
                  <a:lnTo>
                    <a:pt x="26027" y="81468"/>
                  </a:lnTo>
                  <a:lnTo>
                    <a:pt x="37671" y="122046"/>
                  </a:lnTo>
                  <a:lnTo>
                    <a:pt x="50514" y="167724"/>
                  </a:lnTo>
                  <a:lnTo>
                    <a:pt x="59923" y="204102"/>
                  </a:lnTo>
                  <a:lnTo>
                    <a:pt x="67042" y="234282"/>
                  </a:lnTo>
                  <a:lnTo>
                    <a:pt x="72635" y="260328"/>
                  </a:lnTo>
                  <a:lnTo>
                    <a:pt x="77210" y="282772"/>
                  </a:lnTo>
                  <a:lnTo>
                    <a:pt x="81107" y="302815"/>
                  </a:lnTo>
                  <a:lnTo>
                    <a:pt x="87694" y="338631"/>
                  </a:lnTo>
                  <a:lnTo>
                    <a:pt x="93444" y="371483"/>
                  </a:lnTo>
                  <a:lnTo>
                    <a:pt x="98822" y="400759"/>
                  </a:lnTo>
                  <a:lnTo>
                    <a:pt x="104352" y="438783"/>
                  </a:lnTo>
                  <a:lnTo>
                    <a:pt x="105990" y="469241"/>
                  </a:lnTo>
                  <a:lnTo>
                    <a:pt x="106619" y="507332"/>
                  </a:lnTo>
                  <a:lnTo>
                    <a:pt x="106640" y="510942"/>
                  </a:lnTo>
                  <a:lnTo>
                    <a:pt x="107500" y="512501"/>
                  </a:lnTo>
                  <a:lnTo>
                    <a:pt x="108920" y="512694"/>
                  </a:lnTo>
                  <a:lnTo>
                    <a:pt x="110713" y="511976"/>
                  </a:lnTo>
                  <a:lnTo>
                    <a:pt x="111909" y="509804"/>
                  </a:lnTo>
                  <a:lnTo>
                    <a:pt x="118030" y="477318"/>
                  </a:lnTo>
                  <a:lnTo>
                    <a:pt x="124707" y="452595"/>
                  </a:lnTo>
                  <a:lnTo>
                    <a:pt x="136067" y="415089"/>
                  </a:lnTo>
                  <a:lnTo>
                    <a:pt x="137160" y="4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5"/>
            <p:cNvSpPr/>
            <p:nvPr>
              <p:custDataLst>
                <p:tags r:id="rId90"/>
              </p:custDataLst>
            </p:nvPr>
          </p:nvSpPr>
          <p:spPr>
            <a:xfrm>
              <a:off x="1189170" y="3040380"/>
              <a:ext cx="182431" cy="500837"/>
            </a:xfrm>
            <a:custGeom>
              <a:avLst/>
              <a:gdLst/>
              <a:ahLst/>
              <a:cxnLst/>
              <a:rect l="0" t="0" r="0" b="0"/>
              <a:pathLst>
                <a:path w="182431" h="500837">
                  <a:moveTo>
                    <a:pt x="68130" y="0"/>
                  </a:moveTo>
                  <a:lnTo>
                    <a:pt x="68130" y="0"/>
                  </a:lnTo>
                  <a:lnTo>
                    <a:pt x="77161" y="33867"/>
                  </a:lnTo>
                  <a:lnTo>
                    <a:pt x="84311" y="60678"/>
                  </a:lnTo>
                  <a:lnTo>
                    <a:pt x="90771" y="90405"/>
                  </a:lnTo>
                  <a:lnTo>
                    <a:pt x="96770" y="122077"/>
                  </a:lnTo>
                  <a:lnTo>
                    <a:pt x="102464" y="155045"/>
                  </a:lnTo>
                  <a:lnTo>
                    <a:pt x="107952" y="188876"/>
                  </a:lnTo>
                  <a:lnTo>
                    <a:pt x="113305" y="223284"/>
                  </a:lnTo>
                  <a:lnTo>
                    <a:pt x="118567" y="258076"/>
                  </a:lnTo>
                  <a:lnTo>
                    <a:pt x="122075" y="286351"/>
                  </a:lnTo>
                  <a:lnTo>
                    <a:pt x="124413" y="310281"/>
                  </a:lnTo>
                  <a:lnTo>
                    <a:pt x="125972" y="331314"/>
                  </a:lnTo>
                  <a:lnTo>
                    <a:pt x="129962" y="363715"/>
                  </a:lnTo>
                  <a:lnTo>
                    <a:pt x="134711" y="398738"/>
                  </a:lnTo>
                  <a:lnTo>
                    <a:pt x="138375" y="422945"/>
                  </a:lnTo>
                  <a:lnTo>
                    <a:pt x="140837" y="433508"/>
                  </a:lnTo>
                  <a:lnTo>
                    <a:pt x="140308" y="436326"/>
                  </a:lnTo>
                  <a:lnTo>
                    <a:pt x="136920" y="441630"/>
                  </a:lnTo>
                  <a:lnTo>
                    <a:pt x="123725" y="409016"/>
                  </a:lnTo>
                  <a:lnTo>
                    <a:pt x="114285" y="374969"/>
                  </a:lnTo>
                  <a:lnTo>
                    <a:pt x="98239" y="340219"/>
                  </a:lnTo>
                  <a:lnTo>
                    <a:pt x="85662" y="313173"/>
                  </a:lnTo>
                  <a:lnTo>
                    <a:pt x="67173" y="280863"/>
                  </a:lnTo>
                  <a:lnTo>
                    <a:pt x="53312" y="264528"/>
                  </a:lnTo>
                  <a:lnTo>
                    <a:pt x="41506" y="257268"/>
                  </a:lnTo>
                  <a:lnTo>
                    <a:pt x="36834" y="256179"/>
                  </a:lnTo>
                  <a:lnTo>
                    <a:pt x="32873" y="256299"/>
                  </a:lnTo>
                  <a:lnTo>
                    <a:pt x="29385" y="257226"/>
                  </a:lnTo>
                  <a:lnTo>
                    <a:pt x="23252" y="262772"/>
                  </a:lnTo>
                  <a:lnTo>
                    <a:pt x="9821" y="285813"/>
                  </a:lnTo>
                  <a:lnTo>
                    <a:pt x="2970" y="305948"/>
                  </a:lnTo>
                  <a:lnTo>
                    <a:pt x="0" y="343051"/>
                  </a:lnTo>
                  <a:lnTo>
                    <a:pt x="5722" y="378647"/>
                  </a:lnTo>
                  <a:lnTo>
                    <a:pt x="17264" y="411015"/>
                  </a:lnTo>
                  <a:lnTo>
                    <a:pt x="39644" y="441868"/>
                  </a:lnTo>
                  <a:lnTo>
                    <a:pt x="76013" y="477791"/>
                  </a:lnTo>
                  <a:lnTo>
                    <a:pt x="98688" y="492370"/>
                  </a:lnTo>
                  <a:lnTo>
                    <a:pt x="114731" y="498231"/>
                  </a:lnTo>
                  <a:lnTo>
                    <a:pt x="133150" y="500836"/>
                  </a:lnTo>
                  <a:lnTo>
                    <a:pt x="169184" y="492035"/>
                  </a:lnTo>
                  <a:lnTo>
                    <a:pt x="182430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6"/>
            <p:cNvSpPr/>
            <p:nvPr>
              <p:custDataLst>
                <p:tags r:id="rId91"/>
              </p:custDataLst>
            </p:nvPr>
          </p:nvSpPr>
          <p:spPr>
            <a:xfrm>
              <a:off x="1516380" y="350520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0" y="0"/>
                  </a:moveTo>
                  <a:lnTo>
                    <a:pt x="0" y="0"/>
                  </a:lnTo>
                  <a:lnTo>
                    <a:pt x="6773" y="24836"/>
                  </a:lnTo>
                  <a:lnTo>
                    <a:pt x="12136" y="44497"/>
                  </a:lnTo>
                  <a:lnTo>
                    <a:pt x="18093" y="82148"/>
                  </a:lnTo>
                  <a:lnTo>
                    <a:pt x="20742" y="118637"/>
                  </a:lnTo>
                  <a:lnTo>
                    <a:pt x="21918" y="154610"/>
                  </a:lnTo>
                  <a:lnTo>
                    <a:pt x="22442" y="188095"/>
                  </a:lnTo>
                  <a:lnTo>
                    <a:pt x="22736" y="221961"/>
                  </a:lnTo>
                  <a:lnTo>
                    <a:pt x="22860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327"/>
          <p:cNvSpPr/>
          <p:nvPr>
            <p:custDataLst>
              <p:tags r:id="rId1"/>
            </p:custDataLst>
          </p:nvPr>
        </p:nvSpPr>
        <p:spPr>
          <a:xfrm>
            <a:off x="76200" y="2156460"/>
            <a:ext cx="220981" cy="22861"/>
          </a:xfrm>
          <a:custGeom>
            <a:avLst/>
            <a:gdLst/>
            <a:ahLst/>
            <a:cxnLst/>
            <a:rect l="0" t="0" r="0" b="0"/>
            <a:pathLst>
              <a:path w="220981" h="22861">
                <a:moveTo>
                  <a:pt x="0" y="22860"/>
                </a:moveTo>
                <a:lnTo>
                  <a:pt x="0" y="22860"/>
                </a:lnTo>
                <a:lnTo>
                  <a:pt x="33867" y="16087"/>
                </a:lnTo>
                <a:lnTo>
                  <a:pt x="60678" y="10724"/>
                </a:lnTo>
                <a:lnTo>
                  <a:pt x="90405" y="7150"/>
                </a:lnTo>
                <a:lnTo>
                  <a:pt x="122077" y="4766"/>
                </a:lnTo>
                <a:lnTo>
                  <a:pt x="155044" y="3178"/>
                </a:lnTo>
                <a:lnTo>
                  <a:pt x="2209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Shape-328"/>
          <p:cNvSpPr/>
          <p:nvPr>
            <p:custDataLst>
              <p:tags r:id="rId2"/>
            </p:custDataLst>
          </p:nvPr>
        </p:nvSpPr>
        <p:spPr>
          <a:xfrm>
            <a:off x="7871460" y="5394959"/>
            <a:ext cx="114301" cy="1"/>
          </a:xfrm>
          <a:custGeom>
            <a:avLst/>
            <a:gdLst/>
            <a:ahLst/>
            <a:cxnLst/>
            <a:rect l="0" t="0" r="0" b="0"/>
            <a:pathLst>
              <a:path w="114301" h="1">
                <a:moveTo>
                  <a:pt x="0" y="0"/>
                </a:moveTo>
                <a:lnTo>
                  <a:pt x="0" y="0"/>
                </a:lnTo>
                <a:lnTo>
                  <a:pt x="33867" y="0"/>
                </a:lnTo>
                <a:lnTo>
                  <a:pt x="60678" y="0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65"/>
          <p:cNvGrpSpPr/>
          <p:nvPr/>
        </p:nvGrpSpPr>
        <p:grpSpPr>
          <a:xfrm>
            <a:off x="5137499" y="4998720"/>
            <a:ext cx="2469631" cy="966930"/>
            <a:chOff x="5137499" y="4998720"/>
            <a:chExt cx="2469631" cy="966930"/>
          </a:xfrm>
        </p:grpSpPr>
        <p:sp>
          <p:nvSpPr>
            <p:cNvPr id="128" name="SMARTInkShape-329"/>
            <p:cNvSpPr/>
            <p:nvPr>
              <p:custDataLst>
                <p:tags r:id="rId79"/>
              </p:custDataLst>
            </p:nvPr>
          </p:nvSpPr>
          <p:spPr>
            <a:xfrm>
              <a:off x="5137499" y="5038487"/>
              <a:ext cx="371761" cy="263365"/>
            </a:xfrm>
            <a:custGeom>
              <a:avLst/>
              <a:gdLst/>
              <a:ahLst/>
              <a:cxnLst/>
              <a:rect l="0" t="0" r="0" b="0"/>
              <a:pathLst>
                <a:path w="371761" h="263365">
                  <a:moveTo>
                    <a:pt x="74581" y="127872"/>
                  </a:moveTo>
                  <a:lnTo>
                    <a:pt x="74581" y="127872"/>
                  </a:lnTo>
                  <a:lnTo>
                    <a:pt x="106943" y="123829"/>
                  </a:lnTo>
                  <a:lnTo>
                    <a:pt x="139203" y="117267"/>
                  </a:lnTo>
                  <a:lnTo>
                    <a:pt x="172859" y="106618"/>
                  </a:lnTo>
                  <a:lnTo>
                    <a:pt x="203967" y="86828"/>
                  </a:lnTo>
                  <a:lnTo>
                    <a:pt x="222420" y="68299"/>
                  </a:lnTo>
                  <a:lnTo>
                    <a:pt x="233249" y="49826"/>
                  </a:lnTo>
                  <a:lnTo>
                    <a:pt x="236240" y="42821"/>
                  </a:lnTo>
                  <a:lnTo>
                    <a:pt x="237306" y="30523"/>
                  </a:lnTo>
                  <a:lnTo>
                    <a:pt x="236404" y="24873"/>
                  </a:lnTo>
                  <a:lnTo>
                    <a:pt x="234109" y="20260"/>
                  </a:lnTo>
                  <a:lnTo>
                    <a:pt x="227044" y="12876"/>
                  </a:lnTo>
                  <a:lnTo>
                    <a:pt x="213548" y="3959"/>
                  </a:lnTo>
                  <a:lnTo>
                    <a:pt x="190733" y="0"/>
                  </a:lnTo>
                  <a:lnTo>
                    <a:pt x="158479" y="10963"/>
                  </a:lnTo>
                  <a:lnTo>
                    <a:pt x="122111" y="30297"/>
                  </a:lnTo>
                  <a:lnTo>
                    <a:pt x="103727" y="46736"/>
                  </a:lnTo>
                  <a:lnTo>
                    <a:pt x="81312" y="69547"/>
                  </a:lnTo>
                  <a:lnTo>
                    <a:pt x="56208" y="96610"/>
                  </a:lnTo>
                  <a:lnTo>
                    <a:pt x="38627" y="118037"/>
                  </a:lnTo>
                  <a:lnTo>
                    <a:pt x="16833" y="150878"/>
                  </a:lnTo>
                  <a:lnTo>
                    <a:pt x="3848" y="180315"/>
                  </a:lnTo>
                  <a:lnTo>
                    <a:pt x="0" y="199762"/>
                  </a:lnTo>
                  <a:lnTo>
                    <a:pt x="3615" y="213164"/>
                  </a:lnTo>
                  <a:lnTo>
                    <a:pt x="11714" y="226740"/>
                  </a:lnTo>
                  <a:lnTo>
                    <a:pt x="30554" y="243056"/>
                  </a:lnTo>
                  <a:lnTo>
                    <a:pt x="53916" y="253629"/>
                  </a:lnTo>
                  <a:lnTo>
                    <a:pt x="89437" y="261278"/>
                  </a:lnTo>
                  <a:lnTo>
                    <a:pt x="123235" y="263364"/>
                  </a:lnTo>
                  <a:lnTo>
                    <a:pt x="158576" y="259776"/>
                  </a:lnTo>
                  <a:lnTo>
                    <a:pt x="194039" y="251690"/>
                  </a:lnTo>
                  <a:lnTo>
                    <a:pt x="229556" y="239630"/>
                  </a:lnTo>
                  <a:lnTo>
                    <a:pt x="267354" y="221287"/>
                  </a:lnTo>
                  <a:lnTo>
                    <a:pt x="305038" y="199871"/>
                  </a:lnTo>
                  <a:lnTo>
                    <a:pt x="338719" y="179063"/>
                  </a:lnTo>
                  <a:lnTo>
                    <a:pt x="371760" y="158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0"/>
            <p:cNvSpPr/>
            <p:nvPr>
              <p:custDataLst>
                <p:tags r:id="rId80"/>
              </p:custDataLst>
            </p:nvPr>
          </p:nvSpPr>
          <p:spPr>
            <a:xfrm>
              <a:off x="5425441" y="5074920"/>
              <a:ext cx="220980" cy="269647"/>
            </a:xfrm>
            <a:custGeom>
              <a:avLst/>
              <a:gdLst/>
              <a:ahLst/>
              <a:cxnLst/>
              <a:rect l="0" t="0" r="0" b="0"/>
              <a:pathLst>
                <a:path w="220980" h="269647">
                  <a:moveTo>
                    <a:pt x="220979" y="0"/>
                  </a:moveTo>
                  <a:lnTo>
                    <a:pt x="220979" y="0"/>
                  </a:lnTo>
                  <a:lnTo>
                    <a:pt x="208843" y="28316"/>
                  </a:lnTo>
                  <a:lnTo>
                    <a:pt x="185115" y="66151"/>
                  </a:lnTo>
                  <a:lnTo>
                    <a:pt x="166376" y="96005"/>
                  </a:lnTo>
                  <a:lnTo>
                    <a:pt x="145911" y="127336"/>
                  </a:lnTo>
                  <a:lnTo>
                    <a:pt x="122704" y="155370"/>
                  </a:lnTo>
                  <a:lnTo>
                    <a:pt x="100537" y="181942"/>
                  </a:lnTo>
                  <a:lnTo>
                    <a:pt x="73533" y="216186"/>
                  </a:lnTo>
                  <a:lnTo>
                    <a:pt x="45525" y="251519"/>
                  </a:lnTo>
                  <a:lnTo>
                    <a:pt x="35032" y="268578"/>
                  </a:lnTo>
                  <a:lnTo>
                    <a:pt x="31821" y="269646"/>
                  </a:lnTo>
                  <a:lnTo>
                    <a:pt x="23738" y="268574"/>
                  </a:lnTo>
                  <a:lnTo>
                    <a:pt x="20904" y="267102"/>
                  </a:lnTo>
                  <a:lnTo>
                    <a:pt x="19016" y="265275"/>
                  </a:lnTo>
                  <a:lnTo>
                    <a:pt x="16071" y="258446"/>
                  </a:lnTo>
                  <a:lnTo>
                    <a:pt x="7282" y="22421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1"/>
            <p:cNvSpPr/>
            <p:nvPr>
              <p:custDataLst>
                <p:tags r:id="rId81"/>
              </p:custDataLst>
            </p:nvPr>
          </p:nvSpPr>
          <p:spPr>
            <a:xfrm>
              <a:off x="5417820" y="5097780"/>
              <a:ext cx="975361" cy="456845"/>
            </a:xfrm>
            <a:custGeom>
              <a:avLst/>
              <a:gdLst/>
              <a:ahLst/>
              <a:cxnLst/>
              <a:rect l="0" t="0" r="0" b="0"/>
              <a:pathLst>
                <a:path w="975361" h="456845">
                  <a:moveTo>
                    <a:pt x="0" y="0"/>
                  </a:moveTo>
                  <a:lnTo>
                    <a:pt x="0" y="0"/>
                  </a:lnTo>
                  <a:lnTo>
                    <a:pt x="28316" y="24271"/>
                  </a:lnTo>
                  <a:lnTo>
                    <a:pt x="58061" y="43410"/>
                  </a:lnTo>
                  <a:lnTo>
                    <a:pt x="87006" y="58488"/>
                  </a:lnTo>
                  <a:lnTo>
                    <a:pt x="121077" y="65590"/>
                  </a:lnTo>
                  <a:lnTo>
                    <a:pt x="157983" y="67694"/>
                  </a:lnTo>
                  <a:lnTo>
                    <a:pt x="191684" y="64272"/>
                  </a:lnTo>
                  <a:lnTo>
                    <a:pt x="227328" y="60767"/>
                  </a:lnTo>
                  <a:lnTo>
                    <a:pt x="262488" y="54487"/>
                  </a:lnTo>
                  <a:lnTo>
                    <a:pt x="274859" y="53679"/>
                  </a:lnTo>
                  <a:lnTo>
                    <a:pt x="281050" y="78326"/>
                  </a:lnTo>
                  <a:lnTo>
                    <a:pt x="285778" y="116092"/>
                  </a:lnTo>
                  <a:lnTo>
                    <a:pt x="287879" y="149810"/>
                  </a:lnTo>
                  <a:lnTo>
                    <a:pt x="288813" y="181729"/>
                  </a:lnTo>
                  <a:lnTo>
                    <a:pt x="290075" y="213695"/>
                  </a:lnTo>
                  <a:lnTo>
                    <a:pt x="293458" y="247658"/>
                  </a:lnTo>
                  <a:lnTo>
                    <a:pt x="295525" y="282507"/>
                  </a:lnTo>
                  <a:lnTo>
                    <a:pt x="298138" y="316059"/>
                  </a:lnTo>
                  <a:lnTo>
                    <a:pt x="304943" y="345082"/>
                  </a:lnTo>
                  <a:lnTo>
                    <a:pt x="311355" y="372092"/>
                  </a:lnTo>
                  <a:lnTo>
                    <a:pt x="321982" y="408840"/>
                  </a:lnTo>
                  <a:lnTo>
                    <a:pt x="332653" y="443509"/>
                  </a:lnTo>
                  <a:lnTo>
                    <a:pt x="335211" y="456844"/>
                  </a:lnTo>
                  <a:lnTo>
                    <a:pt x="306760" y="424627"/>
                  </a:lnTo>
                  <a:lnTo>
                    <a:pt x="286059" y="388049"/>
                  </a:lnTo>
                  <a:lnTo>
                    <a:pt x="272764" y="362120"/>
                  </a:lnTo>
                  <a:lnTo>
                    <a:pt x="262904" y="331405"/>
                  </a:lnTo>
                  <a:lnTo>
                    <a:pt x="254852" y="297997"/>
                  </a:lnTo>
                  <a:lnTo>
                    <a:pt x="245630" y="263394"/>
                  </a:lnTo>
                  <a:lnTo>
                    <a:pt x="238145" y="226002"/>
                  </a:lnTo>
                  <a:lnTo>
                    <a:pt x="233688" y="188498"/>
                  </a:lnTo>
                  <a:lnTo>
                    <a:pt x="234531" y="154897"/>
                  </a:lnTo>
                  <a:lnTo>
                    <a:pt x="237727" y="123030"/>
                  </a:lnTo>
                  <a:lnTo>
                    <a:pt x="243663" y="93626"/>
                  </a:lnTo>
                  <a:lnTo>
                    <a:pt x="254768" y="69270"/>
                  </a:lnTo>
                  <a:lnTo>
                    <a:pt x="270428" y="51672"/>
                  </a:lnTo>
                  <a:lnTo>
                    <a:pt x="287830" y="39898"/>
                  </a:lnTo>
                  <a:lnTo>
                    <a:pt x="304031" y="34666"/>
                  </a:lnTo>
                  <a:lnTo>
                    <a:pt x="331477" y="35766"/>
                  </a:lnTo>
                  <a:lnTo>
                    <a:pt x="357013" y="45498"/>
                  </a:lnTo>
                  <a:lnTo>
                    <a:pt x="392787" y="70041"/>
                  </a:lnTo>
                  <a:lnTo>
                    <a:pt x="406277" y="84470"/>
                  </a:lnTo>
                  <a:lnTo>
                    <a:pt x="419346" y="110918"/>
                  </a:lnTo>
                  <a:lnTo>
                    <a:pt x="424535" y="136158"/>
                  </a:lnTo>
                  <a:lnTo>
                    <a:pt x="422028" y="159724"/>
                  </a:lnTo>
                  <a:lnTo>
                    <a:pt x="411878" y="182792"/>
                  </a:lnTo>
                  <a:lnTo>
                    <a:pt x="398146" y="201669"/>
                  </a:lnTo>
                  <a:lnTo>
                    <a:pt x="367014" y="223217"/>
                  </a:lnTo>
                  <a:lnTo>
                    <a:pt x="335528" y="241522"/>
                  </a:lnTo>
                  <a:lnTo>
                    <a:pt x="314751" y="248515"/>
                  </a:lnTo>
                  <a:lnTo>
                    <a:pt x="304143" y="250997"/>
                  </a:lnTo>
                  <a:lnTo>
                    <a:pt x="290179" y="258715"/>
                  </a:lnTo>
                  <a:lnTo>
                    <a:pt x="293788" y="258972"/>
                  </a:lnTo>
                  <a:lnTo>
                    <a:pt x="326116" y="250777"/>
                  </a:lnTo>
                  <a:lnTo>
                    <a:pt x="362198" y="243638"/>
                  </a:lnTo>
                  <a:lnTo>
                    <a:pt x="391269" y="236977"/>
                  </a:lnTo>
                  <a:lnTo>
                    <a:pt x="423946" y="225550"/>
                  </a:lnTo>
                  <a:lnTo>
                    <a:pt x="458225" y="212004"/>
                  </a:lnTo>
                  <a:lnTo>
                    <a:pt x="492369" y="197517"/>
                  </a:lnTo>
                  <a:lnTo>
                    <a:pt x="524477" y="182612"/>
                  </a:lnTo>
                  <a:lnTo>
                    <a:pt x="553423" y="167521"/>
                  </a:lnTo>
                  <a:lnTo>
                    <a:pt x="591261" y="144745"/>
                  </a:lnTo>
                  <a:lnTo>
                    <a:pt x="626298" y="122384"/>
                  </a:lnTo>
                  <a:lnTo>
                    <a:pt x="633954" y="115634"/>
                  </a:lnTo>
                  <a:lnTo>
                    <a:pt x="635996" y="112650"/>
                  </a:lnTo>
                  <a:lnTo>
                    <a:pt x="636510" y="110660"/>
                  </a:lnTo>
                  <a:lnTo>
                    <a:pt x="636007" y="109334"/>
                  </a:lnTo>
                  <a:lnTo>
                    <a:pt x="634825" y="108449"/>
                  </a:lnTo>
                  <a:lnTo>
                    <a:pt x="628997" y="109724"/>
                  </a:lnTo>
                  <a:lnTo>
                    <a:pt x="603365" y="117441"/>
                  </a:lnTo>
                  <a:lnTo>
                    <a:pt x="567035" y="135733"/>
                  </a:lnTo>
                  <a:lnTo>
                    <a:pt x="543124" y="148909"/>
                  </a:lnTo>
                  <a:lnTo>
                    <a:pt x="505423" y="179589"/>
                  </a:lnTo>
                  <a:lnTo>
                    <a:pt x="488893" y="200719"/>
                  </a:lnTo>
                  <a:lnTo>
                    <a:pt x="483986" y="212258"/>
                  </a:lnTo>
                  <a:lnTo>
                    <a:pt x="482677" y="217705"/>
                  </a:lnTo>
                  <a:lnTo>
                    <a:pt x="484880" y="237508"/>
                  </a:lnTo>
                  <a:lnTo>
                    <a:pt x="490895" y="255417"/>
                  </a:lnTo>
                  <a:lnTo>
                    <a:pt x="506130" y="271447"/>
                  </a:lnTo>
                  <a:lnTo>
                    <a:pt x="530776" y="286922"/>
                  </a:lnTo>
                  <a:lnTo>
                    <a:pt x="567618" y="294141"/>
                  </a:lnTo>
                  <a:lnTo>
                    <a:pt x="596021" y="293571"/>
                  </a:lnTo>
                  <a:lnTo>
                    <a:pt x="625578" y="288803"/>
                  </a:lnTo>
                  <a:lnTo>
                    <a:pt x="655648" y="278217"/>
                  </a:lnTo>
                  <a:lnTo>
                    <a:pt x="685947" y="265046"/>
                  </a:lnTo>
                  <a:lnTo>
                    <a:pt x="715497" y="249878"/>
                  </a:lnTo>
                  <a:lnTo>
                    <a:pt x="751702" y="225685"/>
                  </a:lnTo>
                  <a:lnTo>
                    <a:pt x="778208" y="205128"/>
                  </a:lnTo>
                  <a:lnTo>
                    <a:pt x="795665" y="189246"/>
                  </a:lnTo>
                  <a:lnTo>
                    <a:pt x="831149" y="156076"/>
                  </a:lnTo>
                  <a:lnTo>
                    <a:pt x="844097" y="141334"/>
                  </a:lnTo>
                  <a:lnTo>
                    <a:pt x="845519" y="138249"/>
                  </a:lnTo>
                  <a:lnTo>
                    <a:pt x="844773" y="137039"/>
                  </a:lnTo>
                  <a:lnTo>
                    <a:pt x="827363" y="137136"/>
                  </a:lnTo>
                  <a:lnTo>
                    <a:pt x="797772" y="149322"/>
                  </a:lnTo>
                  <a:lnTo>
                    <a:pt x="766579" y="164000"/>
                  </a:lnTo>
                  <a:lnTo>
                    <a:pt x="728549" y="194599"/>
                  </a:lnTo>
                  <a:lnTo>
                    <a:pt x="711824" y="214575"/>
                  </a:lnTo>
                  <a:lnTo>
                    <a:pt x="705833" y="229140"/>
                  </a:lnTo>
                  <a:lnTo>
                    <a:pt x="704017" y="244080"/>
                  </a:lnTo>
                  <a:lnTo>
                    <a:pt x="708601" y="267618"/>
                  </a:lnTo>
                  <a:lnTo>
                    <a:pt x="721154" y="294818"/>
                  </a:lnTo>
                  <a:lnTo>
                    <a:pt x="741431" y="318494"/>
                  </a:lnTo>
                  <a:lnTo>
                    <a:pt x="769358" y="336609"/>
                  </a:lnTo>
                  <a:lnTo>
                    <a:pt x="804067" y="351008"/>
                  </a:lnTo>
                  <a:lnTo>
                    <a:pt x="828674" y="354971"/>
                  </a:lnTo>
                  <a:lnTo>
                    <a:pt x="851464" y="352216"/>
                  </a:lnTo>
                  <a:lnTo>
                    <a:pt x="873729" y="343654"/>
                  </a:lnTo>
                  <a:lnTo>
                    <a:pt x="909217" y="318100"/>
                  </a:lnTo>
                  <a:lnTo>
                    <a:pt x="931005" y="292932"/>
                  </a:lnTo>
                  <a:lnTo>
                    <a:pt x="949720" y="264812"/>
                  </a:lnTo>
                  <a:lnTo>
                    <a:pt x="971984" y="226752"/>
                  </a:lnTo>
                  <a:lnTo>
                    <a:pt x="975360" y="22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2"/>
            <p:cNvSpPr/>
            <p:nvPr>
              <p:custDataLst>
                <p:tags r:id="rId82"/>
              </p:custDataLst>
            </p:nvPr>
          </p:nvSpPr>
          <p:spPr>
            <a:xfrm>
              <a:off x="6386933" y="4998720"/>
              <a:ext cx="36727" cy="403861"/>
            </a:xfrm>
            <a:custGeom>
              <a:avLst/>
              <a:gdLst/>
              <a:ahLst/>
              <a:cxnLst/>
              <a:rect l="0" t="0" r="0" b="0"/>
              <a:pathLst>
                <a:path w="36727" h="403861">
                  <a:moveTo>
                    <a:pt x="13867" y="0"/>
                  </a:moveTo>
                  <a:lnTo>
                    <a:pt x="13867" y="0"/>
                  </a:lnTo>
                  <a:lnTo>
                    <a:pt x="9822" y="28316"/>
                  </a:lnTo>
                  <a:lnTo>
                    <a:pt x="5578" y="55764"/>
                  </a:lnTo>
                  <a:lnTo>
                    <a:pt x="1717" y="84897"/>
                  </a:lnTo>
                  <a:lnTo>
                    <a:pt x="0" y="114778"/>
                  </a:lnTo>
                  <a:lnTo>
                    <a:pt x="1496" y="147251"/>
                  </a:lnTo>
                  <a:lnTo>
                    <a:pt x="4134" y="180591"/>
                  </a:lnTo>
                  <a:lnTo>
                    <a:pt x="5308" y="212342"/>
                  </a:lnTo>
                  <a:lnTo>
                    <a:pt x="10345" y="243388"/>
                  </a:lnTo>
                  <a:lnTo>
                    <a:pt x="17382" y="274119"/>
                  </a:lnTo>
                  <a:lnTo>
                    <a:pt x="23332" y="304711"/>
                  </a:lnTo>
                  <a:lnTo>
                    <a:pt x="28798" y="332982"/>
                  </a:lnTo>
                  <a:lnTo>
                    <a:pt x="34379" y="370442"/>
                  </a:lnTo>
                  <a:lnTo>
                    <a:pt x="36726" y="40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3"/>
            <p:cNvSpPr/>
            <p:nvPr>
              <p:custDataLst>
                <p:tags r:id="rId83"/>
              </p:custDataLst>
            </p:nvPr>
          </p:nvSpPr>
          <p:spPr>
            <a:xfrm>
              <a:off x="6256020" y="5151120"/>
              <a:ext cx="464821" cy="229097"/>
            </a:xfrm>
            <a:custGeom>
              <a:avLst/>
              <a:gdLst/>
              <a:ahLst/>
              <a:cxnLst/>
              <a:rect l="0" t="0" r="0" b="0"/>
              <a:pathLst>
                <a:path w="464821" h="229097">
                  <a:moveTo>
                    <a:pt x="0" y="0"/>
                  </a:moveTo>
                  <a:lnTo>
                    <a:pt x="0" y="0"/>
                  </a:lnTo>
                  <a:lnTo>
                    <a:pt x="28316" y="12136"/>
                  </a:lnTo>
                  <a:lnTo>
                    <a:pt x="66152" y="27772"/>
                  </a:lnTo>
                  <a:lnTo>
                    <a:pt x="93747" y="38025"/>
                  </a:lnTo>
                  <a:lnTo>
                    <a:pt x="123792" y="47380"/>
                  </a:lnTo>
                  <a:lnTo>
                    <a:pt x="156901" y="54360"/>
                  </a:lnTo>
                  <a:lnTo>
                    <a:pt x="191371" y="58026"/>
                  </a:lnTo>
                  <a:lnTo>
                    <a:pt x="224753" y="60503"/>
                  </a:lnTo>
                  <a:lnTo>
                    <a:pt x="253702" y="64426"/>
                  </a:lnTo>
                  <a:lnTo>
                    <a:pt x="282936" y="64476"/>
                  </a:lnTo>
                  <a:lnTo>
                    <a:pt x="310323" y="61676"/>
                  </a:lnTo>
                  <a:lnTo>
                    <a:pt x="346343" y="52980"/>
                  </a:lnTo>
                  <a:lnTo>
                    <a:pt x="357977" y="47253"/>
                  </a:lnTo>
                  <a:lnTo>
                    <a:pt x="365970" y="39064"/>
                  </a:lnTo>
                  <a:lnTo>
                    <a:pt x="370087" y="32037"/>
                  </a:lnTo>
                  <a:lnTo>
                    <a:pt x="371185" y="28979"/>
                  </a:lnTo>
                  <a:lnTo>
                    <a:pt x="371069" y="26093"/>
                  </a:lnTo>
                  <a:lnTo>
                    <a:pt x="368684" y="20628"/>
                  </a:lnTo>
                  <a:lnTo>
                    <a:pt x="362581" y="12792"/>
                  </a:lnTo>
                  <a:lnTo>
                    <a:pt x="353340" y="9918"/>
                  </a:lnTo>
                  <a:lnTo>
                    <a:pt x="340767" y="9488"/>
                  </a:lnTo>
                  <a:lnTo>
                    <a:pt x="309741" y="16110"/>
                  </a:lnTo>
                  <a:lnTo>
                    <a:pt x="291756" y="22400"/>
                  </a:lnTo>
                  <a:lnTo>
                    <a:pt x="268197" y="40221"/>
                  </a:lnTo>
                  <a:lnTo>
                    <a:pt x="250963" y="61589"/>
                  </a:lnTo>
                  <a:lnTo>
                    <a:pt x="240965" y="84007"/>
                  </a:lnTo>
                  <a:lnTo>
                    <a:pt x="236845" y="121944"/>
                  </a:lnTo>
                  <a:lnTo>
                    <a:pt x="241013" y="137171"/>
                  </a:lnTo>
                  <a:lnTo>
                    <a:pt x="261532" y="171687"/>
                  </a:lnTo>
                  <a:lnTo>
                    <a:pt x="290891" y="204188"/>
                  </a:lnTo>
                  <a:lnTo>
                    <a:pt x="318647" y="221459"/>
                  </a:lnTo>
                  <a:lnTo>
                    <a:pt x="338329" y="229096"/>
                  </a:lnTo>
                  <a:lnTo>
                    <a:pt x="360623" y="228539"/>
                  </a:lnTo>
                  <a:lnTo>
                    <a:pt x="394718" y="218705"/>
                  </a:lnTo>
                  <a:lnTo>
                    <a:pt x="416731" y="207269"/>
                  </a:lnTo>
                  <a:lnTo>
                    <a:pt x="454067" y="176722"/>
                  </a:lnTo>
                  <a:lnTo>
                    <a:pt x="464820" y="16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4"/>
            <p:cNvSpPr/>
            <p:nvPr>
              <p:custDataLst>
                <p:tags r:id="rId84"/>
              </p:custDataLst>
            </p:nvPr>
          </p:nvSpPr>
          <p:spPr>
            <a:xfrm>
              <a:off x="6705760" y="5156741"/>
              <a:ext cx="258921" cy="263064"/>
            </a:xfrm>
            <a:custGeom>
              <a:avLst/>
              <a:gdLst/>
              <a:ahLst/>
              <a:cxnLst/>
              <a:rect l="0" t="0" r="0" b="0"/>
              <a:pathLst>
                <a:path w="258921" h="263064">
                  <a:moveTo>
                    <a:pt x="68420" y="47718"/>
                  </a:moveTo>
                  <a:lnTo>
                    <a:pt x="68420" y="47718"/>
                  </a:lnTo>
                  <a:lnTo>
                    <a:pt x="42237" y="80833"/>
                  </a:lnTo>
                  <a:lnTo>
                    <a:pt x="27844" y="112768"/>
                  </a:lnTo>
                  <a:lnTo>
                    <a:pt x="9057" y="147318"/>
                  </a:lnTo>
                  <a:lnTo>
                    <a:pt x="2571" y="169799"/>
                  </a:lnTo>
                  <a:lnTo>
                    <a:pt x="0" y="206806"/>
                  </a:lnTo>
                  <a:lnTo>
                    <a:pt x="2169" y="207324"/>
                  </a:lnTo>
                  <a:lnTo>
                    <a:pt x="3932" y="207463"/>
                  </a:lnTo>
                  <a:lnTo>
                    <a:pt x="5109" y="205862"/>
                  </a:lnTo>
                  <a:lnTo>
                    <a:pt x="13337" y="169561"/>
                  </a:lnTo>
                  <a:lnTo>
                    <a:pt x="20396" y="140923"/>
                  </a:lnTo>
                  <a:lnTo>
                    <a:pt x="28697" y="110989"/>
                  </a:lnTo>
                  <a:lnTo>
                    <a:pt x="40658" y="80671"/>
                  </a:lnTo>
                  <a:lnTo>
                    <a:pt x="51634" y="51085"/>
                  </a:lnTo>
                  <a:lnTo>
                    <a:pt x="80415" y="14107"/>
                  </a:lnTo>
                  <a:lnTo>
                    <a:pt x="96151" y="1541"/>
                  </a:lnTo>
                  <a:lnTo>
                    <a:pt x="101300" y="0"/>
                  </a:lnTo>
                  <a:lnTo>
                    <a:pt x="111537" y="546"/>
                  </a:lnTo>
                  <a:lnTo>
                    <a:pt x="121733" y="5869"/>
                  </a:lnTo>
                  <a:lnTo>
                    <a:pt x="131908" y="15572"/>
                  </a:lnTo>
                  <a:lnTo>
                    <a:pt x="146310" y="40076"/>
                  </a:lnTo>
                  <a:lnTo>
                    <a:pt x="157162" y="69630"/>
                  </a:lnTo>
                  <a:lnTo>
                    <a:pt x="169033" y="105671"/>
                  </a:lnTo>
                  <a:lnTo>
                    <a:pt x="172403" y="133588"/>
                  </a:lnTo>
                  <a:lnTo>
                    <a:pt x="178346" y="169776"/>
                  </a:lnTo>
                  <a:lnTo>
                    <a:pt x="181424" y="201947"/>
                  </a:lnTo>
                  <a:lnTo>
                    <a:pt x="187701" y="236228"/>
                  </a:lnTo>
                  <a:lnTo>
                    <a:pt x="190405" y="253809"/>
                  </a:lnTo>
                  <a:lnTo>
                    <a:pt x="194037" y="261516"/>
                  </a:lnTo>
                  <a:lnTo>
                    <a:pt x="197038" y="263063"/>
                  </a:lnTo>
                  <a:lnTo>
                    <a:pt x="204888" y="262525"/>
                  </a:lnTo>
                  <a:lnTo>
                    <a:pt x="222873" y="249372"/>
                  </a:lnTo>
                  <a:lnTo>
                    <a:pt x="254584" y="212954"/>
                  </a:lnTo>
                  <a:lnTo>
                    <a:pt x="258920" y="20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5"/>
            <p:cNvSpPr/>
            <p:nvPr>
              <p:custDataLst>
                <p:tags r:id="rId85"/>
              </p:custDataLst>
            </p:nvPr>
          </p:nvSpPr>
          <p:spPr>
            <a:xfrm>
              <a:off x="6989167" y="5143500"/>
              <a:ext cx="617963" cy="822150"/>
            </a:xfrm>
            <a:custGeom>
              <a:avLst/>
              <a:gdLst/>
              <a:ahLst/>
              <a:cxnLst/>
              <a:rect l="0" t="0" r="0" b="0"/>
              <a:pathLst>
                <a:path w="617963" h="822150">
                  <a:moveTo>
                    <a:pt x="74573" y="0"/>
                  </a:moveTo>
                  <a:lnTo>
                    <a:pt x="74573" y="0"/>
                  </a:lnTo>
                  <a:lnTo>
                    <a:pt x="37724" y="36849"/>
                  </a:lnTo>
                  <a:lnTo>
                    <a:pt x="23392" y="51183"/>
                  </a:lnTo>
                  <a:lnTo>
                    <a:pt x="12465" y="74245"/>
                  </a:lnTo>
                  <a:lnTo>
                    <a:pt x="3866" y="102526"/>
                  </a:lnTo>
                  <a:lnTo>
                    <a:pt x="0" y="132355"/>
                  </a:lnTo>
                  <a:lnTo>
                    <a:pt x="2900" y="158596"/>
                  </a:lnTo>
                  <a:lnTo>
                    <a:pt x="18396" y="191065"/>
                  </a:lnTo>
                  <a:lnTo>
                    <a:pt x="38737" y="217667"/>
                  </a:lnTo>
                  <a:lnTo>
                    <a:pt x="56388" y="231079"/>
                  </a:lnTo>
                  <a:lnTo>
                    <a:pt x="77779" y="238168"/>
                  </a:lnTo>
                  <a:lnTo>
                    <a:pt x="113623" y="239902"/>
                  </a:lnTo>
                  <a:lnTo>
                    <a:pt x="151055" y="232795"/>
                  </a:lnTo>
                  <a:lnTo>
                    <a:pt x="175451" y="222844"/>
                  </a:lnTo>
                  <a:lnTo>
                    <a:pt x="207380" y="198202"/>
                  </a:lnTo>
                  <a:lnTo>
                    <a:pt x="232456" y="169451"/>
                  </a:lnTo>
                  <a:lnTo>
                    <a:pt x="250986" y="139484"/>
                  </a:lnTo>
                  <a:lnTo>
                    <a:pt x="266356" y="110003"/>
                  </a:lnTo>
                  <a:lnTo>
                    <a:pt x="274953" y="86498"/>
                  </a:lnTo>
                  <a:lnTo>
                    <a:pt x="273158" y="67062"/>
                  </a:lnTo>
                  <a:lnTo>
                    <a:pt x="244514" y="91084"/>
                  </a:lnTo>
                  <a:lnTo>
                    <a:pt x="222763" y="123602"/>
                  </a:lnTo>
                  <a:lnTo>
                    <a:pt x="215001" y="150641"/>
                  </a:lnTo>
                  <a:lnTo>
                    <a:pt x="216747" y="178784"/>
                  </a:lnTo>
                  <a:lnTo>
                    <a:pt x="226671" y="204526"/>
                  </a:lnTo>
                  <a:lnTo>
                    <a:pt x="244381" y="228241"/>
                  </a:lnTo>
                  <a:lnTo>
                    <a:pt x="269761" y="247308"/>
                  </a:lnTo>
                  <a:lnTo>
                    <a:pt x="294685" y="255592"/>
                  </a:lnTo>
                  <a:lnTo>
                    <a:pt x="318155" y="254002"/>
                  </a:lnTo>
                  <a:lnTo>
                    <a:pt x="345242" y="248169"/>
                  </a:lnTo>
                  <a:lnTo>
                    <a:pt x="360253" y="238990"/>
                  </a:lnTo>
                  <a:lnTo>
                    <a:pt x="391777" y="212402"/>
                  </a:lnTo>
                  <a:lnTo>
                    <a:pt x="412587" y="190216"/>
                  </a:lnTo>
                  <a:lnTo>
                    <a:pt x="429478" y="159466"/>
                  </a:lnTo>
                  <a:lnTo>
                    <a:pt x="445207" y="123542"/>
                  </a:lnTo>
                  <a:lnTo>
                    <a:pt x="455482" y="96395"/>
                  </a:lnTo>
                  <a:lnTo>
                    <a:pt x="464846" y="69089"/>
                  </a:lnTo>
                  <a:lnTo>
                    <a:pt x="473184" y="37216"/>
                  </a:lnTo>
                  <a:lnTo>
                    <a:pt x="472432" y="25572"/>
                  </a:lnTo>
                  <a:lnTo>
                    <a:pt x="469275" y="17575"/>
                  </a:lnTo>
                  <a:lnTo>
                    <a:pt x="463549" y="8203"/>
                  </a:lnTo>
                  <a:lnTo>
                    <a:pt x="473830" y="32929"/>
                  </a:lnTo>
                  <a:lnTo>
                    <a:pt x="477069" y="66201"/>
                  </a:lnTo>
                  <a:lnTo>
                    <a:pt x="486119" y="104188"/>
                  </a:lnTo>
                  <a:lnTo>
                    <a:pt x="497089" y="136335"/>
                  </a:lnTo>
                  <a:lnTo>
                    <a:pt x="509585" y="174046"/>
                  </a:lnTo>
                  <a:lnTo>
                    <a:pt x="515287" y="194771"/>
                  </a:lnTo>
                  <a:lnTo>
                    <a:pt x="520783" y="216208"/>
                  </a:lnTo>
                  <a:lnTo>
                    <a:pt x="527833" y="238119"/>
                  </a:lnTo>
                  <a:lnTo>
                    <a:pt x="535921" y="260346"/>
                  </a:lnTo>
                  <a:lnTo>
                    <a:pt x="544698" y="282783"/>
                  </a:lnTo>
                  <a:lnTo>
                    <a:pt x="553090" y="306209"/>
                  </a:lnTo>
                  <a:lnTo>
                    <a:pt x="561224" y="330293"/>
                  </a:lnTo>
                  <a:lnTo>
                    <a:pt x="569187" y="354815"/>
                  </a:lnTo>
                  <a:lnTo>
                    <a:pt x="576189" y="380477"/>
                  </a:lnTo>
                  <a:lnTo>
                    <a:pt x="582551" y="406898"/>
                  </a:lnTo>
                  <a:lnTo>
                    <a:pt x="588485" y="433825"/>
                  </a:lnTo>
                  <a:lnTo>
                    <a:pt x="594134" y="461090"/>
                  </a:lnTo>
                  <a:lnTo>
                    <a:pt x="599593" y="488580"/>
                  </a:lnTo>
                  <a:lnTo>
                    <a:pt x="604927" y="516220"/>
                  </a:lnTo>
                  <a:lnTo>
                    <a:pt x="609328" y="542266"/>
                  </a:lnTo>
                  <a:lnTo>
                    <a:pt x="613110" y="567251"/>
                  </a:lnTo>
                  <a:lnTo>
                    <a:pt x="616477" y="591527"/>
                  </a:lnTo>
                  <a:lnTo>
                    <a:pt x="617876" y="615331"/>
                  </a:lnTo>
                  <a:lnTo>
                    <a:pt x="617962" y="638820"/>
                  </a:lnTo>
                  <a:lnTo>
                    <a:pt x="617173" y="662100"/>
                  </a:lnTo>
                  <a:lnTo>
                    <a:pt x="614952" y="682701"/>
                  </a:lnTo>
                  <a:lnTo>
                    <a:pt x="607970" y="719136"/>
                  </a:lnTo>
                  <a:lnTo>
                    <a:pt x="594708" y="750004"/>
                  </a:lnTo>
                  <a:lnTo>
                    <a:pt x="570458" y="786668"/>
                  </a:lnTo>
                  <a:lnTo>
                    <a:pt x="554046" y="803444"/>
                  </a:lnTo>
                  <a:lnTo>
                    <a:pt x="535463" y="813721"/>
                  </a:lnTo>
                  <a:lnTo>
                    <a:pt x="501916" y="820223"/>
                  </a:lnTo>
                  <a:lnTo>
                    <a:pt x="465165" y="822149"/>
                  </a:lnTo>
                  <a:lnTo>
                    <a:pt x="427464" y="814629"/>
                  </a:lnTo>
                  <a:lnTo>
                    <a:pt x="389483" y="797632"/>
                  </a:lnTo>
                  <a:lnTo>
                    <a:pt x="351418" y="772463"/>
                  </a:lnTo>
                  <a:lnTo>
                    <a:pt x="321419" y="747602"/>
                  </a:lnTo>
                  <a:lnTo>
                    <a:pt x="292399" y="716060"/>
                  </a:lnTo>
                  <a:lnTo>
                    <a:pt x="270442" y="683948"/>
                  </a:lnTo>
                  <a:lnTo>
                    <a:pt x="257256" y="648938"/>
                  </a:lnTo>
                  <a:lnTo>
                    <a:pt x="256078" y="611755"/>
                  </a:lnTo>
                  <a:lnTo>
                    <a:pt x="265136" y="573926"/>
                  </a:lnTo>
                  <a:lnTo>
                    <a:pt x="278365" y="544073"/>
                  </a:lnTo>
                  <a:lnTo>
                    <a:pt x="296381" y="511896"/>
                  </a:lnTo>
                  <a:lnTo>
                    <a:pt x="318499" y="480663"/>
                  </a:lnTo>
                  <a:lnTo>
                    <a:pt x="341273" y="44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6"/>
          <p:cNvGrpSpPr/>
          <p:nvPr/>
        </p:nvGrpSpPr>
        <p:grpSpPr>
          <a:xfrm>
            <a:off x="6499909" y="4130040"/>
            <a:ext cx="2095452" cy="617673"/>
            <a:chOff x="6499909" y="4130040"/>
            <a:chExt cx="2095452" cy="617673"/>
          </a:xfrm>
        </p:grpSpPr>
        <p:sp>
          <p:nvSpPr>
            <p:cNvPr id="136" name="SMARTInkShape-336"/>
            <p:cNvSpPr/>
            <p:nvPr>
              <p:custDataLst>
                <p:tags r:id="rId72"/>
              </p:custDataLst>
            </p:nvPr>
          </p:nvSpPr>
          <p:spPr>
            <a:xfrm>
              <a:off x="6499909" y="4130040"/>
              <a:ext cx="373332" cy="606024"/>
            </a:xfrm>
            <a:custGeom>
              <a:avLst/>
              <a:gdLst/>
              <a:ahLst/>
              <a:cxnLst/>
              <a:rect l="0" t="0" r="0" b="0"/>
              <a:pathLst>
                <a:path w="373332" h="606024">
                  <a:moveTo>
                    <a:pt x="15191" y="0"/>
                  </a:moveTo>
                  <a:lnTo>
                    <a:pt x="15191" y="0"/>
                  </a:lnTo>
                  <a:lnTo>
                    <a:pt x="23280" y="28316"/>
                  </a:lnTo>
                  <a:lnTo>
                    <a:pt x="27252" y="55765"/>
                  </a:lnTo>
                  <a:lnTo>
                    <a:pt x="28172" y="86591"/>
                  </a:lnTo>
                  <a:lnTo>
                    <a:pt x="25758" y="122869"/>
                  </a:lnTo>
                  <a:lnTo>
                    <a:pt x="24776" y="142026"/>
                  </a:lnTo>
                  <a:lnTo>
                    <a:pt x="24121" y="161571"/>
                  </a:lnTo>
                  <a:lnTo>
                    <a:pt x="23684" y="181374"/>
                  </a:lnTo>
                  <a:lnTo>
                    <a:pt x="22547" y="201349"/>
                  </a:lnTo>
                  <a:lnTo>
                    <a:pt x="20941" y="221440"/>
                  </a:lnTo>
                  <a:lnTo>
                    <a:pt x="19024" y="241606"/>
                  </a:lnTo>
                  <a:lnTo>
                    <a:pt x="17747" y="261824"/>
                  </a:lnTo>
                  <a:lnTo>
                    <a:pt x="16895" y="282076"/>
                  </a:lnTo>
                  <a:lnTo>
                    <a:pt x="16327" y="302351"/>
                  </a:lnTo>
                  <a:lnTo>
                    <a:pt x="15102" y="322640"/>
                  </a:lnTo>
                  <a:lnTo>
                    <a:pt x="13438" y="342940"/>
                  </a:lnTo>
                  <a:lnTo>
                    <a:pt x="11483" y="363247"/>
                  </a:lnTo>
                  <a:lnTo>
                    <a:pt x="9309" y="399356"/>
                  </a:lnTo>
                  <a:lnTo>
                    <a:pt x="9191" y="431492"/>
                  </a:lnTo>
                  <a:lnTo>
                    <a:pt x="11959" y="459885"/>
                  </a:lnTo>
                  <a:lnTo>
                    <a:pt x="9239" y="486616"/>
                  </a:lnTo>
                  <a:lnTo>
                    <a:pt x="2703" y="518691"/>
                  </a:lnTo>
                  <a:lnTo>
                    <a:pt x="314" y="554636"/>
                  </a:lnTo>
                  <a:lnTo>
                    <a:pt x="0" y="573158"/>
                  </a:lnTo>
                  <a:lnTo>
                    <a:pt x="2232" y="578728"/>
                  </a:lnTo>
                  <a:lnTo>
                    <a:pt x="10562" y="589203"/>
                  </a:lnTo>
                  <a:lnTo>
                    <a:pt x="17648" y="592068"/>
                  </a:lnTo>
                  <a:lnTo>
                    <a:pt x="52660" y="600191"/>
                  </a:lnTo>
                  <a:lnTo>
                    <a:pt x="83584" y="601449"/>
                  </a:lnTo>
                  <a:lnTo>
                    <a:pt x="116454" y="601823"/>
                  </a:lnTo>
                  <a:lnTo>
                    <a:pt x="153003" y="601933"/>
                  </a:lnTo>
                  <a:lnTo>
                    <a:pt x="178887" y="601960"/>
                  </a:lnTo>
                  <a:lnTo>
                    <a:pt x="207324" y="601971"/>
                  </a:lnTo>
                  <a:lnTo>
                    <a:pt x="243805" y="606023"/>
                  </a:lnTo>
                  <a:lnTo>
                    <a:pt x="280107" y="600450"/>
                  </a:lnTo>
                  <a:lnTo>
                    <a:pt x="317676" y="588074"/>
                  </a:lnTo>
                  <a:lnTo>
                    <a:pt x="351572" y="565592"/>
                  </a:lnTo>
                  <a:lnTo>
                    <a:pt x="373331" y="54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7"/>
            <p:cNvSpPr/>
            <p:nvPr>
              <p:custDataLst>
                <p:tags r:id="rId73"/>
              </p:custDataLst>
            </p:nvPr>
          </p:nvSpPr>
          <p:spPr>
            <a:xfrm>
              <a:off x="6829992" y="4366259"/>
              <a:ext cx="172712" cy="381454"/>
            </a:xfrm>
            <a:custGeom>
              <a:avLst/>
              <a:gdLst/>
              <a:ahLst/>
              <a:cxnLst/>
              <a:rect l="0" t="0" r="0" b="0"/>
              <a:pathLst>
                <a:path w="172712" h="381454">
                  <a:moveTo>
                    <a:pt x="104208" y="121921"/>
                  </a:moveTo>
                  <a:lnTo>
                    <a:pt x="104208" y="121921"/>
                  </a:lnTo>
                  <a:lnTo>
                    <a:pt x="75892" y="142147"/>
                  </a:lnTo>
                  <a:lnTo>
                    <a:pt x="46146" y="166861"/>
                  </a:lnTo>
                  <a:lnTo>
                    <a:pt x="15035" y="203203"/>
                  </a:lnTo>
                  <a:lnTo>
                    <a:pt x="5874" y="219853"/>
                  </a:lnTo>
                  <a:lnTo>
                    <a:pt x="0" y="247552"/>
                  </a:lnTo>
                  <a:lnTo>
                    <a:pt x="2306" y="277208"/>
                  </a:lnTo>
                  <a:lnTo>
                    <a:pt x="16441" y="307443"/>
                  </a:lnTo>
                  <a:lnTo>
                    <a:pt x="44807" y="337852"/>
                  </a:lnTo>
                  <a:lnTo>
                    <a:pt x="80997" y="366300"/>
                  </a:lnTo>
                  <a:lnTo>
                    <a:pt x="100101" y="377572"/>
                  </a:lnTo>
                  <a:lnTo>
                    <a:pt x="119881" y="381453"/>
                  </a:lnTo>
                  <a:lnTo>
                    <a:pt x="137421" y="380355"/>
                  </a:lnTo>
                  <a:lnTo>
                    <a:pt x="162821" y="370421"/>
                  </a:lnTo>
                  <a:lnTo>
                    <a:pt x="166143" y="367175"/>
                  </a:lnTo>
                  <a:lnTo>
                    <a:pt x="169835" y="359051"/>
                  </a:lnTo>
                  <a:lnTo>
                    <a:pt x="172205" y="327025"/>
                  </a:lnTo>
                  <a:lnTo>
                    <a:pt x="172615" y="292100"/>
                  </a:lnTo>
                  <a:lnTo>
                    <a:pt x="172711" y="264443"/>
                  </a:lnTo>
                  <a:lnTo>
                    <a:pt x="170496" y="232959"/>
                  </a:lnTo>
                  <a:lnTo>
                    <a:pt x="165842" y="200059"/>
                  </a:lnTo>
                  <a:lnTo>
                    <a:pt x="158130" y="168502"/>
                  </a:lnTo>
                  <a:lnTo>
                    <a:pt x="146800" y="139801"/>
                  </a:lnTo>
                  <a:lnTo>
                    <a:pt x="130657" y="102101"/>
                  </a:lnTo>
                  <a:lnTo>
                    <a:pt x="118254" y="69481"/>
                  </a:lnTo>
                  <a:lnTo>
                    <a:pt x="102938" y="36209"/>
                  </a:lnTo>
                  <a:lnTo>
                    <a:pt x="101668" y="22020"/>
                  </a:lnTo>
                  <a:lnTo>
                    <a:pt x="104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8"/>
            <p:cNvSpPr/>
            <p:nvPr>
              <p:custDataLst>
                <p:tags r:id="rId74"/>
              </p:custDataLst>
            </p:nvPr>
          </p:nvSpPr>
          <p:spPr>
            <a:xfrm>
              <a:off x="7094220" y="4358641"/>
              <a:ext cx="330746" cy="355260"/>
            </a:xfrm>
            <a:custGeom>
              <a:avLst/>
              <a:gdLst/>
              <a:ahLst/>
              <a:cxnLst/>
              <a:rect l="0" t="0" r="0" b="0"/>
              <a:pathLst>
                <a:path w="330746" h="355260">
                  <a:moveTo>
                    <a:pt x="0" y="38100"/>
                  </a:moveTo>
                  <a:lnTo>
                    <a:pt x="0" y="38100"/>
                  </a:lnTo>
                  <a:lnTo>
                    <a:pt x="8090" y="74505"/>
                  </a:lnTo>
                  <a:lnTo>
                    <a:pt x="12062" y="103668"/>
                  </a:lnTo>
                  <a:lnTo>
                    <a:pt x="14299" y="141630"/>
                  </a:lnTo>
                  <a:lnTo>
                    <a:pt x="14961" y="176584"/>
                  </a:lnTo>
                  <a:lnTo>
                    <a:pt x="15157" y="213751"/>
                  </a:lnTo>
                  <a:lnTo>
                    <a:pt x="17473" y="249318"/>
                  </a:lnTo>
                  <a:lnTo>
                    <a:pt x="23522" y="281305"/>
                  </a:lnTo>
                  <a:lnTo>
                    <a:pt x="29081" y="300284"/>
                  </a:lnTo>
                  <a:lnTo>
                    <a:pt x="46446" y="326265"/>
                  </a:lnTo>
                  <a:lnTo>
                    <a:pt x="55357" y="335505"/>
                  </a:lnTo>
                  <a:lnTo>
                    <a:pt x="62139" y="339613"/>
                  </a:lnTo>
                  <a:lnTo>
                    <a:pt x="70232" y="339181"/>
                  </a:lnTo>
                  <a:lnTo>
                    <a:pt x="74761" y="337880"/>
                  </a:lnTo>
                  <a:lnTo>
                    <a:pt x="105407" y="307733"/>
                  </a:lnTo>
                  <a:lnTo>
                    <a:pt x="126435" y="273401"/>
                  </a:lnTo>
                  <a:lnTo>
                    <a:pt x="142073" y="241780"/>
                  </a:lnTo>
                  <a:lnTo>
                    <a:pt x="157430" y="210961"/>
                  </a:lnTo>
                  <a:lnTo>
                    <a:pt x="179866" y="179173"/>
                  </a:lnTo>
                  <a:lnTo>
                    <a:pt x="180871" y="178716"/>
                  </a:lnTo>
                  <a:lnTo>
                    <a:pt x="181541" y="179257"/>
                  </a:lnTo>
                  <a:lnTo>
                    <a:pt x="181987" y="180464"/>
                  </a:lnTo>
                  <a:lnTo>
                    <a:pt x="160258" y="218177"/>
                  </a:lnTo>
                  <a:lnTo>
                    <a:pt x="153952" y="250906"/>
                  </a:lnTo>
                  <a:lnTo>
                    <a:pt x="152859" y="274155"/>
                  </a:lnTo>
                  <a:lnTo>
                    <a:pt x="157120" y="289486"/>
                  </a:lnTo>
                  <a:lnTo>
                    <a:pt x="169038" y="310140"/>
                  </a:lnTo>
                  <a:lnTo>
                    <a:pt x="200501" y="342699"/>
                  </a:lnTo>
                  <a:lnTo>
                    <a:pt x="207327" y="347845"/>
                  </a:lnTo>
                  <a:lnTo>
                    <a:pt x="223943" y="353564"/>
                  </a:lnTo>
                  <a:lnTo>
                    <a:pt x="241770" y="355259"/>
                  </a:lnTo>
                  <a:lnTo>
                    <a:pt x="271653" y="349448"/>
                  </a:lnTo>
                  <a:lnTo>
                    <a:pt x="283296" y="344117"/>
                  </a:lnTo>
                  <a:lnTo>
                    <a:pt x="294114" y="336103"/>
                  </a:lnTo>
                  <a:lnTo>
                    <a:pt x="305679" y="318024"/>
                  </a:lnTo>
                  <a:lnTo>
                    <a:pt x="314467" y="288491"/>
                  </a:lnTo>
                  <a:lnTo>
                    <a:pt x="319820" y="262838"/>
                  </a:lnTo>
                  <a:lnTo>
                    <a:pt x="325023" y="234503"/>
                  </a:lnTo>
                  <a:lnTo>
                    <a:pt x="330156" y="204977"/>
                  </a:lnTo>
                  <a:lnTo>
                    <a:pt x="330745" y="172662"/>
                  </a:lnTo>
                  <a:lnTo>
                    <a:pt x="328184" y="139392"/>
                  </a:lnTo>
                  <a:lnTo>
                    <a:pt x="324224" y="107671"/>
                  </a:lnTo>
                  <a:lnTo>
                    <a:pt x="317384" y="78898"/>
                  </a:lnTo>
                  <a:lnTo>
                    <a:pt x="308699" y="51998"/>
                  </a:lnTo>
                  <a:lnTo>
                    <a:pt x="295984" y="17288"/>
                  </a:lnTo>
                  <a:lnTo>
                    <a:pt x="289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9"/>
            <p:cNvSpPr/>
            <p:nvPr>
              <p:custDataLst>
                <p:tags r:id="rId75"/>
              </p:custDataLst>
            </p:nvPr>
          </p:nvSpPr>
          <p:spPr>
            <a:xfrm>
              <a:off x="7566660" y="4229100"/>
              <a:ext cx="266701" cy="478113"/>
            </a:xfrm>
            <a:custGeom>
              <a:avLst/>
              <a:gdLst/>
              <a:ahLst/>
              <a:cxnLst/>
              <a:rect l="0" t="0" r="0" b="0"/>
              <a:pathLst>
                <a:path w="266701" h="478113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20351" y="61796"/>
                  </a:lnTo>
                  <a:lnTo>
                    <a:pt x="26825" y="91812"/>
                  </a:lnTo>
                  <a:lnTo>
                    <a:pt x="32526" y="122086"/>
                  </a:lnTo>
                  <a:lnTo>
                    <a:pt x="33364" y="154730"/>
                  </a:lnTo>
                  <a:lnTo>
                    <a:pt x="30915" y="188996"/>
                  </a:lnTo>
                  <a:lnTo>
                    <a:pt x="27005" y="223981"/>
                  </a:lnTo>
                  <a:lnTo>
                    <a:pt x="24701" y="257027"/>
                  </a:lnTo>
                  <a:lnTo>
                    <a:pt x="22832" y="287801"/>
                  </a:lnTo>
                  <a:lnTo>
                    <a:pt x="19179" y="315589"/>
                  </a:lnTo>
                  <a:lnTo>
                    <a:pt x="16990" y="342050"/>
                  </a:lnTo>
                  <a:lnTo>
                    <a:pt x="15758" y="378490"/>
                  </a:lnTo>
                  <a:lnTo>
                    <a:pt x="17652" y="408479"/>
                  </a:lnTo>
                  <a:lnTo>
                    <a:pt x="23867" y="443102"/>
                  </a:lnTo>
                  <a:lnTo>
                    <a:pt x="39937" y="465671"/>
                  </a:lnTo>
                  <a:lnTo>
                    <a:pt x="52097" y="474480"/>
                  </a:lnTo>
                  <a:lnTo>
                    <a:pt x="77342" y="477580"/>
                  </a:lnTo>
                  <a:lnTo>
                    <a:pt x="108881" y="478112"/>
                  </a:lnTo>
                  <a:lnTo>
                    <a:pt x="141763" y="472803"/>
                  </a:lnTo>
                  <a:lnTo>
                    <a:pt x="172579" y="460035"/>
                  </a:lnTo>
                  <a:lnTo>
                    <a:pt x="203158" y="439696"/>
                  </a:lnTo>
                  <a:lnTo>
                    <a:pt x="232821" y="412597"/>
                  </a:lnTo>
                  <a:lnTo>
                    <a:pt x="265719" y="374532"/>
                  </a:lnTo>
                  <a:lnTo>
                    <a:pt x="26670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0"/>
            <p:cNvSpPr/>
            <p:nvPr>
              <p:custDataLst>
                <p:tags r:id="rId76"/>
              </p:custDataLst>
            </p:nvPr>
          </p:nvSpPr>
          <p:spPr>
            <a:xfrm>
              <a:off x="7859794" y="4503420"/>
              <a:ext cx="72627" cy="236670"/>
            </a:xfrm>
            <a:custGeom>
              <a:avLst/>
              <a:gdLst/>
              <a:ahLst/>
              <a:cxnLst/>
              <a:rect l="0" t="0" r="0" b="0"/>
              <a:pathLst>
                <a:path w="72627" h="236670">
                  <a:moveTo>
                    <a:pt x="4046" y="0"/>
                  </a:moveTo>
                  <a:lnTo>
                    <a:pt x="4046" y="0"/>
                  </a:lnTo>
                  <a:lnTo>
                    <a:pt x="0" y="32362"/>
                  </a:lnTo>
                  <a:lnTo>
                    <a:pt x="1530" y="68667"/>
                  </a:lnTo>
                  <a:lnTo>
                    <a:pt x="3301" y="100874"/>
                  </a:lnTo>
                  <a:lnTo>
                    <a:pt x="3825" y="131865"/>
                  </a:lnTo>
                  <a:lnTo>
                    <a:pt x="3980" y="162496"/>
                  </a:lnTo>
                  <a:lnTo>
                    <a:pt x="8071" y="193021"/>
                  </a:lnTo>
                  <a:lnTo>
                    <a:pt x="19482" y="227259"/>
                  </a:lnTo>
                  <a:lnTo>
                    <a:pt x="21957" y="232785"/>
                  </a:lnTo>
                  <a:lnTo>
                    <a:pt x="24453" y="235624"/>
                  </a:lnTo>
                  <a:lnTo>
                    <a:pt x="26963" y="236669"/>
                  </a:lnTo>
                  <a:lnTo>
                    <a:pt x="29484" y="236520"/>
                  </a:lnTo>
                  <a:lnTo>
                    <a:pt x="41123" y="228218"/>
                  </a:lnTo>
                  <a:lnTo>
                    <a:pt x="7262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1"/>
            <p:cNvSpPr/>
            <p:nvPr>
              <p:custDataLst>
                <p:tags r:id="rId77"/>
              </p:custDataLst>
            </p:nvPr>
          </p:nvSpPr>
          <p:spPr>
            <a:xfrm>
              <a:off x="8045679" y="4174146"/>
              <a:ext cx="244882" cy="512155"/>
            </a:xfrm>
            <a:custGeom>
              <a:avLst/>
              <a:gdLst/>
              <a:ahLst/>
              <a:cxnLst/>
              <a:rect l="0" t="0" r="0" b="0"/>
              <a:pathLst>
                <a:path w="244882" h="512155">
                  <a:moveTo>
                    <a:pt x="244881" y="85434"/>
                  </a:moveTo>
                  <a:lnTo>
                    <a:pt x="244881" y="85434"/>
                  </a:lnTo>
                  <a:lnTo>
                    <a:pt x="224656" y="53072"/>
                  </a:lnTo>
                  <a:lnTo>
                    <a:pt x="199942" y="24857"/>
                  </a:lnTo>
                  <a:lnTo>
                    <a:pt x="172486" y="9818"/>
                  </a:lnTo>
                  <a:lnTo>
                    <a:pt x="134813" y="0"/>
                  </a:lnTo>
                  <a:lnTo>
                    <a:pt x="108474" y="1179"/>
                  </a:lnTo>
                  <a:lnTo>
                    <a:pt x="72103" y="9105"/>
                  </a:lnTo>
                  <a:lnTo>
                    <a:pt x="51250" y="15950"/>
                  </a:lnTo>
                  <a:lnTo>
                    <a:pt x="33516" y="27459"/>
                  </a:lnTo>
                  <a:lnTo>
                    <a:pt x="21684" y="43299"/>
                  </a:lnTo>
                  <a:lnTo>
                    <a:pt x="3143" y="81062"/>
                  </a:lnTo>
                  <a:lnTo>
                    <a:pt x="0" y="103246"/>
                  </a:lnTo>
                  <a:lnTo>
                    <a:pt x="732" y="139536"/>
                  </a:lnTo>
                  <a:lnTo>
                    <a:pt x="5465" y="177100"/>
                  </a:lnTo>
                  <a:lnTo>
                    <a:pt x="13168" y="203221"/>
                  </a:lnTo>
                  <a:lnTo>
                    <a:pt x="22235" y="231763"/>
                  </a:lnTo>
                  <a:lnTo>
                    <a:pt x="31909" y="259126"/>
                  </a:lnTo>
                  <a:lnTo>
                    <a:pt x="41854" y="287090"/>
                  </a:lnTo>
                  <a:lnTo>
                    <a:pt x="51918" y="319274"/>
                  </a:lnTo>
                  <a:lnTo>
                    <a:pt x="62035" y="351077"/>
                  </a:lnTo>
                  <a:lnTo>
                    <a:pt x="73869" y="388070"/>
                  </a:lnTo>
                  <a:lnTo>
                    <a:pt x="81766" y="413345"/>
                  </a:lnTo>
                  <a:lnTo>
                    <a:pt x="90417" y="441201"/>
                  </a:lnTo>
                  <a:lnTo>
                    <a:pt x="97773" y="476668"/>
                  </a:lnTo>
                  <a:lnTo>
                    <a:pt x="100101" y="51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2"/>
            <p:cNvSpPr/>
            <p:nvPr>
              <p:custDataLst>
                <p:tags r:id="rId78"/>
              </p:custDataLst>
            </p:nvPr>
          </p:nvSpPr>
          <p:spPr>
            <a:xfrm>
              <a:off x="7932420" y="4375169"/>
              <a:ext cx="662941" cy="249672"/>
            </a:xfrm>
            <a:custGeom>
              <a:avLst/>
              <a:gdLst/>
              <a:ahLst/>
              <a:cxnLst/>
              <a:rect l="0" t="0" r="0" b="0"/>
              <a:pathLst>
                <a:path w="662941" h="249672">
                  <a:moveTo>
                    <a:pt x="0" y="74911"/>
                  </a:moveTo>
                  <a:lnTo>
                    <a:pt x="0" y="74911"/>
                  </a:lnTo>
                  <a:lnTo>
                    <a:pt x="31609" y="77169"/>
                  </a:lnTo>
                  <a:lnTo>
                    <a:pt x="56632" y="78956"/>
                  </a:lnTo>
                  <a:lnTo>
                    <a:pt x="86015" y="80148"/>
                  </a:lnTo>
                  <a:lnTo>
                    <a:pt x="118303" y="80942"/>
                  </a:lnTo>
                  <a:lnTo>
                    <a:pt x="152528" y="81472"/>
                  </a:lnTo>
                  <a:lnTo>
                    <a:pt x="186353" y="80978"/>
                  </a:lnTo>
                  <a:lnTo>
                    <a:pt x="219907" y="79802"/>
                  </a:lnTo>
                  <a:lnTo>
                    <a:pt x="253286" y="78172"/>
                  </a:lnTo>
                  <a:lnTo>
                    <a:pt x="282310" y="74545"/>
                  </a:lnTo>
                  <a:lnTo>
                    <a:pt x="308434" y="69587"/>
                  </a:lnTo>
                  <a:lnTo>
                    <a:pt x="332624" y="63742"/>
                  </a:lnTo>
                  <a:lnTo>
                    <a:pt x="370712" y="47425"/>
                  </a:lnTo>
                  <a:lnTo>
                    <a:pt x="387359" y="35909"/>
                  </a:lnTo>
                  <a:lnTo>
                    <a:pt x="389473" y="32824"/>
                  </a:lnTo>
                  <a:lnTo>
                    <a:pt x="390035" y="29919"/>
                  </a:lnTo>
                  <a:lnTo>
                    <a:pt x="386782" y="19529"/>
                  </a:lnTo>
                  <a:lnTo>
                    <a:pt x="384854" y="15129"/>
                  </a:lnTo>
                  <a:lnTo>
                    <a:pt x="381030" y="12197"/>
                  </a:lnTo>
                  <a:lnTo>
                    <a:pt x="345476" y="3058"/>
                  </a:lnTo>
                  <a:lnTo>
                    <a:pt x="320803" y="0"/>
                  </a:lnTo>
                  <a:lnTo>
                    <a:pt x="293362" y="7182"/>
                  </a:lnTo>
                  <a:lnTo>
                    <a:pt x="260250" y="21349"/>
                  </a:lnTo>
                  <a:lnTo>
                    <a:pt x="251133" y="26552"/>
                  </a:lnTo>
                  <a:lnTo>
                    <a:pt x="247081" y="31686"/>
                  </a:lnTo>
                  <a:lnTo>
                    <a:pt x="244800" y="43383"/>
                  </a:lnTo>
                  <a:lnTo>
                    <a:pt x="244124" y="61619"/>
                  </a:lnTo>
                  <a:lnTo>
                    <a:pt x="248481" y="73519"/>
                  </a:lnTo>
                  <a:lnTo>
                    <a:pt x="276782" y="107058"/>
                  </a:lnTo>
                  <a:lnTo>
                    <a:pt x="304588" y="133731"/>
                  </a:lnTo>
                  <a:lnTo>
                    <a:pt x="340108" y="158943"/>
                  </a:lnTo>
                  <a:lnTo>
                    <a:pt x="367905" y="177734"/>
                  </a:lnTo>
                  <a:lnTo>
                    <a:pt x="399451" y="195118"/>
                  </a:lnTo>
                  <a:lnTo>
                    <a:pt x="432381" y="210463"/>
                  </a:lnTo>
                  <a:lnTo>
                    <a:pt x="463950" y="222927"/>
                  </a:lnTo>
                  <a:lnTo>
                    <a:pt x="494913" y="231854"/>
                  </a:lnTo>
                  <a:lnTo>
                    <a:pt x="524761" y="238644"/>
                  </a:lnTo>
                  <a:lnTo>
                    <a:pt x="561133" y="246380"/>
                  </a:lnTo>
                  <a:lnTo>
                    <a:pt x="576752" y="249671"/>
                  </a:lnTo>
                  <a:lnTo>
                    <a:pt x="602902" y="245433"/>
                  </a:lnTo>
                  <a:lnTo>
                    <a:pt x="636257" y="239599"/>
                  </a:lnTo>
                  <a:lnTo>
                    <a:pt x="662940" y="234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343"/>
          <p:cNvSpPr/>
          <p:nvPr>
            <p:custDataLst>
              <p:tags r:id="rId3"/>
            </p:custDataLst>
          </p:nvPr>
        </p:nvSpPr>
        <p:spPr>
          <a:xfrm>
            <a:off x="6042659" y="4465320"/>
            <a:ext cx="220983" cy="45722"/>
          </a:xfrm>
          <a:custGeom>
            <a:avLst/>
            <a:gdLst/>
            <a:ahLst/>
            <a:cxnLst/>
            <a:rect l="0" t="0" r="0" b="0"/>
            <a:pathLst>
              <a:path w="220983" h="45722">
                <a:moveTo>
                  <a:pt x="0" y="0"/>
                </a:moveTo>
                <a:lnTo>
                  <a:pt x="0" y="0"/>
                </a:lnTo>
                <a:lnTo>
                  <a:pt x="36408" y="4046"/>
                </a:lnTo>
                <a:lnTo>
                  <a:pt x="65571" y="8289"/>
                </a:lnTo>
                <a:lnTo>
                  <a:pt x="92643" y="12997"/>
                </a:lnTo>
                <a:lnTo>
                  <a:pt x="118787" y="17912"/>
                </a:lnTo>
                <a:lnTo>
                  <a:pt x="153259" y="25439"/>
                </a:lnTo>
                <a:lnTo>
                  <a:pt x="189165" y="35568"/>
                </a:lnTo>
                <a:lnTo>
                  <a:pt x="220982" y="45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344"/>
          <p:cNvSpPr/>
          <p:nvPr>
            <p:custDataLst>
              <p:tags r:id="rId4"/>
            </p:custDataLst>
          </p:nvPr>
        </p:nvSpPr>
        <p:spPr>
          <a:xfrm>
            <a:off x="5821680" y="4625341"/>
            <a:ext cx="7621" cy="228601"/>
          </a:xfrm>
          <a:custGeom>
            <a:avLst/>
            <a:gdLst/>
            <a:ahLst/>
            <a:cxnLst/>
            <a:rect l="0" t="0" r="0" b="0"/>
            <a:pathLst>
              <a:path w="7621" h="228601">
                <a:moveTo>
                  <a:pt x="0" y="0"/>
                </a:moveTo>
                <a:lnTo>
                  <a:pt x="0" y="0"/>
                </a:lnTo>
                <a:lnTo>
                  <a:pt x="0" y="22577"/>
                </a:lnTo>
                <a:lnTo>
                  <a:pt x="0" y="56600"/>
                </a:lnTo>
                <a:lnTo>
                  <a:pt x="0" y="85833"/>
                </a:lnTo>
                <a:lnTo>
                  <a:pt x="0" y="115194"/>
                </a:lnTo>
                <a:lnTo>
                  <a:pt x="0" y="143483"/>
                </a:lnTo>
                <a:lnTo>
                  <a:pt x="0" y="177603"/>
                </a:lnTo>
                <a:lnTo>
                  <a:pt x="2258" y="210059"/>
                </a:lnTo>
                <a:lnTo>
                  <a:pt x="762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345"/>
          <p:cNvSpPr/>
          <p:nvPr>
            <p:custDataLst>
              <p:tags r:id="rId5"/>
            </p:custDataLst>
          </p:nvPr>
        </p:nvSpPr>
        <p:spPr>
          <a:xfrm>
            <a:off x="5288280" y="4213860"/>
            <a:ext cx="74637" cy="522739"/>
          </a:xfrm>
          <a:custGeom>
            <a:avLst/>
            <a:gdLst/>
            <a:ahLst/>
            <a:cxnLst/>
            <a:rect l="0" t="0" r="0" b="0"/>
            <a:pathLst>
              <a:path w="74637" h="522739">
                <a:moveTo>
                  <a:pt x="0" y="0"/>
                </a:moveTo>
                <a:lnTo>
                  <a:pt x="0" y="0"/>
                </a:lnTo>
                <a:lnTo>
                  <a:pt x="12136" y="32362"/>
                </a:lnTo>
                <a:lnTo>
                  <a:pt x="20351" y="59539"/>
                </a:lnTo>
                <a:lnTo>
                  <a:pt x="23727" y="72712"/>
                </a:lnTo>
                <a:lnTo>
                  <a:pt x="28518" y="104355"/>
                </a:lnTo>
                <a:lnTo>
                  <a:pt x="34252" y="148309"/>
                </a:lnTo>
                <a:lnTo>
                  <a:pt x="40614" y="200474"/>
                </a:lnTo>
                <a:lnTo>
                  <a:pt x="45703" y="240329"/>
                </a:lnTo>
                <a:lnTo>
                  <a:pt x="49942" y="271979"/>
                </a:lnTo>
                <a:lnTo>
                  <a:pt x="53614" y="298159"/>
                </a:lnTo>
                <a:lnTo>
                  <a:pt x="56910" y="320693"/>
                </a:lnTo>
                <a:lnTo>
                  <a:pt x="59953" y="340795"/>
                </a:lnTo>
                <a:lnTo>
                  <a:pt x="65592" y="375831"/>
                </a:lnTo>
                <a:lnTo>
                  <a:pt x="70920" y="405514"/>
                </a:lnTo>
                <a:lnTo>
                  <a:pt x="74636" y="441980"/>
                </a:lnTo>
                <a:lnTo>
                  <a:pt x="71691" y="474234"/>
                </a:lnTo>
                <a:lnTo>
                  <a:pt x="68990" y="509104"/>
                </a:lnTo>
                <a:lnTo>
                  <a:pt x="68660" y="522485"/>
                </a:lnTo>
                <a:lnTo>
                  <a:pt x="67787" y="522738"/>
                </a:lnTo>
                <a:lnTo>
                  <a:pt x="64559" y="520758"/>
                </a:lnTo>
                <a:lnTo>
                  <a:pt x="57981" y="510840"/>
                </a:lnTo>
                <a:lnTo>
                  <a:pt x="45720" y="4724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70"/>
          <p:cNvGrpSpPr/>
          <p:nvPr/>
        </p:nvGrpSpPr>
        <p:grpSpPr>
          <a:xfrm>
            <a:off x="4590470" y="4244340"/>
            <a:ext cx="987372" cy="450210"/>
            <a:chOff x="4590470" y="4244340"/>
            <a:chExt cx="987372" cy="450210"/>
          </a:xfrm>
        </p:grpSpPr>
        <p:sp>
          <p:nvSpPr>
            <p:cNvPr id="147" name="SMARTInkShape-346"/>
            <p:cNvSpPr/>
            <p:nvPr>
              <p:custDataLst>
                <p:tags r:id="rId69"/>
              </p:custDataLst>
            </p:nvPr>
          </p:nvSpPr>
          <p:spPr>
            <a:xfrm>
              <a:off x="4590470" y="4244340"/>
              <a:ext cx="263472" cy="450210"/>
            </a:xfrm>
            <a:custGeom>
              <a:avLst/>
              <a:gdLst/>
              <a:ahLst/>
              <a:cxnLst/>
              <a:rect l="0" t="0" r="0" b="0"/>
              <a:pathLst>
                <a:path w="263472" h="450210">
                  <a:moveTo>
                    <a:pt x="4389" y="0"/>
                  </a:moveTo>
                  <a:lnTo>
                    <a:pt x="4389" y="0"/>
                  </a:lnTo>
                  <a:lnTo>
                    <a:pt x="4389" y="36406"/>
                  </a:lnTo>
                  <a:lnTo>
                    <a:pt x="4389" y="67827"/>
                  </a:lnTo>
                  <a:lnTo>
                    <a:pt x="4389" y="99572"/>
                  </a:lnTo>
                  <a:lnTo>
                    <a:pt x="4389" y="133436"/>
                  </a:lnTo>
                  <a:lnTo>
                    <a:pt x="2132" y="165985"/>
                  </a:lnTo>
                  <a:lnTo>
                    <a:pt x="0" y="197384"/>
                  </a:lnTo>
                  <a:lnTo>
                    <a:pt x="1874" y="228273"/>
                  </a:lnTo>
                  <a:lnTo>
                    <a:pt x="3272" y="256677"/>
                  </a:lnTo>
                  <a:lnTo>
                    <a:pt x="4739" y="283412"/>
                  </a:lnTo>
                  <a:lnTo>
                    <a:pt x="10327" y="320571"/>
                  </a:lnTo>
                  <a:lnTo>
                    <a:pt x="17541" y="354482"/>
                  </a:lnTo>
                  <a:lnTo>
                    <a:pt x="19619" y="388337"/>
                  </a:lnTo>
                  <a:lnTo>
                    <a:pt x="21887" y="355151"/>
                  </a:lnTo>
                  <a:lnTo>
                    <a:pt x="32628" y="318800"/>
                  </a:lnTo>
                  <a:lnTo>
                    <a:pt x="40885" y="290134"/>
                  </a:lnTo>
                  <a:lnTo>
                    <a:pt x="53679" y="256052"/>
                  </a:lnTo>
                  <a:lnTo>
                    <a:pt x="68195" y="224975"/>
                  </a:lnTo>
                  <a:lnTo>
                    <a:pt x="78186" y="207515"/>
                  </a:lnTo>
                  <a:lnTo>
                    <a:pt x="90528" y="195804"/>
                  </a:lnTo>
                  <a:lnTo>
                    <a:pt x="103634" y="188625"/>
                  </a:lnTo>
                  <a:lnTo>
                    <a:pt x="115103" y="185433"/>
                  </a:lnTo>
                  <a:lnTo>
                    <a:pt x="125845" y="186272"/>
                  </a:lnTo>
                  <a:lnTo>
                    <a:pt x="143669" y="193763"/>
                  </a:lnTo>
                  <a:lnTo>
                    <a:pt x="150583" y="197755"/>
                  </a:lnTo>
                  <a:lnTo>
                    <a:pt x="168404" y="219555"/>
                  </a:lnTo>
                  <a:lnTo>
                    <a:pt x="184409" y="247463"/>
                  </a:lnTo>
                  <a:lnTo>
                    <a:pt x="199875" y="281226"/>
                  </a:lnTo>
                  <a:lnTo>
                    <a:pt x="211136" y="318041"/>
                  </a:lnTo>
                  <a:lnTo>
                    <a:pt x="219836" y="355761"/>
                  </a:lnTo>
                  <a:lnTo>
                    <a:pt x="223730" y="389703"/>
                  </a:lnTo>
                  <a:lnTo>
                    <a:pt x="225154" y="427448"/>
                  </a:lnTo>
                  <a:lnTo>
                    <a:pt x="225328" y="449254"/>
                  </a:lnTo>
                  <a:lnTo>
                    <a:pt x="227034" y="450209"/>
                  </a:lnTo>
                  <a:lnTo>
                    <a:pt x="229867" y="449153"/>
                  </a:lnTo>
                  <a:lnTo>
                    <a:pt x="263471" y="419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7"/>
            <p:cNvSpPr/>
            <p:nvPr>
              <p:custDataLst>
                <p:tags r:id="rId70"/>
              </p:custDataLst>
            </p:nvPr>
          </p:nvSpPr>
          <p:spPr>
            <a:xfrm>
              <a:off x="4935405" y="4389120"/>
              <a:ext cx="175641" cy="304057"/>
            </a:xfrm>
            <a:custGeom>
              <a:avLst/>
              <a:gdLst/>
              <a:ahLst/>
              <a:cxnLst/>
              <a:rect l="0" t="0" r="0" b="0"/>
              <a:pathLst>
                <a:path w="175641" h="304057">
                  <a:moveTo>
                    <a:pt x="101415" y="106680"/>
                  </a:moveTo>
                  <a:lnTo>
                    <a:pt x="101415" y="106680"/>
                  </a:lnTo>
                  <a:lnTo>
                    <a:pt x="67454" y="130167"/>
                  </a:lnTo>
                  <a:lnTo>
                    <a:pt x="42528" y="153432"/>
                  </a:lnTo>
                  <a:lnTo>
                    <a:pt x="18506" y="188948"/>
                  </a:lnTo>
                  <a:lnTo>
                    <a:pt x="1500" y="216628"/>
                  </a:lnTo>
                  <a:lnTo>
                    <a:pt x="0" y="230052"/>
                  </a:lnTo>
                  <a:lnTo>
                    <a:pt x="5935" y="259367"/>
                  </a:lnTo>
                  <a:lnTo>
                    <a:pt x="14953" y="272190"/>
                  </a:lnTo>
                  <a:lnTo>
                    <a:pt x="27427" y="282687"/>
                  </a:lnTo>
                  <a:lnTo>
                    <a:pt x="50424" y="293356"/>
                  </a:lnTo>
                  <a:lnTo>
                    <a:pt x="82450" y="301032"/>
                  </a:lnTo>
                  <a:lnTo>
                    <a:pt x="119525" y="304056"/>
                  </a:lnTo>
                  <a:lnTo>
                    <a:pt x="132324" y="303623"/>
                  </a:lnTo>
                  <a:lnTo>
                    <a:pt x="143657" y="300607"/>
                  </a:lnTo>
                  <a:lnTo>
                    <a:pt x="159557" y="290105"/>
                  </a:lnTo>
                  <a:lnTo>
                    <a:pt x="170947" y="272223"/>
                  </a:lnTo>
                  <a:lnTo>
                    <a:pt x="175640" y="250839"/>
                  </a:lnTo>
                  <a:lnTo>
                    <a:pt x="172984" y="224370"/>
                  </a:lnTo>
                  <a:lnTo>
                    <a:pt x="162791" y="195080"/>
                  </a:lnTo>
                  <a:lnTo>
                    <a:pt x="149046" y="164952"/>
                  </a:lnTo>
                  <a:lnTo>
                    <a:pt x="126158" y="134576"/>
                  </a:lnTo>
                  <a:lnTo>
                    <a:pt x="99404" y="99208"/>
                  </a:lnTo>
                  <a:lnTo>
                    <a:pt x="79652" y="70411"/>
                  </a:lnTo>
                  <a:lnTo>
                    <a:pt x="68532" y="40430"/>
                  </a:lnTo>
                  <a:lnTo>
                    <a:pt x="63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8"/>
            <p:cNvSpPr/>
            <p:nvPr>
              <p:custDataLst>
                <p:tags r:id="rId71"/>
              </p:custDataLst>
            </p:nvPr>
          </p:nvSpPr>
          <p:spPr>
            <a:xfrm>
              <a:off x="5189220" y="4420228"/>
              <a:ext cx="388622" cy="37473"/>
            </a:xfrm>
            <a:custGeom>
              <a:avLst/>
              <a:gdLst/>
              <a:ahLst/>
              <a:cxnLst/>
              <a:rect l="0" t="0" r="0" b="0"/>
              <a:pathLst>
                <a:path w="388622" h="37473">
                  <a:moveTo>
                    <a:pt x="0" y="14613"/>
                  </a:moveTo>
                  <a:lnTo>
                    <a:pt x="0" y="14613"/>
                  </a:lnTo>
                  <a:lnTo>
                    <a:pt x="32362" y="6522"/>
                  </a:lnTo>
                  <a:lnTo>
                    <a:pt x="59539" y="2550"/>
                  </a:lnTo>
                  <a:lnTo>
                    <a:pt x="86575" y="784"/>
                  </a:lnTo>
                  <a:lnTo>
                    <a:pt x="115524" y="0"/>
                  </a:lnTo>
                  <a:lnTo>
                    <a:pt x="149839" y="1909"/>
                  </a:lnTo>
                  <a:lnTo>
                    <a:pt x="186822" y="5579"/>
                  </a:lnTo>
                  <a:lnTo>
                    <a:pt x="223014" y="10033"/>
                  </a:lnTo>
                  <a:lnTo>
                    <a:pt x="258855" y="17092"/>
                  </a:lnTo>
                  <a:lnTo>
                    <a:pt x="293693" y="25028"/>
                  </a:lnTo>
                  <a:lnTo>
                    <a:pt x="326110" y="31376"/>
                  </a:lnTo>
                  <a:lnTo>
                    <a:pt x="352935" y="34763"/>
                  </a:lnTo>
                  <a:lnTo>
                    <a:pt x="388621" y="3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349"/>
          <p:cNvSpPr/>
          <p:nvPr>
            <p:custDataLst>
              <p:tags r:id="rId6"/>
            </p:custDataLst>
          </p:nvPr>
        </p:nvSpPr>
        <p:spPr>
          <a:xfrm>
            <a:off x="3970020" y="4419914"/>
            <a:ext cx="388622" cy="37787"/>
          </a:xfrm>
          <a:custGeom>
            <a:avLst/>
            <a:gdLst/>
            <a:ahLst/>
            <a:cxnLst/>
            <a:rect l="0" t="0" r="0" b="0"/>
            <a:pathLst>
              <a:path w="388622" h="37787">
                <a:moveTo>
                  <a:pt x="0" y="7306"/>
                </a:moveTo>
                <a:lnTo>
                  <a:pt x="0" y="7306"/>
                </a:lnTo>
                <a:lnTo>
                  <a:pt x="36407" y="3261"/>
                </a:lnTo>
                <a:lnTo>
                  <a:pt x="65569" y="1275"/>
                </a:lnTo>
                <a:lnTo>
                  <a:pt x="93489" y="393"/>
                </a:lnTo>
                <a:lnTo>
                  <a:pt x="122831" y="0"/>
                </a:lnTo>
                <a:lnTo>
                  <a:pt x="152805" y="2084"/>
                </a:lnTo>
                <a:lnTo>
                  <a:pt x="183907" y="6678"/>
                </a:lnTo>
                <a:lnTo>
                  <a:pt x="217485" y="14365"/>
                </a:lnTo>
                <a:lnTo>
                  <a:pt x="252165" y="21167"/>
                </a:lnTo>
                <a:lnTo>
                  <a:pt x="285640" y="27013"/>
                </a:lnTo>
                <a:lnTo>
                  <a:pt x="314629" y="32434"/>
                </a:lnTo>
                <a:lnTo>
                  <a:pt x="346659" y="36200"/>
                </a:lnTo>
                <a:lnTo>
                  <a:pt x="388621" y="377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72"/>
          <p:cNvGrpSpPr/>
          <p:nvPr/>
        </p:nvGrpSpPr>
        <p:grpSpPr>
          <a:xfrm>
            <a:off x="4700391" y="3550920"/>
            <a:ext cx="1788506" cy="409222"/>
            <a:chOff x="4700391" y="3550920"/>
            <a:chExt cx="1788506" cy="409222"/>
          </a:xfrm>
        </p:grpSpPr>
        <p:sp>
          <p:nvSpPr>
            <p:cNvPr id="152" name="SMARTInkShape-350"/>
            <p:cNvSpPr/>
            <p:nvPr>
              <p:custDataLst>
                <p:tags r:id="rId64"/>
              </p:custDataLst>
            </p:nvPr>
          </p:nvSpPr>
          <p:spPr>
            <a:xfrm>
              <a:off x="4700391" y="3555658"/>
              <a:ext cx="316038" cy="383196"/>
            </a:xfrm>
            <a:custGeom>
              <a:avLst/>
              <a:gdLst/>
              <a:ahLst/>
              <a:cxnLst/>
              <a:rect l="0" t="0" r="0" b="0"/>
              <a:pathLst>
                <a:path w="316038" h="383196">
                  <a:moveTo>
                    <a:pt x="252609" y="109562"/>
                  </a:moveTo>
                  <a:lnTo>
                    <a:pt x="252609" y="109562"/>
                  </a:lnTo>
                  <a:lnTo>
                    <a:pt x="242135" y="75601"/>
                  </a:lnTo>
                  <a:lnTo>
                    <a:pt x="237088" y="50675"/>
                  </a:lnTo>
                  <a:lnTo>
                    <a:pt x="225621" y="32189"/>
                  </a:lnTo>
                  <a:lnTo>
                    <a:pt x="211499" y="16834"/>
                  </a:lnTo>
                  <a:lnTo>
                    <a:pt x="195743" y="6545"/>
                  </a:lnTo>
                  <a:lnTo>
                    <a:pt x="182461" y="842"/>
                  </a:lnTo>
                  <a:lnTo>
                    <a:pt x="170350" y="0"/>
                  </a:lnTo>
                  <a:lnTo>
                    <a:pt x="136642" y="6358"/>
                  </a:lnTo>
                  <a:lnTo>
                    <a:pt x="105548" y="17365"/>
                  </a:lnTo>
                  <a:lnTo>
                    <a:pt x="74887" y="31350"/>
                  </a:lnTo>
                  <a:lnTo>
                    <a:pt x="41115" y="51246"/>
                  </a:lnTo>
                  <a:lnTo>
                    <a:pt x="23621" y="66413"/>
                  </a:lnTo>
                  <a:lnTo>
                    <a:pt x="15934" y="76556"/>
                  </a:lnTo>
                  <a:lnTo>
                    <a:pt x="11954" y="86708"/>
                  </a:lnTo>
                  <a:lnTo>
                    <a:pt x="10892" y="91786"/>
                  </a:lnTo>
                  <a:lnTo>
                    <a:pt x="11971" y="99686"/>
                  </a:lnTo>
                  <a:lnTo>
                    <a:pt x="13443" y="102978"/>
                  </a:lnTo>
                  <a:lnTo>
                    <a:pt x="19595" y="108893"/>
                  </a:lnTo>
                  <a:lnTo>
                    <a:pt x="49141" y="128258"/>
                  </a:lnTo>
                  <a:lnTo>
                    <a:pt x="77082" y="142007"/>
                  </a:lnTo>
                  <a:lnTo>
                    <a:pt x="112641" y="152666"/>
                  </a:lnTo>
                  <a:lnTo>
                    <a:pt x="140448" y="161457"/>
                  </a:lnTo>
                  <a:lnTo>
                    <a:pt x="167481" y="168751"/>
                  </a:lnTo>
                  <a:lnTo>
                    <a:pt x="193608" y="176508"/>
                  </a:lnTo>
                  <a:lnTo>
                    <a:pt x="231270" y="195155"/>
                  </a:lnTo>
                  <a:lnTo>
                    <a:pt x="264254" y="217614"/>
                  </a:lnTo>
                  <a:lnTo>
                    <a:pt x="292937" y="244494"/>
                  </a:lnTo>
                  <a:lnTo>
                    <a:pt x="311500" y="276762"/>
                  </a:lnTo>
                  <a:lnTo>
                    <a:pt x="316037" y="291400"/>
                  </a:lnTo>
                  <a:lnTo>
                    <a:pt x="315230" y="303550"/>
                  </a:lnTo>
                  <a:lnTo>
                    <a:pt x="309792" y="314595"/>
                  </a:lnTo>
                  <a:lnTo>
                    <a:pt x="300884" y="325147"/>
                  </a:lnTo>
                  <a:lnTo>
                    <a:pt x="279895" y="340608"/>
                  </a:lnTo>
                  <a:lnTo>
                    <a:pt x="246771" y="355068"/>
                  </a:lnTo>
                  <a:lnTo>
                    <a:pt x="219533" y="362045"/>
                  </a:lnTo>
                  <a:lnTo>
                    <a:pt x="190495" y="367968"/>
                  </a:lnTo>
                  <a:lnTo>
                    <a:pt x="159810" y="373422"/>
                  </a:lnTo>
                  <a:lnTo>
                    <a:pt x="126416" y="378669"/>
                  </a:lnTo>
                  <a:lnTo>
                    <a:pt x="96334" y="381565"/>
                  </a:lnTo>
                  <a:lnTo>
                    <a:pt x="60114" y="383195"/>
                  </a:lnTo>
                  <a:lnTo>
                    <a:pt x="40903" y="381883"/>
                  </a:lnTo>
                  <a:lnTo>
                    <a:pt x="21075" y="375656"/>
                  </a:lnTo>
                  <a:lnTo>
                    <a:pt x="13587" y="369931"/>
                  </a:lnTo>
                  <a:lnTo>
                    <a:pt x="3007" y="354540"/>
                  </a:lnTo>
                  <a:lnTo>
                    <a:pt x="0" y="334152"/>
                  </a:lnTo>
                  <a:lnTo>
                    <a:pt x="1485" y="309286"/>
                  </a:lnTo>
                  <a:lnTo>
                    <a:pt x="4967" y="278480"/>
                  </a:lnTo>
                  <a:lnTo>
                    <a:pt x="13853" y="242774"/>
                  </a:lnTo>
                  <a:lnTo>
                    <a:pt x="23728" y="211101"/>
                  </a:lnTo>
                  <a:lnTo>
                    <a:pt x="31629" y="18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1"/>
            <p:cNvSpPr/>
            <p:nvPr>
              <p:custDataLst>
                <p:tags r:id="rId65"/>
              </p:custDataLst>
            </p:nvPr>
          </p:nvSpPr>
          <p:spPr>
            <a:xfrm>
              <a:off x="5067300" y="3550920"/>
              <a:ext cx="45721" cy="409222"/>
            </a:xfrm>
            <a:custGeom>
              <a:avLst/>
              <a:gdLst/>
              <a:ahLst/>
              <a:cxnLst/>
              <a:rect l="0" t="0" r="0" b="0"/>
              <a:pathLst>
                <a:path w="45721" h="409222">
                  <a:moveTo>
                    <a:pt x="0" y="0"/>
                  </a:moveTo>
                  <a:lnTo>
                    <a:pt x="0" y="0"/>
                  </a:lnTo>
                  <a:lnTo>
                    <a:pt x="1693" y="16087"/>
                  </a:lnTo>
                  <a:lnTo>
                    <a:pt x="4516" y="42897"/>
                  </a:lnTo>
                  <a:lnTo>
                    <a:pt x="8091" y="76858"/>
                  </a:lnTo>
                  <a:lnTo>
                    <a:pt x="9627" y="104579"/>
                  </a:lnTo>
                  <a:lnTo>
                    <a:pt x="9805" y="128140"/>
                  </a:lnTo>
                  <a:lnTo>
                    <a:pt x="9077" y="148926"/>
                  </a:lnTo>
                  <a:lnTo>
                    <a:pt x="8268" y="185569"/>
                  </a:lnTo>
                  <a:lnTo>
                    <a:pt x="7908" y="218788"/>
                  </a:lnTo>
                  <a:lnTo>
                    <a:pt x="7748" y="250486"/>
                  </a:lnTo>
                  <a:lnTo>
                    <a:pt x="7677" y="279249"/>
                  </a:lnTo>
                  <a:lnTo>
                    <a:pt x="7645" y="306144"/>
                  </a:lnTo>
                  <a:lnTo>
                    <a:pt x="6781" y="344239"/>
                  </a:lnTo>
                  <a:lnTo>
                    <a:pt x="2386" y="375659"/>
                  </a:lnTo>
                  <a:lnTo>
                    <a:pt x="1555" y="395598"/>
                  </a:lnTo>
                  <a:lnTo>
                    <a:pt x="4359" y="403857"/>
                  </a:lnTo>
                  <a:lnTo>
                    <a:pt x="7139" y="406398"/>
                  </a:lnTo>
                  <a:lnTo>
                    <a:pt x="14744" y="409221"/>
                  </a:lnTo>
                  <a:lnTo>
                    <a:pt x="26026" y="405960"/>
                  </a:lnTo>
                  <a:lnTo>
                    <a:pt x="45720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2"/>
            <p:cNvSpPr/>
            <p:nvPr>
              <p:custDataLst>
                <p:tags r:id="rId66"/>
              </p:custDataLst>
            </p:nvPr>
          </p:nvSpPr>
          <p:spPr>
            <a:xfrm>
              <a:off x="5237057" y="3590106"/>
              <a:ext cx="500803" cy="337897"/>
            </a:xfrm>
            <a:custGeom>
              <a:avLst/>
              <a:gdLst/>
              <a:ahLst/>
              <a:cxnLst/>
              <a:rect l="0" t="0" r="0" b="0"/>
              <a:pathLst>
                <a:path w="500803" h="337897">
                  <a:moveTo>
                    <a:pt x="150284" y="105594"/>
                  </a:moveTo>
                  <a:lnTo>
                    <a:pt x="150284" y="105594"/>
                  </a:lnTo>
                  <a:lnTo>
                    <a:pt x="121967" y="109639"/>
                  </a:lnTo>
                  <a:lnTo>
                    <a:pt x="101292" y="118398"/>
                  </a:lnTo>
                  <a:lnTo>
                    <a:pt x="63277" y="148763"/>
                  </a:lnTo>
                  <a:lnTo>
                    <a:pt x="37297" y="181508"/>
                  </a:lnTo>
                  <a:lnTo>
                    <a:pt x="17558" y="213977"/>
                  </a:lnTo>
                  <a:lnTo>
                    <a:pt x="5029" y="245046"/>
                  </a:lnTo>
                  <a:lnTo>
                    <a:pt x="0" y="267610"/>
                  </a:lnTo>
                  <a:lnTo>
                    <a:pt x="1081" y="279484"/>
                  </a:lnTo>
                  <a:lnTo>
                    <a:pt x="5231" y="290405"/>
                  </a:lnTo>
                  <a:lnTo>
                    <a:pt x="12719" y="300903"/>
                  </a:lnTo>
                  <a:lnTo>
                    <a:pt x="21693" y="306698"/>
                  </a:lnTo>
                  <a:lnTo>
                    <a:pt x="38522" y="309960"/>
                  </a:lnTo>
                  <a:lnTo>
                    <a:pt x="52352" y="309876"/>
                  </a:lnTo>
                  <a:lnTo>
                    <a:pt x="66965" y="307017"/>
                  </a:lnTo>
                  <a:lnTo>
                    <a:pt x="85426" y="296603"/>
                  </a:lnTo>
                  <a:lnTo>
                    <a:pt x="116520" y="270709"/>
                  </a:lnTo>
                  <a:lnTo>
                    <a:pt x="131891" y="256025"/>
                  </a:lnTo>
                  <a:lnTo>
                    <a:pt x="150915" y="219003"/>
                  </a:lnTo>
                  <a:lnTo>
                    <a:pt x="163452" y="189150"/>
                  </a:lnTo>
                  <a:lnTo>
                    <a:pt x="171229" y="152767"/>
                  </a:lnTo>
                  <a:lnTo>
                    <a:pt x="172976" y="137539"/>
                  </a:lnTo>
                  <a:lnTo>
                    <a:pt x="172263" y="149377"/>
                  </a:lnTo>
                  <a:lnTo>
                    <a:pt x="162533" y="186588"/>
                  </a:lnTo>
                  <a:lnTo>
                    <a:pt x="159275" y="219527"/>
                  </a:lnTo>
                  <a:lnTo>
                    <a:pt x="154264" y="256098"/>
                  </a:lnTo>
                  <a:lnTo>
                    <a:pt x="151462" y="289699"/>
                  </a:lnTo>
                  <a:lnTo>
                    <a:pt x="156599" y="324464"/>
                  </a:lnTo>
                  <a:lnTo>
                    <a:pt x="160993" y="337207"/>
                  </a:lnTo>
                  <a:lnTo>
                    <a:pt x="165889" y="337896"/>
                  </a:lnTo>
                  <a:lnTo>
                    <a:pt x="180361" y="329631"/>
                  </a:lnTo>
                  <a:lnTo>
                    <a:pt x="203504" y="301891"/>
                  </a:lnTo>
                  <a:lnTo>
                    <a:pt x="218358" y="266861"/>
                  </a:lnTo>
                  <a:lnTo>
                    <a:pt x="236211" y="229671"/>
                  </a:lnTo>
                  <a:lnTo>
                    <a:pt x="249001" y="205305"/>
                  </a:lnTo>
                  <a:lnTo>
                    <a:pt x="255041" y="190694"/>
                  </a:lnTo>
                  <a:lnTo>
                    <a:pt x="264996" y="166561"/>
                  </a:lnTo>
                  <a:lnTo>
                    <a:pt x="277557" y="136079"/>
                  </a:lnTo>
                  <a:lnTo>
                    <a:pt x="293774" y="104467"/>
                  </a:lnTo>
                  <a:lnTo>
                    <a:pt x="302957" y="94087"/>
                  </a:lnTo>
                  <a:lnTo>
                    <a:pt x="305405" y="93689"/>
                  </a:lnTo>
                  <a:lnTo>
                    <a:pt x="317426" y="105218"/>
                  </a:lnTo>
                  <a:lnTo>
                    <a:pt x="321935" y="120949"/>
                  </a:lnTo>
                  <a:lnTo>
                    <a:pt x="326732" y="153606"/>
                  </a:lnTo>
                  <a:lnTo>
                    <a:pt x="333515" y="190093"/>
                  </a:lnTo>
                  <a:lnTo>
                    <a:pt x="338630" y="225458"/>
                  </a:lnTo>
                  <a:lnTo>
                    <a:pt x="342403" y="257385"/>
                  </a:lnTo>
                  <a:lnTo>
                    <a:pt x="347218" y="290423"/>
                  </a:lnTo>
                  <a:lnTo>
                    <a:pt x="352391" y="302322"/>
                  </a:lnTo>
                  <a:lnTo>
                    <a:pt x="362984" y="317981"/>
                  </a:lnTo>
                  <a:lnTo>
                    <a:pt x="365607" y="316263"/>
                  </a:lnTo>
                  <a:lnTo>
                    <a:pt x="374191" y="308263"/>
                  </a:lnTo>
                  <a:lnTo>
                    <a:pt x="388812" y="271157"/>
                  </a:lnTo>
                  <a:lnTo>
                    <a:pt x="402427" y="239881"/>
                  </a:lnTo>
                  <a:lnTo>
                    <a:pt x="412207" y="215230"/>
                  </a:lnTo>
                  <a:lnTo>
                    <a:pt x="422198" y="187341"/>
                  </a:lnTo>
                  <a:lnTo>
                    <a:pt x="430025" y="158013"/>
                  </a:lnTo>
                  <a:lnTo>
                    <a:pt x="436327" y="128045"/>
                  </a:lnTo>
                  <a:lnTo>
                    <a:pt x="441949" y="97792"/>
                  </a:lnTo>
                  <a:lnTo>
                    <a:pt x="453920" y="60290"/>
                  </a:lnTo>
                  <a:lnTo>
                    <a:pt x="461814" y="24208"/>
                  </a:lnTo>
                  <a:lnTo>
                    <a:pt x="468273" y="7161"/>
                  </a:lnTo>
                  <a:lnTo>
                    <a:pt x="473080" y="2579"/>
                  </a:lnTo>
                  <a:lnTo>
                    <a:pt x="478040" y="543"/>
                  </a:lnTo>
                  <a:lnTo>
                    <a:pt x="480547" y="0"/>
                  </a:lnTo>
                  <a:lnTo>
                    <a:pt x="500802" y="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3"/>
            <p:cNvSpPr/>
            <p:nvPr>
              <p:custDataLst>
                <p:tags r:id="rId67"/>
              </p:custDataLst>
            </p:nvPr>
          </p:nvSpPr>
          <p:spPr>
            <a:xfrm>
              <a:off x="5730241" y="3678513"/>
              <a:ext cx="464819" cy="228244"/>
            </a:xfrm>
            <a:custGeom>
              <a:avLst/>
              <a:gdLst/>
              <a:ahLst/>
              <a:cxnLst/>
              <a:rect l="0" t="0" r="0" b="0"/>
              <a:pathLst>
                <a:path w="464819" h="228244">
                  <a:moveTo>
                    <a:pt x="0" y="47667"/>
                  </a:moveTo>
                  <a:lnTo>
                    <a:pt x="0" y="47667"/>
                  </a:lnTo>
                  <a:lnTo>
                    <a:pt x="33113" y="85171"/>
                  </a:lnTo>
                  <a:lnTo>
                    <a:pt x="55342" y="102147"/>
                  </a:lnTo>
                  <a:lnTo>
                    <a:pt x="90079" y="115469"/>
                  </a:lnTo>
                  <a:lnTo>
                    <a:pt x="116154" y="121379"/>
                  </a:lnTo>
                  <a:lnTo>
                    <a:pt x="143071" y="120872"/>
                  </a:lnTo>
                  <a:lnTo>
                    <a:pt x="178967" y="113116"/>
                  </a:lnTo>
                  <a:lnTo>
                    <a:pt x="200535" y="101867"/>
                  </a:lnTo>
                  <a:lnTo>
                    <a:pt x="217649" y="87809"/>
                  </a:lnTo>
                  <a:lnTo>
                    <a:pt x="233366" y="56568"/>
                  </a:lnTo>
                  <a:lnTo>
                    <a:pt x="244499" y="33653"/>
                  </a:lnTo>
                  <a:lnTo>
                    <a:pt x="244697" y="21401"/>
                  </a:lnTo>
                  <a:lnTo>
                    <a:pt x="241962" y="12568"/>
                  </a:lnTo>
                  <a:lnTo>
                    <a:pt x="233308" y="0"/>
                  </a:lnTo>
                  <a:lnTo>
                    <a:pt x="203600" y="8137"/>
                  </a:lnTo>
                  <a:lnTo>
                    <a:pt x="181453" y="16234"/>
                  </a:lnTo>
                  <a:lnTo>
                    <a:pt x="152330" y="32003"/>
                  </a:lnTo>
                  <a:lnTo>
                    <a:pt x="119836" y="58778"/>
                  </a:lnTo>
                  <a:lnTo>
                    <a:pt x="112526" y="72079"/>
                  </a:lnTo>
                  <a:lnTo>
                    <a:pt x="107834" y="101314"/>
                  </a:lnTo>
                  <a:lnTo>
                    <a:pt x="111066" y="123958"/>
                  </a:lnTo>
                  <a:lnTo>
                    <a:pt x="125477" y="146754"/>
                  </a:lnTo>
                  <a:lnTo>
                    <a:pt x="153948" y="176365"/>
                  </a:lnTo>
                  <a:lnTo>
                    <a:pt x="182397" y="194832"/>
                  </a:lnTo>
                  <a:lnTo>
                    <a:pt x="217261" y="214320"/>
                  </a:lnTo>
                  <a:lnTo>
                    <a:pt x="254403" y="225363"/>
                  </a:lnTo>
                  <a:lnTo>
                    <a:pt x="279579" y="228243"/>
                  </a:lnTo>
                  <a:lnTo>
                    <a:pt x="309395" y="227265"/>
                  </a:lnTo>
                  <a:lnTo>
                    <a:pt x="341555" y="223162"/>
                  </a:lnTo>
                  <a:lnTo>
                    <a:pt x="372781" y="215694"/>
                  </a:lnTo>
                  <a:lnTo>
                    <a:pt x="408109" y="202215"/>
                  </a:lnTo>
                  <a:lnTo>
                    <a:pt x="439615" y="188322"/>
                  </a:lnTo>
                  <a:lnTo>
                    <a:pt x="464818" y="17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4"/>
            <p:cNvSpPr/>
            <p:nvPr>
              <p:custDataLst>
                <p:tags r:id="rId68"/>
              </p:custDataLst>
            </p:nvPr>
          </p:nvSpPr>
          <p:spPr>
            <a:xfrm>
              <a:off x="6217920" y="3668795"/>
              <a:ext cx="270977" cy="269719"/>
            </a:xfrm>
            <a:custGeom>
              <a:avLst/>
              <a:gdLst/>
              <a:ahLst/>
              <a:cxnLst/>
              <a:rect l="0" t="0" r="0" b="0"/>
              <a:pathLst>
                <a:path w="270977" h="269719">
                  <a:moveTo>
                    <a:pt x="190500" y="4045"/>
                  </a:moveTo>
                  <a:lnTo>
                    <a:pt x="190500" y="4045"/>
                  </a:lnTo>
                  <a:lnTo>
                    <a:pt x="158138" y="0"/>
                  </a:lnTo>
                  <a:lnTo>
                    <a:pt x="130962" y="272"/>
                  </a:lnTo>
                  <a:lnTo>
                    <a:pt x="94119" y="2927"/>
                  </a:lnTo>
                  <a:lnTo>
                    <a:pt x="64012" y="5971"/>
                  </a:lnTo>
                  <a:lnTo>
                    <a:pt x="35129" y="14585"/>
                  </a:lnTo>
                  <a:lnTo>
                    <a:pt x="28312" y="19454"/>
                  </a:lnTo>
                  <a:lnTo>
                    <a:pt x="26495" y="21937"/>
                  </a:lnTo>
                  <a:lnTo>
                    <a:pt x="26130" y="24440"/>
                  </a:lnTo>
                  <a:lnTo>
                    <a:pt x="26733" y="26955"/>
                  </a:lnTo>
                  <a:lnTo>
                    <a:pt x="27982" y="29478"/>
                  </a:lnTo>
                  <a:lnTo>
                    <a:pt x="62078" y="59339"/>
                  </a:lnTo>
                  <a:lnTo>
                    <a:pt x="92242" y="84869"/>
                  </a:lnTo>
                  <a:lnTo>
                    <a:pt x="127990" y="113883"/>
                  </a:lnTo>
                  <a:lnTo>
                    <a:pt x="155097" y="136117"/>
                  </a:lnTo>
                  <a:lnTo>
                    <a:pt x="183232" y="159264"/>
                  </a:lnTo>
                  <a:lnTo>
                    <a:pt x="221177" y="190488"/>
                  </a:lnTo>
                  <a:lnTo>
                    <a:pt x="255356" y="219708"/>
                  </a:lnTo>
                  <a:lnTo>
                    <a:pt x="261677" y="224020"/>
                  </a:lnTo>
                  <a:lnTo>
                    <a:pt x="268701" y="233328"/>
                  </a:lnTo>
                  <a:lnTo>
                    <a:pt x="270574" y="238180"/>
                  </a:lnTo>
                  <a:lnTo>
                    <a:pt x="270976" y="242262"/>
                  </a:lnTo>
                  <a:lnTo>
                    <a:pt x="269165" y="249055"/>
                  </a:lnTo>
                  <a:lnTo>
                    <a:pt x="263385" y="257639"/>
                  </a:lnTo>
                  <a:lnTo>
                    <a:pt x="252265" y="265545"/>
                  </a:lnTo>
                  <a:lnTo>
                    <a:pt x="221171" y="269718"/>
                  </a:lnTo>
                  <a:lnTo>
                    <a:pt x="190650" y="269594"/>
                  </a:lnTo>
                  <a:lnTo>
                    <a:pt x="164320" y="266565"/>
                  </a:lnTo>
                  <a:lnTo>
                    <a:pt x="137942" y="262396"/>
                  </a:lnTo>
                  <a:lnTo>
                    <a:pt x="112108" y="257721"/>
                  </a:lnTo>
                  <a:lnTo>
                    <a:pt x="74609" y="249482"/>
                  </a:lnTo>
                  <a:lnTo>
                    <a:pt x="42521" y="237539"/>
                  </a:lnTo>
                  <a:lnTo>
                    <a:pt x="24825" y="231151"/>
                  </a:lnTo>
                  <a:lnTo>
                    <a:pt x="13008" y="220974"/>
                  </a:lnTo>
                  <a:lnTo>
                    <a:pt x="0" y="202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73"/>
          <p:cNvGrpSpPr/>
          <p:nvPr/>
        </p:nvGrpSpPr>
        <p:grpSpPr>
          <a:xfrm>
            <a:off x="7086600" y="2903220"/>
            <a:ext cx="472441" cy="156793"/>
            <a:chOff x="7086600" y="2903220"/>
            <a:chExt cx="472441" cy="156793"/>
          </a:xfrm>
        </p:grpSpPr>
        <p:sp>
          <p:nvSpPr>
            <p:cNvPr id="158" name="SMARTInkShape-355"/>
            <p:cNvSpPr/>
            <p:nvPr>
              <p:custDataLst>
                <p:tags r:id="rId62"/>
              </p:custDataLst>
            </p:nvPr>
          </p:nvSpPr>
          <p:spPr>
            <a:xfrm>
              <a:off x="7086600" y="2903220"/>
              <a:ext cx="411481" cy="22861"/>
            </a:xfrm>
            <a:custGeom>
              <a:avLst/>
              <a:gdLst/>
              <a:ahLst/>
              <a:cxnLst/>
              <a:rect l="0" t="0" r="0" b="0"/>
              <a:pathLst>
                <a:path w="411481" h="22861">
                  <a:moveTo>
                    <a:pt x="0" y="0"/>
                  </a:moveTo>
                  <a:lnTo>
                    <a:pt x="0" y="0"/>
                  </a:lnTo>
                  <a:lnTo>
                    <a:pt x="31608" y="4516"/>
                  </a:lnTo>
                  <a:lnTo>
                    <a:pt x="56633" y="8090"/>
                  </a:lnTo>
                  <a:lnTo>
                    <a:pt x="79242" y="9627"/>
                  </a:lnTo>
                  <a:lnTo>
                    <a:pt x="100240" y="9805"/>
                  </a:lnTo>
                  <a:lnTo>
                    <a:pt x="137685" y="7744"/>
                  </a:lnTo>
                  <a:lnTo>
                    <a:pt x="168437" y="4006"/>
                  </a:lnTo>
                  <a:lnTo>
                    <a:pt x="196217" y="1780"/>
                  </a:lnTo>
                  <a:lnTo>
                    <a:pt x="222674" y="791"/>
                  </a:lnTo>
                  <a:lnTo>
                    <a:pt x="248544" y="352"/>
                  </a:lnTo>
                  <a:lnTo>
                    <a:pt x="274152" y="156"/>
                  </a:lnTo>
                  <a:lnTo>
                    <a:pt x="299645" y="70"/>
                  </a:lnTo>
                  <a:lnTo>
                    <a:pt x="336952" y="21"/>
                  </a:lnTo>
                  <a:lnTo>
                    <a:pt x="368136" y="853"/>
                  </a:lnTo>
                  <a:lnTo>
                    <a:pt x="388007" y="6085"/>
                  </a:lnTo>
                  <a:lnTo>
                    <a:pt x="402734" y="15438"/>
                  </a:lnTo>
                  <a:lnTo>
                    <a:pt x="41148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6"/>
            <p:cNvSpPr/>
            <p:nvPr>
              <p:custDataLst>
                <p:tags r:id="rId63"/>
              </p:custDataLst>
            </p:nvPr>
          </p:nvSpPr>
          <p:spPr>
            <a:xfrm>
              <a:off x="7208520" y="3040380"/>
              <a:ext cx="350521" cy="19633"/>
            </a:xfrm>
            <a:custGeom>
              <a:avLst/>
              <a:gdLst/>
              <a:ahLst/>
              <a:cxnLst/>
              <a:rect l="0" t="0" r="0" b="0"/>
              <a:pathLst>
                <a:path w="350521" h="19633">
                  <a:moveTo>
                    <a:pt x="0" y="0"/>
                  </a:moveTo>
                  <a:lnTo>
                    <a:pt x="0" y="0"/>
                  </a:lnTo>
                  <a:lnTo>
                    <a:pt x="24271" y="12135"/>
                  </a:lnTo>
                  <a:lnTo>
                    <a:pt x="47476" y="15836"/>
                  </a:lnTo>
                  <a:lnTo>
                    <a:pt x="72747" y="15505"/>
                  </a:lnTo>
                  <a:lnTo>
                    <a:pt x="100912" y="15357"/>
                  </a:lnTo>
                  <a:lnTo>
                    <a:pt x="130363" y="15292"/>
                  </a:lnTo>
                  <a:lnTo>
                    <a:pt x="160385" y="15263"/>
                  </a:lnTo>
                  <a:lnTo>
                    <a:pt x="190662" y="15250"/>
                  </a:lnTo>
                  <a:lnTo>
                    <a:pt x="223310" y="17503"/>
                  </a:lnTo>
                  <a:lnTo>
                    <a:pt x="256728" y="19632"/>
                  </a:lnTo>
                  <a:lnTo>
                    <a:pt x="288515" y="17756"/>
                  </a:lnTo>
                  <a:lnTo>
                    <a:pt x="315060" y="16358"/>
                  </a:lnTo>
                  <a:lnTo>
                    <a:pt x="35052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74"/>
          <p:cNvGrpSpPr/>
          <p:nvPr/>
        </p:nvGrpSpPr>
        <p:grpSpPr>
          <a:xfrm>
            <a:off x="7109460" y="2312985"/>
            <a:ext cx="426721" cy="117796"/>
            <a:chOff x="7109460" y="2312985"/>
            <a:chExt cx="426721" cy="117796"/>
          </a:xfrm>
        </p:grpSpPr>
        <p:sp>
          <p:nvSpPr>
            <p:cNvPr id="161" name="SMARTInkShape-357"/>
            <p:cNvSpPr/>
            <p:nvPr>
              <p:custDataLst>
                <p:tags r:id="rId60"/>
              </p:custDataLst>
            </p:nvPr>
          </p:nvSpPr>
          <p:spPr>
            <a:xfrm>
              <a:off x="7109460" y="2312985"/>
              <a:ext cx="373381" cy="18736"/>
            </a:xfrm>
            <a:custGeom>
              <a:avLst/>
              <a:gdLst/>
              <a:ahLst/>
              <a:cxnLst/>
              <a:rect l="0" t="0" r="0" b="0"/>
              <a:pathLst>
                <a:path w="373381" h="18736">
                  <a:moveTo>
                    <a:pt x="0" y="18735"/>
                  </a:moveTo>
                  <a:lnTo>
                    <a:pt x="0" y="18735"/>
                  </a:lnTo>
                  <a:lnTo>
                    <a:pt x="28317" y="10645"/>
                  </a:lnTo>
                  <a:lnTo>
                    <a:pt x="55765" y="6673"/>
                  </a:lnTo>
                  <a:lnTo>
                    <a:pt x="84897" y="4060"/>
                  </a:lnTo>
                  <a:lnTo>
                    <a:pt x="114779" y="78"/>
                  </a:lnTo>
                  <a:lnTo>
                    <a:pt x="149509" y="0"/>
                  </a:lnTo>
                  <a:lnTo>
                    <a:pt x="186675" y="1942"/>
                  </a:lnTo>
                  <a:lnTo>
                    <a:pt x="222949" y="2805"/>
                  </a:lnTo>
                  <a:lnTo>
                    <a:pt x="256569" y="3188"/>
                  </a:lnTo>
                  <a:lnTo>
                    <a:pt x="286750" y="4205"/>
                  </a:lnTo>
                  <a:lnTo>
                    <a:pt x="322782" y="8691"/>
                  </a:lnTo>
                  <a:lnTo>
                    <a:pt x="358525" y="12894"/>
                  </a:lnTo>
                  <a:lnTo>
                    <a:pt x="373380" y="1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8"/>
            <p:cNvSpPr/>
            <p:nvPr>
              <p:custDataLst>
                <p:tags r:id="rId61"/>
              </p:custDataLst>
            </p:nvPr>
          </p:nvSpPr>
          <p:spPr>
            <a:xfrm>
              <a:off x="7132320" y="2392680"/>
              <a:ext cx="403861" cy="38101"/>
            </a:xfrm>
            <a:custGeom>
              <a:avLst/>
              <a:gdLst/>
              <a:ahLst/>
              <a:cxnLst/>
              <a:rect l="0" t="0" r="0" b="0"/>
              <a:pathLst>
                <a:path w="403861" h="38101">
                  <a:moveTo>
                    <a:pt x="0" y="38100"/>
                  </a:moveTo>
                  <a:lnTo>
                    <a:pt x="0" y="38100"/>
                  </a:lnTo>
                  <a:lnTo>
                    <a:pt x="28317" y="34055"/>
                  </a:lnTo>
                  <a:lnTo>
                    <a:pt x="55765" y="32069"/>
                  </a:lnTo>
                  <a:lnTo>
                    <a:pt x="85745" y="30340"/>
                  </a:lnTo>
                  <a:lnTo>
                    <a:pt x="118823" y="26749"/>
                  </a:lnTo>
                  <a:lnTo>
                    <a:pt x="155539" y="24588"/>
                  </a:lnTo>
                  <a:lnTo>
                    <a:pt x="174812" y="24012"/>
                  </a:lnTo>
                  <a:lnTo>
                    <a:pt x="194434" y="23628"/>
                  </a:lnTo>
                  <a:lnTo>
                    <a:pt x="214290" y="23372"/>
                  </a:lnTo>
                  <a:lnTo>
                    <a:pt x="234300" y="23201"/>
                  </a:lnTo>
                  <a:lnTo>
                    <a:pt x="270080" y="23012"/>
                  </a:lnTo>
                  <a:lnTo>
                    <a:pt x="302069" y="22081"/>
                  </a:lnTo>
                  <a:lnTo>
                    <a:pt x="330397" y="18845"/>
                  </a:lnTo>
                  <a:lnTo>
                    <a:pt x="366101" y="12263"/>
                  </a:lnTo>
                  <a:lnTo>
                    <a:pt x="403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75"/>
          <p:cNvGrpSpPr/>
          <p:nvPr/>
        </p:nvGrpSpPr>
        <p:grpSpPr>
          <a:xfrm>
            <a:off x="4672822" y="2217420"/>
            <a:ext cx="2114732" cy="1165644"/>
            <a:chOff x="4672822" y="2217420"/>
            <a:chExt cx="2114732" cy="1165644"/>
          </a:xfrm>
        </p:grpSpPr>
        <p:sp>
          <p:nvSpPr>
            <p:cNvPr id="164" name="SMARTInkShape-359"/>
            <p:cNvSpPr/>
            <p:nvPr>
              <p:custDataLst>
                <p:tags r:id="rId42"/>
              </p:custDataLst>
            </p:nvPr>
          </p:nvSpPr>
          <p:spPr>
            <a:xfrm>
              <a:off x="6655161" y="2301240"/>
              <a:ext cx="132393" cy="205292"/>
            </a:xfrm>
            <a:custGeom>
              <a:avLst/>
              <a:gdLst/>
              <a:ahLst/>
              <a:cxnLst/>
              <a:rect l="0" t="0" r="0" b="0"/>
              <a:pathLst>
                <a:path w="132393" h="205292">
                  <a:moveTo>
                    <a:pt x="73299" y="0"/>
                  </a:moveTo>
                  <a:lnTo>
                    <a:pt x="73299" y="0"/>
                  </a:lnTo>
                  <a:lnTo>
                    <a:pt x="35794" y="16557"/>
                  </a:lnTo>
                  <a:lnTo>
                    <a:pt x="4036" y="35230"/>
                  </a:lnTo>
                  <a:lnTo>
                    <a:pt x="182" y="40493"/>
                  </a:lnTo>
                  <a:lnTo>
                    <a:pt x="0" y="43082"/>
                  </a:lnTo>
                  <a:lnTo>
                    <a:pt x="2057" y="48216"/>
                  </a:lnTo>
                  <a:lnTo>
                    <a:pt x="25697" y="67541"/>
                  </a:lnTo>
                  <a:lnTo>
                    <a:pt x="56810" y="82266"/>
                  </a:lnTo>
                  <a:lnTo>
                    <a:pt x="90550" y="107878"/>
                  </a:lnTo>
                  <a:lnTo>
                    <a:pt x="121353" y="133618"/>
                  </a:lnTo>
                  <a:lnTo>
                    <a:pt x="130058" y="146929"/>
                  </a:lnTo>
                  <a:lnTo>
                    <a:pt x="132392" y="153637"/>
                  </a:lnTo>
                  <a:lnTo>
                    <a:pt x="131171" y="161699"/>
                  </a:lnTo>
                  <a:lnTo>
                    <a:pt x="127806" y="170080"/>
                  </a:lnTo>
                  <a:lnTo>
                    <a:pt x="123489" y="176627"/>
                  </a:lnTo>
                  <a:lnTo>
                    <a:pt x="112253" y="185072"/>
                  </a:lnTo>
                  <a:lnTo>
                    <a:pt x="76750" y="200630"/>
                  </a:lnTo>
                  <a:lnTo>
                    <a:pt x="55698" y="204730"/>
                  </a:lnTo>
                  <a:lnTo>
                    <a:pt x="45439" y="205291"/>
                  </a:lnTo>
                  <a:lnTo>
                    <a:pt x="37492" y="203283"/>
                  </a:lnTo>
                  <a:lnTo>
                    <a:pt x="34188" y="201562"/>
                  </a:lnTo>
                  <a:lnTo>
                    <a:pt x="32831" y="198721"/>
                  </a:lnTo>
                  <a:lnTo>
                    <a:pt x="33583" y="191050"/>
                  </a:lnTo>
                  <a:lnTo>
                    <a:pt x="58059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0"/>
            <p:cNvSpPr/>
            <p:nvPr>
              <p:custDataLst>
                <p:tags r:id="rId43"/>
              </p:custDataLst>
            </p:nvPr>
          </p:nvSpPr>
          <p:spPr>
            <a:xfrm>
              <a:off x="4733415" y="2972858"/>
              <a:ext cx="333886" cy="325725"/>
            </a:xfrm>
            <a:custGeom>
              <a:avLst/>
              <a:gdLst/>
              <a:ahLst/>
              <a:cxnLst/>
              <a:rect l="0" t="0" r="0" b="0"/>
              <a:pathLst>
                <a:path w="333886" h="325725">
                  <a:moveTo>
                    <a:pt x="181485" y="67522"/>
                  </a:moveTo>
                  <a:lnTo>
                    <a:pt x="181485" y="67522"/>
                  </a:lnTo>
                  <a:lnTo>
                    <a:pt x="173394" y="35161"/>
                  </a:lnTo>
                  <a:lnTo>
                    <a:pt x="164318" y="10991"/>
                  </a:lnTo>
                  <a:lnTo>
                    <a:pt x="158897" y="4297"/>
                  </a:lnTo>
                  <a:lnTo>
                    <a:pt x="156267" y="2512"/>
                  </a:lnTo>
                  <a:lnTo>
                    <a:pt x="144474" y="0"/>
                  </a:lnTo>
                  <a:lnTo>
                    <a:pt x="126210" y="3300"/>
                  </a:lnTo>
                  <a:lnTo>
                    <a:pt x="108756" y="13686"/>
                  </a:lnTo>
                  <a:lnTo>
                    <a:pt x="81606" y="46226"/>
                  </a:lnTo>
                  <a:lnTo>
                    <a:pt x="66821" y="71604"/>
                  </a:lnTo>
                  <a:lnTo>
                    <a:pt x="51783" y="97558"/>
                  </a:lnTo>
                  <a:lnTo>
                    <a:pt x="37480" y="123205"/>
                  </a:lnTo>
                  <a:lnTo>
                    <a:pt x="25477" y="148714"/>
                  </a:lnTo>
                  <a:lnTo>
                    <a:pt x="14499" y="174163"/>
                  </a:lnTo>
                  <a:lnTo>
                    <a:pt x="3314" y="210033"/>
                  </a:lnTo>
                  <a:lnTo>
                    <a:pt x="0" y="242110"/>
                  </a:lnTo>
                  <a:lnTo>
                    <a:pt x="1276" y="268547"/>
                  </a:lnTo>
                  <a:lnTo>
                    <a:pt x="5719" y="281327"/>
                  </a:lnTo>
                  <a:lnTo>
                    <a:pt x="13338" y="292651"/>
                  </a:lnTo>
                  <a:lnTo>
                    <a:pt x="35238" y="308546"/>
                  </a:lnTo>
                  <a:lnTo>
                    <a:pt x="63176" y="319935"/>
                  </a:lnTo>
                  <a:lnTo>
                    <a:pt x="96948" y="324626"/>
                  </a:lnTo>
                  <a:lnTo>
                    <a:pt x="123592" y="325724"/>
                  </a:lnTo>
                  <a:lnTo>
                    <a:pt x="151522" y="325365"/>
                  </a:lnTo>
                  <a:lnTo>
                    <a:pt x="178045" y="322383"/>
                  </a:lnTo>
                  <a:lnTo>
                    <a:pt x="203944" y="315978"/>
                  </a:lnTo>
                  <a:lnTo>
                    <a:pt x="240069" y="302852"/>
                  </a:lnTo>
                  <a:lnTo>
                    <a:pt x="260862" y="291494"/>
                  </a:lnTo>
                  <a:lnTo>
                    <a:pt x="294907" y="256606"/>
                  </a:lnTo>
                  <a:lnTo>
                    <a:pt x="308941" y="237073"/>
                  </a:lnTo>
                  <a:lnTo>
                    <a:pt x="321602" y="207036"/>
                  </a:lnTo>
                  <a:lnTo>
                    <a:pt x="333885" y="16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1"/>
            <p:cNvSpPr/>
            <p:nvPr>
              <p:custDataLst>
                <p:tags r:id="rId44"/>
              </p:custDataLst>
            </p:nvPr>
          </p:nvSpPr>
          <p:spPr>
            <a:xfrm>
              <a:off x="5007640" y="2965243"/>
              <a:ext cx="378224" cy="278820"/>
            </a:xfrm>
            <a:custGeom>
              <a:avLst/>
              <a:gdLst/>
              <a:ahLst/>
              <a:cxnLst/>
              <a:rect l="0" t="0" r="0" b="0"/>
              <a:pathLst>
                <a:path w="378224" h="278820">
                  <a:moveTo>
                    <a:pt x="166340" y="136097"/>
                  </a:moveTo>
                  <a:lnTo>
                    <a:pt x="166340" y="136097"/>
                  </a:lnTo>
                  <a:lnTo>
                    <a:pt x="159411" y="101290"/>
                  </a:lnTo>
                  <a:lnTo>
                    <a:pt x="148953" y="71127"/>
                  </a:lnTo>
                  <a:lnTo>
                    <a:pt x="143408" y="46573"/>
                  </a:lnTo>
                  <a:lnTo>
                    <a:pt x="127222" y="22677"/>
                  </a:lnTo>
                  <a:lnTo>
                    <a:pt x="117627" y="13721"/>
                  </a:lnTo>
                  <a:lnTo>
                    <a:pt x="107719" y="9741"/>
                  </a:lnTo>
                  <a:lnTo>
                    <a:pt x="92620" y="7501"/>
                  </a:lnTo>
                  <a:lnTo>
                    <a:pt x="87560" y="9726"/>
                  </a:lnTo>
                  <a:lnTo>
                    <a:pt x="65014" y="33806"/>
                  </a:lnTo>
                  <a:lnTo>
                    <a:pt x="40398" y="70924"/>
                  </a:lnTo>
                  <a:lnTo>
                    <a:pt x="20368" y="104839"/>
                  </a:lnTo>
                  <a:lnTo>
                    <a:pt x="6437" y="141699"/>
                  </a:lnTo>
                  <a:lnTo>
                    <a:pt x="993" y="175386"/>
                  </a:lnTo>
                  <a:lnTo>
                    <a:pt x="0" y="211027"/>
                  </a:lnTo>
                  <a:lnTo>
                    <a:pt x="2947" y="226972"/>
                  </a:lnTo>
                  <a:lnTo>
                    <a:pt x="13410" y="246185"/>
                  </a:lnTo>
                  <a:lnTo>
                    <a:pt x="26879" y="261763"/>
                  </a:lnTo>
                  <a:lnTo>
                    <a:pt x="35496" y="267584"/>
                  </a:lnTo>
                  <a:lnTo>
                    <a:pt x="40164" y="268628"/>
                  </a:lnTo>
                  <a:lnTo>
                    <a:pt x="49866" y="267531"/>
                  </a:lnTo>
                  <a:lnTo>
                    <a:pt x="79463" y="249309"/>
                  </a:lnTo>
                  <a:lnTo>
                    <a:pt x="94709" y="239754"/>
                  </a:lnTo>
                  <a:lnTo>
                    <a:pt x="118514" y="210728"/>
                  </a:lnTo>
                  <a:lnTo>
                    <a:pt x="132403" y="176270"/>
                  </a:lnTo>
                  <a:lnTo>
                    <a:pt x="141854" y="140415"/>
                  </a:lnTo>
                  <a:lnTo>
                    <a:pt x="143437" y="106869"/>
                  </a:lnTo>
                  <a:lnTo>
                    <a:pt x="139423" y="114078"/>
                  </a:lnTo>
                  <a:lnTo>
                    <a:pt x="136916" y="126939"/>
                  </a:lnTo>
                  <a:lnTo>
                    <a:pt x="138258" y="162016"/>
                  </a:lnTo>
                  <a:lnTo>
                    <a:pt x="142448" y="196156"/>
                  </a:lnTo>
                  <a:lnTo>
                    <a:pt x="147219" y="219650"/>
                  </a:lnTo>
                  <a:lnTo>
                    <a:pt x="158040" y="238653"/>
                  </a:lnTo>
                  <a:lnTo>
                    <a:pt x="176021" y="258551"/>
                  </a:lnTo>
                  <a:lnTo>
                    <a:pt x="182778" y="262487"/>
                  </a:lnTo>
                  <a:lnTo>
                    <a:pt x="219659" y="248523"/>
                  </a:lnTo>
                  <a:lnTo>
                    <a:pt x="249213" y="226982"/>
                  </a:lnTo>
                  <a:lnTo>
                    <a:pt x="264649" y="204512"/>
                  </a:lnTo>
                  <a:lnTo>
                    <a:pt x="276604" y="168081"/>
                  </a:lnTo>
                  <a:lnTo>
                    <a:pt x="280290" y="138330"/>
                  </a:lnTo>
                  <a:lnTo>
                    <a:pt x="285522" y="108066"/>
                  </a:lnTo>
                  <a:lnTo>
                    <a:pt x="286602" y="77650"/>
                  </a:lnTo>
                  <a:lnTo>
                    <a:pt x="282783" y="48036"/>
                  </a:lnTo>
                  <a:lnTo>
                    <a:pt x="280922" y="11047"/>
                  </a:lnTo>
                  <a:lnTo>
                    <a:pt x="280665" y="0"/>
                  </a:lnTo>
                  <a:lnTo>
                    <a:pt x="306636" y="25840"/>
                  </a:lnTo>
                  <a:lnTo>
                    <a:pt x="326477" y="55333"/>
                  </a:lnTo>
                  <a:lnTo>
                    <a:pt x="343893" y="83662"/>
                  </a:lnTo>
                  <a:lnTo>
                    <a:pt x="362881" y="113506"/>
                  </a:lnTo>
                  <a:lnTo>
                    <a:pt x="372225" y="132829"/>
                  </a:lnTo>
                  <a:lnTo>
                    <a:pt x="378223" y="168189"/>
                  </a:lnTo>
                  <a:lnTo>
                    <a:pt x="377351" y="186767"/>
                  </a:lnTo>
                  <a:lnTo>
                    <a:pt x="367339" y="210659"/>
                  </a:lnTo>
                  <a:lnTo>
                    <a:pt x="343849" y="243732"/>
                  </a:lnTo>
                  <a:lnTo>
                    <a:pt x="324769" y="261875"/>
                  </a:lnTo>
                  <a:lnTo>
                    <a:pt x="303029" y="273930"/>
                  </a:lnTo>
                  <a:lnTo>
                    <a:pt x="280500" y="278819"/>
                  </a:lnTo>
                  <a:lnTo>
                    <a:pt x="253694" y="276222"/>
                  </a:lnTo>
                  <a:lnTo>
                    <a:pt x="238748" y="267802"/>
                  </a:lnTo>
                  <a:lnTo>
                    <a:pt x="226461" y="254746"/>
                  </a:lnTo>
                  <a:lnTo>
                    <a:pt x="210871" y="227508"/>
                  </a:lnTo>
                  <a:lnTo>
                    <a:pt x="203629" y="204947"/>
                  </a:lnTo>
                  <a:lnTo>
                    <a:pt x="204362" y="178550"/>
                  </a:lnTo>
                  <a:lnTo>
                    <a:pt x="211046" y="141688"/>
                  </a:lnTo>
                  <a:lnTo>
                    <a:pt x="212060" y="13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2"/>
            <p:cNvSpPr/>
            <p:nvPr>
              <p:custDataLst>
                <p:tags r:id="rId45"/>
              </p:custDataLst>
            </p:nvPr>
          </p:nvSpPr>
          <p:spPr>
            <a:xfrm>
              <a:off x="5410200" y="2842260"/>
              <a:ext cx="236221" cy="357062"/>
            </a:xfrm>
            <a:custGeom>
              <a:avLst/>
              <a:gdLst/>
              <a:ahLst/>
              <a:cxnLst/>
              <a:rect l="0" t="0" r="0" b="0"/>
              <a:pathLst>
                <a:path w="236221" h="357062">
                  <a:moveTo>
                    <a:pt x="0" y="0"/>
                  </a:moveTo>
                  <a:lnTo>
                    <a:pt x="0" y="0"/>
                  </a:lnTo>
                  <a:lnTo>
                    <a:pt x="12135" y="32361"/>
                  </a:lnTo>
                  <a:lnTo>
                    <a:pt x="18093" y="61796"/>
                  </a:lnTo>
                  <a:lnTo>
                    <a:pt x="21588" y="91811"/>
                  </a:lnTo>
                  <a:lnTo>
                    <a:pt x="25963" y="122085"/>
                  </a:lnTo>
                  <a:lnTo>
                    <a:pt x="30731" y="154731"/>
                  </a:lnTo>
                  <a:lnTo>
                    <a:pt x="34825" y="188150"/>
                  </a:lnTo>
                  <a:lnTo>
                    <a:pt x="36644" y="219935"/>
                  </a:lnTo>
                  <a:lnTo>
                    <a:pt x="39710" y="248738"/>
                  </a:lnTo>
                  <a:lnTo>
                    <a:pt x="46197" y="286496"/>
                  </a:lnTo>
                  <a:lnTo>
                    <a:pt x="51224" y="316874"/>
                  </a:lnTo>
                  <a:lnTo>
                    <a:pt x="51552" y="333026"/>
                  </a:lnTo>
                  <a:lnTo>
                    <a:pt x="48671" y="349946"/>
                  </a:lnTo>
                  <a:lnTo>
                    <a:pt x="49381" y="352678"/>
                  </a:lnTo>
                  <a:lnTo>
                    <a:pt x="52558" y="357061"/>
                  </a:lnTo>
                  <a:lnTo>
                    <a:pt x="52817" y="356574"/>
                  </a:lnTo>
                  <a:lnTo>
                    <a:pt x="62268" y="327131"/>
                  </a:lnTo>
                  <a:lnTo>
                    <a:pt x="69452" y="306988"/>
                  </a:lnTo>
                  <a:lnTo>
                    <a:pt x="77628" y="286785"/>
                  </a:lnTo>
                  <a:lnTo>
                    <a:pt x="86465" y="266543"/>
                  </a:lnTo>
                  <a:lnTo>
                    <a:pt x="102776" y="231070"/>
                  </a:lnTo>
                  <a:lnTo>
                    <a:pt x="117565" y="203273"/>
                  </a:lnTo>
                  <a:lnTo>
                    <a:pt x="127322" y="196177"/>
                  </a:lnTo>
                  <a:lnTo>
                    <a:pt x="138290" y="192182"/>
                  </a:lnTo>
                  <a:lnTo>
                    <a:pt x="142146" y="193315"/>
                  </a:lnTo>
                  <a:lnTo>
                    <a:pt x="160503" y="207300"/>
                  </a:lnTo>
                  <a:lnTo>
                    <a:pt x="169548" y="217440"/>
                  </a:lnTo>
                  <a:lnTo>
                    <a:pt x="189048" y="251997"/>
                  </a:lnTo>
                  <a:lnTo>
                    <a:pt x="203259" y="287283"/>
                  </a:lnTo>
                  <a:lnTo>
                    <a:pt x="218312" y="319270"/>
                  </a:lnTo>
                  <a:lnTo>
                    <a:pt x="220190" y="329219"/>
                  </a:lnTo>
                  <a:lnTo>
                    <a:pt x="222146" y="330393"/>
                  </a:lnTo>
                  <a:lnTo>
                    <a:pt x="23622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3"/>
            <p:cNvSpPr/>
            <p:nvPr>
              <p:custDataLst>
                <p:tags r:id="rId46"/>
              </p:custDataLst>
            </p:nvPr>
          </p:nvSpPr>
          <p:spPr>
            <a:xfrm>
              <a:off x="5762608" y="2964180"/>
              <a:ext cx="173373" cy="227044"/>
            </a:xfrm>
            <a:custGeom>
              <a:avLst/>
              <a:gdLst/>
              <a:ahLst/>
              <a:cxnLst/>
              <a:rect l="0" t="0" r="0" b="0"/>
              <a:pathLst>
                <a:path w="173373" h="227044">
                  <a:moveTo>
                    <a:pt x="74312" y="0"/>
                  </a:moveTo>
                  <a:lnTo>
                    <a:pt x="74312" y="0"/>
                  </a:lnTo>
                  <a:lnTo>
                    <a:pt x="54087" y="28316"/>
                  </a:lnTo>
                  <a:lnTo>
                    <a:pt x="33418" y="62107"/>
                  </a:lnTo>
                  <a:lnTo>
                    <a:pt x="20615" y="93567"/>
                  </a:lnTo>
                  <a:lnTo>
                    <a:pt x="11459" y="124338"/>
                  </a:lnTo>
                  <a:lnTo>
                    <a:pt x="1627" y="158993"/>
                  </a:lnTo>
                  <a:lnTo>
                    <a:pt x="0" y="181729"/>
                  </a:lnTo>
                  <a:lnTo>
                    <a:pt x="4504" y="198720"/>
                  </a:lnTo>
                  <a:lnTo>
                    <a:pt x="8855" y="206289"/>
                  </a:lnTo>
                  <a:lnTo>
                    <a:pt x="20110" y="215310"/>
                  </a:lnTo>
                  <a:lnTo>
                    <a:pt x="44320" y="225097"/>
                  </a:lnTo>
                  <a:lnTo>
                    <a:pt x="55619" y="227043"/>
                  </a:lnTo>
                  <a:lnTo>
                    <a:pt x="79592" y="220048"/>
                  </a:lnTo>
                  <a:lnTo>
                    <a:pt x="112797" y="201668"/>
                  </a:lnTo>
                  <a:lnTo>
                    <a:pt x="140372" y="179980"/>
                  </a:lnTo>
                  <a:lnTo>
                    <a:pt x="168524" y="143635"/>
                  </a:lnTo>
                  <a:lnTo>
                    <a:pt x="173372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4"/>
            <p:cNvSpPr/>
            <p:nvPr>
              <p:custDataLst>
                <p:tags r:id="rId47"/>
              </p:custDataLst>
            </p:nvPr>
          </p:nvSpPr>
          <p:spPr>
            <a:xfrm>
              <a:off x="5966459" y="2956678"/>
              <a:ext cx="348523" cy="238717"/>
            </a:xfrm>
            <a:custGeom>
              <a:avLst/>
              <a:gdLst/>
              <a:ahLst/>
              <a:cxnLst/>
              <a:rect l="0" t="0" r="0" b="0"/>
              <a:pathLst>
                <a:path w="348523" h="238717">
                  <a:moveTo>
                    <a:pt x="0" y="22742"/>
                  </a:moveTo>
                  <a:lnTo>
                    <a:pt x="0" y="22742"/>
                  </a:lnTo>
                  <a:lnTo>
                    <a:pt x="4516" y="45320"/>
                  </a:lnTo>
                  <a:lnTo>
                    <a:pt x="8091" y="63194"/>
                  </a:lnTo>
                  <a:lnTo>
                    <a:pt x="13861" y="84423"/>
                  </a:lnTo>
                  <a:lnTo>
                    <a:pt x="21094" y="107889"/>
                  </a:lnTo>
                  <a:lnTo>
                    <a:pt x="29303" y="132847"/>
                  </a:lnTo>
                  <a:lnTo>
                    <a:pt x="40682" y="167351"/>
                  </a:lnTo>
                  <a:lnTo>
                    <a:pt x="51848" y="201056"/>
                  </a:lnTo>
                  <a:lnTo>
                    <a:pt x="60160" y="234363"/>
                  </a:lnTo>
                  <a:lnTo>
                    <a:pt x="60605" y="238716"/>
                  </a:lnTo>
                  <a:lnTo>
                    <a:pt x="60723" y="238691"/>
                  </a:lnTo>
                  <a:lnTo>
                    <a:pt x="60914" y="236614"/>
                  </a:lnTo>
                  <a:lnTo>
                    <a:pt x="56902" y="232208"/>
                  </a:lnTo>
                  <a:lnTo>
                    <a:pt x="54923" y="225623"/>
                  </a:lnTo>
                  <a:lnTo>
                    <a:pt x="47467" y="195776"/>
                  </a:lnTo>
                  <a:lnTo>
                    <a:pt x="40202" y="158960"/>
                  </a:lnTo>
                  <a:lnTo>
                    <a:pt x="36466" y="129143"/>
                  </a:lnTo>
                  <a:lnTo>
                    <a:pt x="32254" y="98859"/>
                  </a:lnTo>
                  <a:lnTo>
                    <a:pt x="33264" y="68437"/>
                  </a:lnTo>
                  <a:lnTo>
                    <a:pt x="37645" y="49824"/>
                  </a:lnTo>
                  <a:lnTo>
                    <a:pt x="49631" y="29826"/>
                  </a:lnTo>
                  <a:lnTo>
                    <a:pt x="59030" y="18553"/>
                  </a:lnTo>
                  <a:lnTo>
                    <a:pt x="73367" y="12413"/>
                  </a:lnTo>
                  <a:lnTo>
                    <a:pt x="110167" y="4427"/>
                  </a:lnTo>
                  <a:lnTo>
                    <a:pt x="139981" y="1229"/>
                  </a:lnTo>
                  <a:lnTo>
                    <a:pt x="170264" y="281"/>
                  </a:lnTo>
                  <a:lnTo>
                    <a:pt x="200686" y="0"/>
                  </a:lnTo>
                  <a:lnTo>
                    <a:pt x="237919" y="5142"/>
                  </a:lnTo>
                  <a:lnTo>
                    <a:pt x="245442" y="6453"/>
                  </a:lnTo>
                  <a:lnTo>
                    <a:pt x="269903" y="19327"/>
                  </a:lnTo>
                  <a:lnTo>
                    <a:pt x="280824" y="29973"/>
                  </a:lnTo>
                  <a:lnTo>
                    <a:pt x="283736" y="35183"/>
                  </a:lnTo>
                  <a:lnTo>
                    <a:pt x="284832" y="39502"/>
                  </a:lnTo>
                  <a:lnTo>
                    <a:pt x="284714" y="43229"/>
                  </a:lnTo>
                  <a:lnTo>
                    <a:pt x="278444" y="59338"/>
                  </a:lnTo>
                  <a:lnTo>
                    <a:pt x="256028" y="94385"/>
                  </a:lnTo>
                  <a:lnTo>
                    <a:pt x="233059" y="122710"/>
                  </a:lnTo>
                  <a:lnTo>
                    <a:pt x="203047" y="158576"/>
                  </a:lnTo>
                  <a:lnTo>
                    <a:pt x="182505" y="184037"/>
                  </a:lnTo>
                  <a:lnTo>
                    <a:pt x="177407" y="199321"/>
                  </a:lnTo>
                  <a:lnTo>
                    <a:pt x="176214" y="206490"/>
                  </a:lnTo>
                  <a:lnTo>
                    <a:pt x="177942" y="212499"/>
                  </a:lnTo>
                  <a:lnTo>
                    <a:pt x="179589" y="215287"/>
                  </a:lnTo>
                  <a:lnTo>
                    <a:pt x="183226" y="217145"/>
                  </a:lnTo>
                  <a:lnTo>
                    <a:pt x="218455" y="220372"/>
                  </a:lnTo>
                  <a:lnTo>
                    <a:pt x="235099" y="216129"/>
                  </a:lnTo>
                  <a:lnTo>
                    <a:pt x="270523" y="203653"/>
                  </a:lnTo>
                  <a:lnTo>
                    <a:pt x="303205" y="186951"/>
                  </a:lnTo>
                  <a:lnTo>
                    <a:pt x="315663" y="177286"/>
                  </a:lnTo>
                  <a:lnTo>
                    <a:pt x="340401" y="140168"/>
                  </a:lnTo>
                  <a:lnTo>
                    <a:pt x="346022" y="127424"/>
                  </a:lnTo>
                  <a:lnTo>
                    <a:pt x="348522" y="113294"/>
                  </a:lnTo>
                  <a:lnTo>
                    <a:pt x="344043" y="78290"/>
                  </a:lnTo>
                  <a:lnTo>
                    <a:pt x="336560" y="54723"/>
                  </a:lnTo>
                  <a:lnTo>
                    <a:pt x="314461" y="25814"/>
                  </a:lnTo>
                  <a:lnTo>
                    <a:pt x="289561" y="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5"/>
            <p:cNvSpPr/>
            <p:nvPr>
              <p:custDataLst>
                <p:tags r:id="rId48"/>
              </p:custDataLst>
            </p:nvPr>
          </p:nvSpPr>
          <p:spPr>
            <a:xfrm>
              <a:off x="6347459" y="2972837"/>
              <a:ext cx="180791" cy="410227"/>
            </a:xfrm>
            <a:custGeom>
              <a:avLst/>
              <a:gdLst/>
              <a:ahLst/>
              <a:cxnLst/>
              <a:rect l="0" t="0" r="0" b="0"/>
              <a:pathLst>
                <a:path w="180791" h="410227">
                  <a:moveTo>
                    <a:pt x="0" y="151363"/>
                  </a:moveTo>
                  <a:lnTo>
                    <a:pt x="0" y="151363"/>
                  </a:lnTo>
                  <a:lnTo>
                    <a:pt x="12136" y="179679"/>
                  </a:lnTo>
                  <a:lnTo>
                    <a:pt x="27774" y="217514"/>
                  </a:lnTo>
                  <a:lnTo>
                    <a:pt x="43131" y="255536"/>
                  </a:lnTo>
                  <a:lnTo>
                    <a:pt x="54361" y="293613"/>
                  </a:lnTo>
                  <a:lnTo>
                    <a:pt x="63051" y="331706"/>
                  </a:lnTo>
                  <a:lnTo>
                    <a:pt x="75033" y="361713"/>
                  </a:lnTo>
                  <a:lnTo>
                    <a:pt x="90954" y="397911"/>
                  </a:lnTo>
                  <a:lnTo>
                    <a:pt x="98586" y="409710"/>
                  </a:lnTo>
                  <a:lnTo>
                    <a:pt x="96593" y="410117"/>
                  </a:lnTo>
                  <a:lnTo>
                    <a:pt x="94875" y="410226"/>
                  </a:lnTo>
                  <a:lnTo>
                    <a:pt x="93731" y="409452"/>
                  </a:lnTo>
                  <a:lnTo>
                    <a:pt x="92968" y="408089"/>
                  </a:lnTo>
                  <a:lnTo>
                    <a:pt x="80924" y="371313"/>
                  </a:lnTo>
                  <a:lnTo>
                    <a:pt x="65813" y="334729"/>
                  </a:lnTo>
                  <a:lnTo>
                    <a:pt x="55719" y="299015"/>
                  </a:lnTo>
                  <a:lnTo>
                    <a:pt x="47061" y="271173"/>
                  </a:lnTo>
                  <a:lnTo>
                    <a:pt x="37567" y="244123"/>
                  </a:lnTo>
                  <a:lnTo>
                    <a:pt x="28551" y="217143"/>
                  </a:lnTo>
                  <a:lnTo>
                    <a:pt x="21721" y="188218"/>
                  </a:lnTo>
                  <a:lnTo>
                    <a:pt x="15863" y="160688"/>
                  </a:lnTo>
                  <a:lnTo>
                    <a:pt x="12320" y="123646"/>
                  </a:lnTo>
                  <a:lnTo>
                    <a:pt x="14375" y="91222"/>
                  </a:lnTo>
                  <a:lnTo>
                    <a:pt x="19115" y="53970"/>
                  </a:lnTo>
                  <a:lnTo>
                    <a:pt x="29843" y="29937"/>
                  </a:lnTo>
                  <a:lnTo>
                    <a:pt x="47789" y="10774"/>
                  </a:lnTo>
                  <a:lnTo>
                    <a:pt x="61880" y="4212"/>
                  </a:lnTo>
                  <a:lnTo>
                    <a:pt x="95667" y="0"/>
                  </a:lnTo>
                  <a:lnTo>
                    <a:pt x="120915" y="3315"/>
                  </a:lnTo>
                  <a:lnTo>
                    <a:pt x="144483" y="13706"/>
                  </a:lnTo>
                  <a:lnTo>
                    <a:pt x="163507" y="27508"/>
                  </a:lnTo>
                  <a:lnTo>
                    <a:pt x="175823" y="46368"/>
                  </a:lnTo>
                  <a:lnTo>
                    <a:pt x="180790" y="63997"/>
                  </a:lnTo>
                  <a:lnTo>
                    <a:pt x="179693" y="74716"/>
                  </a:lnTo>
                  <a:lnTo>
                    <a:pt x="172091" y="99440"/>
                  </a:lnTo>
                  <a:lnTo>
                    <a:pt x="162845" y="111635"/>
                  </a:lnTo>
                  <a:lnTo>
                    <a:pt x="128908" y="138448"/>
                  </a:lnTo>
                  <a:lnTo>
                    <a:pt x="91358" y="159990"/>
                  </a:lnTo>
                  <a:lnTo>
                    <a:pt x="55589" y="171763"/>
                  </a:lnTo>
                  <a:lnTo>
                    <a:pt x="37511" y="173737"/>
                  </a:lnTo>
                  <a:lnTo>
                    <a:pt x="35167" y="172205"/>
                  </a:lnTo>
                  <a:lnTo>
                    <a:pt x="33604" y="169491"/>
                  </a:lnTo>
                  <a:lnTo>
                    <a:pt x="31406" y="155323"/>
                  </a:lnTo>
                  <a:lnTo>
                    <a:pt x="31097" y="148923"/>
                  </a:lnTo>
                  <a:lnTo>
                    <a:pt x="43657" y="111003"/>
                  </a:lnTo>
                  <a:lnTo>
                    <a:pt x="45721" y="10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6"/>
            <p:cNvSpPr/>
            <p:nvPr>
              <p:custDataLst>
                <p:tags r:id="rId49"/>
              </p:custDataLst>
            </p:nvPr>
          </p:nvSpPr>
          <p:spPr>
            <a:xfrm>
              <a:off x="6569474" y="2933700"/>
              <a:ext cx="193892" cy="212818"/>
            </a:xfrm>
            <a:custGeom>
              <a:avLst/>
              <a:gdLst/>
              <a:ahLst/>
              <a:cxnLst/>
              <a:rect l="0" t="0" r="0" b="0"/>
              <a:pathLst>
                <a:path w="193892" h="212818">
                  <a:moveTo>
                    <a:pt x="90406" y="0"/>
                  </a:moveTo>
                  <a:lnTo>
                    <a:pt x="90406" y="0"/>
                  </a:lnTo>
                  <a:lnTo>
                    <a:pt x="58044" y="8090"/>
                  </a:lnTo>
                  <a:lnTo>
                    <a:pt x="22928" y="20758"/>
                  </a:lnTo>
                  <a:lnTo>
                    <a:pt x="2456" y="35482"/>
                  </a:lnTo>
                  <a:lnTo>
                    <a:pt x="517" y="39194"/>
                  </a:lnTo>
                  <a:lnTo>
                    <a:pt x="0" y="41369"/>
                  </a:lnTo>
                  <a:lnTo>
                    <a:pt x="1349" y="43666"/>
                  </a:lnTo>
                  <a:lnTo>
                    <a:pt x="7363" y="48476"/>
                  </a:lnTo>
                  <a:lnTo>
                    <a:pt x="40430" y="63246"/>
                  </a:lnTo>
                  <a:lnTo>
                    <a:pt x="78371" y="81732"/>
                  </a:lnTo>
                  <a:lnTo>
                    <a:pt x="112428" y="100699"/>
                  </a:lnTo>
                  <a:lnTo>
                    <a:pt x="149696" y="129864"/>
                  </a:lnTo>
                  <a:lnTo>
                    <a:pt x="185201" y="163637"/>
                  </a:lnTo>
                  <a:lnTo>
                    <a:pt x="191805" y="172352"/>
                  </a:lnTo>
                  <a:lnTo>
                    <a:pt x="193565" y="175861"/>
                  </a:lnTo>
                  <a:lnTo>
                    <a:pt x="193891" y="179048"/>
                  </a:lnTo>
                  <a:lnTo>
                    <a:pt x="191998" y="184846"/>
                  </a:lnTo>
                  <a:lnTo>
                    <a:pt x="186170" y="196915"/>
                  </a:lnTo>
                  <a:lnTo>
                    <a:pt x="179253" y="204076"/>
                  </a:lnTo>
                  <a:lnTo>
                    <a:pt x="175037" y="207170"/>
                  </a:lnTo>
                  <a:lnTo>
                    <a:pt x="163580" y="210609"/>
                  </a:lnTo>
                  <a:lnTo>
                    <a:pt x="131484" y="212817"/>
                  </a:lnTo>
                  <a:lnTo>
                    <a:pt x="98614" y="212406"/>
                  </a:lnTo>
                  <a:lnTo>
                    <a:pt x="76186" y="206398"/>
                  </a:lnTo>
                  <a:lnTo>
                    <a:pt x="64048" y="198695"/>
                  </a:lnTo>
                  <a:lnTo>
                    <a:pt x="57525" y="189626"/>
                  </a:lnTo>
                  <a:lnTo>
                    <a:pt x="52306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7"/>
            <p:cNvSpPr/>
            <p:nvPr>
              <p:custDataLst>
                <p:tags r:id="rId50"/>
              </p:custDataLst>
            </p:nvPr>
          </p:nvSpPr>
          <p:spPr>
            <a:xfrm>
              <a:off x="6256754" y="2305590"/>
              <a:ext cx="349787" cy="246493"/>
            </a:xfrm>
            <a:custGeom>
              <a:avLst/>
              <a:gdLst/>
              <a:ahLst/>
              <a:cxnLst/>
              <a:rect l="0" t="0" r="0" b="0"/>
              <a:pathLst>
                <a:path w="349787" h="246493">
                  <a:moveTo>
                    <a:pt x="37366" y="71850"/>
                  </a:moveTo>
                  <a:lnTo>
                    <a:pt x="37366" y="71850"/>
                  </a:lnTo>
                  <a:lnTo>
                    <a:pt x="25230" y="104211"/>
                  </a:lnTo>
                  <a:lnTo>
                    <a:pt x="13639" y="136472"/>
                  </a:lnTo>
                  <a:lnTo>
                    <a:pt x="2984" y="170128"/>
                  </a:lnTo>
                  <a:lnTo>
                    <a:pt x="0" y="201235"/>
                  </a:lnTo>
                  <a:lnTo>
                    <a:pt x="438" y="215715"/>
                  </a:lnTo>
                  <a:lnTo>
                    <a:pt x="5446" y="232539"/>
                  </a:lnTo>
                  <a:lnTo>
                    <a:pt x="9915" y="240070"/>
                  </a:lnTo>
                  <a:lnTo>
                    <a:pt x="14724" y="243981"/>
                  </a:lnTo>
                  <a:lnTo>
                    <a:pt x="17191" y="245024"/>
                  </a:lnTo>
                  <a:lnTo>
                    <a:pt x="32800" y="246492"/>
                  </a:lnTo>
                  <a:lnTo>
                    <a:pt x="53510" y="242882"/>
                  </a:lnTo>
                  <a:lnTo>
                    <a:pt x="71689" y="232405"/>
                  </a:lnTo>
                  <a:lnTo>
                    <a:pt x="96736" y="203754"/>
                  </a:lnTo>
                  <a:lnTo>
                    <a:pt x="101852" y="189176"/>
                  </a:lnTo>
                  <a:lnTo>
                    <a:pt x="103278" y="172255"/>
                  </a:lnTo>
                  <a:lnTo>
                    <a:pt x="98477" y="147602"/>
                  </a:lnTo>
                  <a:lnTo>
                    <a:pt x="86705" y="119225"/>
                  </a:lnTo>
                  <a:lnTo>
                    <a:pt x="70800" y="90214"/>
                  </a:lnTo>
                  <a:lnTo>
                    <a:pt x="38200" y="57227"/>
                  </a:lnTo>
                  <a:lnTo>
                    <a:pt x="4524" y="21491"/>
                  </a:lnTo>
                  <a:lnTo>
                    <a:pt x="2771" y="17957"/>
                  </a:lnTo>
                  <a:lnTo>
                    <a:pt x="2450" y="14755"/>
                  </a:lnTo>
                  <a:lnTo>
                    <a:pt x="4350" y="8939"/>
                  </a:lnTo>
                  <a:lnTo>
                    <a:pt x="10274" y="3532"/>
                  </a:lnTo>
                  <a:lnTo>
                    <a:pt x="14225" y="905"/>
                  </a:lnTo>
                  <a:lnTo>
                    <a:pt x="18552" y="0"/>
                  </a:lnTo>
                  <a:lnTo>
                    <a:pt x="33578" y="2771"/>
                  </a:lnTo>
                  <a:lnTo>
                    <a:pt x="54588" y="10648"/>
                  </a:lnTo>
                  <a:lnTo>
                    <a:pt x="80193" y="29163"/>
                  </a:lnTo>
                  <a:lnTo>
                    <a:pt x="110310" y="67033"/>
                  </a:lnTo>
                  <a:lnTo>
                    <a:pt x="131205" y="100501"/>
                  </a:lnTo>
                  <a:lnTo>
                    <a:pt x="151638" y="134707"/>
                  </a:lnTo>
                  <a:lnTo>
                    <a:pt x="167934" y="169779"/>
                  </a:lnTo>
                  <a:lnTo>
                    <a:pt x="179689" y="204345"/>
                  </a:lnTo>
                  <a:lnTo>
                    <a:pt x="182103" y="223723"/>
                  </a:lnTo>
                  <a:lnTo>
                    <a:pt x="178089" y="220049"/>
                  </a:lnTo>
                  <a:lnTo>
                    <a:pt x="176109" y="213634"/>
                  </a:lnTo>
                  <a:lnTo>
                    <a:pt x="168651" y="183905"/>
                  </a:lnTo>
                  <a:lnTo>
                    <a:pt x="159129" y="149362"/>
                  </a:lnTo>
                  <a:lnTo>
                    <a:pt x="153877" y="121063"/>
                  </a:lnTo>
                  <a:lnTo>
                    <a:pt x="152321" y="88125"/>
                  </a:lnTo>
                  <a:lnTo>
                    <a:pt x="155841" y="50700"/>
                  </a:lnTo>
                  <a:lnTo>
                    <a:pt x="163761" y="43357"/>
                  </a:lnTo>
                  <a:lnTo>
                    <a:pt x="190626" y="30682"/>
                  </a:lnTo>
                  <a:lnTo>
                    <a:pt x="213855" y="28436"/>
                  </a:lnTo>
                  <a:lnTo>
                    <a:pt x="223605" y="30207"/>
                  </a:lnTo>
                  <a:lnTo>
                    <a:pt x="238955" y="38949"/>
                  </a:lnTo>
                  <a:lnTo>
                    <a:pt x="267959" y="72535"/>
                  </a:lnTo>
                  <a:lnTo>
                    <a:pt x="289789" y="110040"/>
                  </a:lnTo>
                  <a:lnTo>
                    <a:pt x="305605" y="144838"/>
                  </a:lnTo>
                  <a:lnTo>
                    <a:pt x="316389" y="179719"/>
                  </a:lnTo>
                  <a:lnTo>
                    <a:pt x="318009" y="186960"/>
                  </a:lnTo>
                  <a:lnTo>
                    <a:pt x="319288" y="189230"/>
                  </a:lnTo>
                  <a:lnTo>
                    <a:pt x="320988" y="190743"/>
                  </a:lnTo>
                  <a:lnTo>
                    <a:pt x="322967" y="191752"/>
                  </a:lnTo>
                  <a:lnTo>
                    <a:pt x="324287" y="191578"/>
                  </a:lnTo>
                  <a:lnTo>
                    <a:pt x="325166" y="190616"/>
                  </a:lnTo>
                  <a:lnTo>
                    <a:pt x="341474" y="157109"/>
                  </a:lnTo>
                  <a:lnTo>
                    <a:pt x="349786" y="140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8"/>
            <p:cNvSpPr/>
            <p:nvPr>
              <p:custDataLst>
                <p:tags r:id="rId51"/>
              </p:custDataLst>
            </p:nvPr>
          </p:nvSpPr>
          <p:spPr>
            <a:xfrm>
              <a:off x="6118859" y="2278380"/>
              <a:ext cx="83822" cy="7621"/>
            </a:xfrm>
            <a:custGeom>
              <a:avLst/>
              <a:gdLst/>
              <a:ahLst/>
              <a:cxnLst/>
              <a:rect l="0" t="0" r="0" b="0"/>
              <a:pathLst>
                <a:path w="83822" h="7621">
                  <a:moveTo>
                    <a:pt x="0" y="7620"/>
                  </a:moveTo>
                  <a:lnTo>
                    <a:pt x="0" y="7620"/>
                  </a:lnTo>
                  <a:lnTo>
                    <a:pt x="24836" y="5362"/>
                  </a:lnTo>
                  <a:lnTo>
                    <a:pt x="57605" y="2383"/>
                  </a:lnTo>
                  <a:lnTo>
                    <a:pt x="83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9"/>
            <p:cNvSpPr/>
            <p:nvPr>
              <p:custDataLst>
                <p:tags r:id="rId52"/>
              </p:custDataLst>
            </p:nvPr>
          </p:nvSpPr>
          <p:spPr>
            <a:xfrm>
              <a:off x="5890259" y="2350526"/>
              <a:ext cx="303993" cy="215200"/>
            </a:xfrm>
            <a:custGeom>
              <a:avLst/>
              <a:gdLst/>
              <a:ahLst/>
              <a:cxnLst/>
              <a:rect l="0" t="0" r="0" b="0"/>
              <a:pathLst>
                <a:path w="303993" h="215200">
                  <a:moveTo>
                    <a:pt x="0" y="49774"/>
                  </a:moveTo>
                  <a:lnTo>
                    <a:pt x="0" y="49774"/>
                  </a:lnTo>
                  <a:lnTo>
                    <a:pt x="36408" y="25503"/>
                  </a:lnTo>
                  <a:lnTo>
                    <a:pt x="63312" y="11329"/>
                  </a:lnTo>
                  <a:lnTo>
                    <a:pt x="97500" y="848"/>
                  </a:lnTo>
                  <a:lnTo>
                    <a:pt x="131336" y="0"/>
                  </a:lnTo>
                  <a:lnTo>
                    <a:pt x="165916" y="7368"/>
                  </a:lnTo>
                  <a:lnTo>
                    <a:pt x="197610" y="22534"/>
                  </a:lnTo>
                  <a:lnTo>
                    <a:pt x="216520" y="36821"/>
                  </a:lnTo>
                  <a:lnTo>
                    <a:pt x="244717" y="73587"/>
                  </a:lnTo>
                  <a:lnTo>
                    <a:pt x="264703" y="103397"/>
                  </a:lnTo>
                  <a:lnTo>
                    <a:pt x="279091" y="133678"/>
                  </a:lnTo>
                  <a:lnTo>
                    <a:pt x="290974" y="164099"/>
                  </a:lnTo>
                  <a:lnTo>
                    <a:pt x="302070" y="196628"/>
                  </a:lnTo>
                  <a:lnTo>
                    <a:pt x="303992" y="209938"/>
                  </a:lnTo>
                  <a:lnTo>
                    <a:pt x="303414" y="212430"/>
                  </a:lnTo>
                  <a:lnTo>
                    <a:pt x="302183" y="214092"/>
                  </a:lnTo>
                  <a:lnTo>
                    <a:pt x="300515" y="215199"/>
                  </a:lnTo>
                  <a:lnTo>
                    <a:pt x="298557" y="214244"/>
                  </a:lnTo>
                  <a:lnTo>
                    <a:pt x="289561" y="202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70"/>
            <p:cNvSpPr/>
            <p:nvPr>
              <p:custDataLst>
                <p:tags r:id="rId53"/>
              </p:custDataLst>
            </p:nvPr>
          </p:nvSpPr>
          <p:spPr>
            <a:xfrm>
              <a:off x="5996941" y="2217420"/>
              <a:ext cx="68161" cy="361505"/>
            </a:xfrm>
            <a:custGeom>
              <a:avLst/>
              <a:gdLst/>
              <a:ahLst/>
              <a:cxnLst/>
              <a:rect l="0" t="0" r="0" b="0"/>
              <a:pathLst>
                <a:path w="68161" h="361505">
                  <a:moveTo>
                    <a:pt x="0" y="0"/>
                  </a:moveTo>
                  <a:lnTo>
                    <a:pt x="0" y="0"/>
                  </a:lnTo>
                  <a:lnTo>
                    <a:pt x="4514" y="27093"/>
                  </a:lnTo>
                  <a:lnTo>
                    <a:pt x="8089" y="48542"/>
                  </a:lnTo>
                  <a:lnTo>
                    <a:pt x="16577" y="85921"/>
                  </a:lnTo>
                  <a:lnTo>
                    <a:pt x="25147" y="119467"/>
                  </a:lnTo>
                  <a:lnTo>
                    <a:pt x="31778" y="151310"/>
                  </a:lnTo>
                  <a:lnTo>
                    <a:pt x="37548" y="184653"/>
                  </a:lnTo>
                  <a:lnTo>
                    <a:pt x="42933" y="217534"/>
                  </a:lnTo>
                  <a:lnTo>
                    <a:pt x="48150" y="246260"/>
                  </a:lnTo>
                  <a:lnTo>
                    <a:pt x="51033" y="273138"/>
                  </a:lnTo>
                  <a:lnTo>
                    <a:pt x="54914" y="309812"/>
                  </a:lnTo>
                  <a:lnTo>
                    <a:pt x="61425" y="339870"/>
                  </a:lnTo>
                  <a:lnTo>
                    <a:pt x="67165" y="360646"/>
                  </a:lnTo>
                  <a:lnTo>
                    <a:pt x="67636" y="361504"/>
                  </a:lnTo>
                  <a:lnTo>
                    <a:pt x="67950" y="361229"/>
                  </a:lnTo>
                  <a:lnTo>
                    <a:pt x="68160" y="360199"/>
                  </a:lnTo>
                  <a:lnTo>
                    <a:pt x="49687" y="329029"/>
                  </a:lnTo>
                  <a:lnTo>
                    <a:pt x="30479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1"/>
            <p:cNvSpPr/>
            <p:nvPr>
              <p:custDataLst>
                <p:tags r:id="rId54"/>
              </p:custDataLst>
            </p:nvPr>
          </p:nvSpPr>
          <p:spPr>
            <a:xfrm>
              <a:off x="5494020" y="2324652"/>
              <a:ext cx="411481" cy="248825"/>
            </a:xfrm>
            <a:custGeom>
              <a:avLst/>
              <a:gdLst/>
              <a:ahLst/>
              <a:cxnLst/>
              <a:rect l="0" t="0" r="0" b="0"/>
              <a:pathLst>
                <a:path w="411481" h="248825">
                  <a:moveTo>
                    <a:pt x="0" y="75648"/>
                  </a:moveTo>
                  <a:lnTo>
                    <a:pt x="0" y="75648"/>
                  </a:lnTo>
                  <a:lnTo>
                    <a:pt x="28316" y="75648"/>
                  </a:lnTo>
                  <a:lnTo>
                    <a:pt x="66152" y="75648"/>
                  </a:lnTo>
                  <a:lnTo>
                    <a:pt x="104173" y="75648"/>
                  </a:lnTo>
                  <a:lnTo>
                    <a:pt x="142250" y="75648"/>
                  </a:lnTo>
                  <a:lnTo>
                    <a:pt x="180343" y="75648"/>
                  </a:lnTo>
                  <a:lnTo>
                    <a:pt x="214396" y="71603"/>
                  </a:lnTo>
                  <a:lnTo>
                    <a:pt x="240067" y="62843"/>
                  </a:lnTo>
                  <a:lnTo>
                    <a:pt x="274048" y="45890"/>
                  </a:lnTo>
                  <a:lnTo>
                    <a:pt x="296656" y="29035"/>
                  </a:lnTo>
                  <a:lnTo>
                    <a:pt x="301180" y="20782"/>
                  </a:lnTo>
                  <a:lnTo>
                    <a:pt x="304037" y="12317"/>
                  </a:lnTo>
                  <a:lnTo>
                    <a:pt x="308130" y="5732"/>
                  </a:lnTo>
                  <a:lnTo>
                    <a:pt x="308713" y="3637"/>
                  </a:lnTo>
                  <a:lnTo>
                    <a:pt x="308255" y="2241"/>
                  </a:lnTo>
                  <a:lnTo>
                    <a:pt x="307104" y="1310"/>
                  </a:lnTo>
                  <a:lnTo>
                    <a:pt x="303567" y="276"/>
                  </a:lnTo>
                  <a:lnTo>
                    <a:pt x="301437" y="0"/>
                  </a:lnTo>
                  <a:lnTo>
                    <a:pt x="290351" y="3656"/>
                  </a:lnTo>
                  <a:lnTo>
                    <a:pt x="283421" y="12325"/>
                  </a:lnTo>
                  <a:lnTo>
                    <a:pt x="263982" y="42632"/>
                  </a:lnTo>
                  <a:lnTo>
                    <a:pt x="243034" y="71322"/>
                  </a:lnTo>
                  <a:lnTo>
                    <a:pt x="228832" y="105317"/>
                  </a:lnTo>
                  <a:lnTo>
                    <a:pt x="219261" y="138155"/>
                  </a:lnTo>
                  <a:lnTo>
                    <a:pt x="214137" y="175497"/>
                  </a:lnTo>
                  <a:lnTo>
                    <a:pt x="214552" y="188605"/>
                  </a:lnTo>
                  <a:lnTo>
                    <a:pt x="217559" y="197254"/>
                  </a:lnTo>
                  <a:lnTo>
                    <a:pt x="224011" y="206882"/>
                  </a:lnTo>
                  <a:lnTo>
                    <a:pt x="231076" y="210174"/>
                  </a:lnTo>
                  <a:lnTo>
                    <a:pt x="235331" y="211052"/>
                  </a:lnTo>
                  <a:lnTo>
                    <a:pt x="244574" y="209770"/>
                  </a:lnTo>
                  <a:lnTo>
                    <a:pt x="264304" y="202048"/>
                  </a:lnTo>
                  <a:lnTo>
                    <a:pt x="279443" y="190805"/>
                  </a:lnTo>
                  <a:lnTo>
                    <a:pt x="309884" y="155300"/>
                  </a:lnTo>
                  <a:lnTo>
                    <a:pt x="323271" y="129858"/>
                  </a:lnTo>
                  <a:lnTo>
                    <a:pt x="327489" y="114426"/>
                  </a:lnTo>
                  <a:lnTo>
                    <a:pt x="328504" y="151572"/>
                  </a:lnTo>
                  <a:lnTo>
                    <a:pt x="335948" y="182273"/>
                  </a:lnTo>
                  <a:lnTo>
                    <a:pt x="347222" y="219574"/>
                  </a:lnTo>
                  <a:lnTo>
                    <a:pt x="350390" y="236355"/>
                  </a:lnTo>
                  <a:lnTo>
                    <a:pt x="354131" y="243876"/>
                  </a:lnTo>
                  <a:lnTo>
                    <a:pt x="356316" y="246220"/>
                  </a:lnTo>
                  <a:lnTo>
                    <a:pt x="360998" y="248824"/>
                  </a:lnTo>
                  <a:lnTo>
                    <a:pt x="364278" y="246979"/>
                  </a:lnTo>
                  <a:lnTo>
                    <a:pt x="386553" y="218907"/>
                  </a:lnTo>
                  <a:lnTo>
                    <a:pt x="401461" y="184982"/>
                  </a:lnTo>
                  <a:lnTo>
                    <a:pt x="411480" y="15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72"/>
            <p:cNvSpPr/>
            <p:nvPr>
              <p:custDataLst>
                <p:tags r:id="rId55"/>
              </p:custDataLst>
            </p:nvPr>
          </p:nvSpPr>
          <p:spPr>
            <a:xfrm>
              <a:off x="5562600" y="2232660"/>
              <a:ext cx="76201" cy="361063"/>
            </a:xfrm>
            <a:custGeom>
              <a:avLst/>
              <a:gdLst/>
              <a:ahLst/>
              <a:cxnLst/>
              <a:rect l="0" t="0" r="0" b="0"/>
              <a:pathLst>
                <a:path w="76201" h="361063">
                  <a:moveTo>
                    <a:pt x="0" y="0"/>
                  </a:moveTo>
                  <a:lnTo>
                    <a:pt x="0" y="0"/>
                  </a:lnTo>
                  <a:lnTo>
                    <a:pt x="8091" y="28317"/>
                  </a:lnTo>
                  <a:lnTo>
                    <a:pt x="17166" y="62106"/>
                  </a:lnTo>
                  <a:lnTo>
                    <a:pt x="29263" y="97612"/>
                  </a:lnTo>
                  <a:lnTo>
                    <a:pt x="39527" y="134944"/>
                  </a:lnTo>
                  <a:lnTo>
                    <a:pt x="45225" y="162422"/>
                  </a:lnTo>
                  <a:lnTo>
                    <a:pt x="50579" y="191567"/>
                  </a:lnTo>
                  <a:lnTo>
                    <a:pt x="55781" y="221455"/>
                  </a:lnTo>
                  <a:lnTo>
                    <a:pt x="60916" y="249413"/>
                  </a:lnTo>
                  <a:lnTo>
                    <a:pt x="66309" y="286696"/>
                  </a:lnTo>
                  <a:lnTo>
                    <a:pt x="67907" y="316934"/>
                  </a:lnTo>
                  <a:lnTo>
                    <a:pt x="72492" y="349906"/>
                  </a:lnTo>
                  <a:lnTo>
                    <a:pt x="75101" y="361062"/>
                  </a:lnTo>
                  <a:lnTo>
                    <a:pt x="75467" y="360935"/>
                  </a:lnTo>
                  <a:lnTo>
                    <a:pt x="7620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3"/>
            <p:cNvSpPr/>
            <p:nvPr>
              <p:custDataLst>
                <p:tags r:id="rId56"/>
              </p:custDataLst>
            </p:nvPr>
          </p:nvSpPr>
          <p:spPr>
            <a:xfrm>
              <a:off x="5318759" y="2410664"/>
              <a:ext cx="137162" cy="140793"/>
            </a:xfrm>
            <a:custGeom>
              <a:avLst/>
              <a:gdLst/>
              <a:ahLst/>
              <a:cxnLst/>
              <a:rect l="0" t="0" r="0" b="0"/>
              <a:pathLst>
                <a:path w="137162" h="140793">
                  <a:moveTo>
                    <a:pt x="0" y="88696"/>
                  </a:moveTo>
                  <a:lnTo>
                    <a:pt x="0" y="88696"/>
                  </a:lnTo>
                  <a:lnTo>
                    <a:pt x="8091" y="56335"/>
                  </a:lnTo>
                  <a:lnTo>
                    <a:pt x="17168" y="24074"/>
                  </a:lnTo>
                  <a:lnTo>
                    <a:pt x="24845" y="11151"/>
                  </a:lnTo>
                  <a:lnTo>
                    <a:pt x="33902" y="3431"/>
                  </a:lnTo>
                  <a:lnTo>
                    <a:pt x="43573" y="0"/>
                  </a:lnTo>
                  <a:lnTo>
                    <a:pt x="53516" y="734"/>
                  </a:lnTo>
                  <a:lnTo>
                    <a:pt x="58536" y="2114"/>
                  </a:lnTo>
                  <a:lnTo>
                    <a:pt x="66375" y="8164"/>
                  </a:lnTo>
                  <a:lnTo>
                    <a:pt x="96838" y="44674"/>
                  </a:lnTo>
                  <a:lnTo>
                    <a:pt x="113673" y="81300"/>
                  </a:lnTo>
                  <a:lnTo>
                    <a:pt x="126072" y="113969"/>
                  </a:lnTo>
                  <a:lnTo>
                    <a:pt x="129406" y="140792"/>
                  </a:lnTo>
                  <a:lnTo>
                    <a:pt x="137161" y="11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4"/>
            <p:cNvSpPr/>
            <p:nvPr>
              <p:custDataLst>
                <p:tags r:id="rId57"/>
              </p:custDataLst>
            </p:nvPr>
          </p:nvSpPr>
          <p:spPr>
            <a:xfrm>
              <a:off x="5091817" y="2368696"/>
              <a:ext cx="158364" cy="167924"/>
            </a:xfrm>
            <a:custGeom>
              <a:avLst/>
              <a:gdLst/>
              <a:ahLst/>
              <a:cxnLst/>
              <a:rect l="0" t="0" r="0" b="0"/>
              <a:pathLst>
                <a:path w="158364" h="167924">
                  <a:moveTo>
                    <a:pt x="105024" y="54464"/>
                  </a:moveTo>
                  <a:lnTo>
                    <a:pt x="105024" y="54464"/>
                  </a:lnTo>
                  <a:lnTo>
                    <a:pt x="96933" y="22103"/>
                  </a:lnTo>
                  <a:lnTo>
                    <a:pt x="88445" y="6215"/>
                  </a:lnTo>
                  <a:lnTo>
                    <a:pt x="83811" y="1978"/>
                  </a:lnTo>
                  <a:lnTo>
                    <a:pt x="79029" y="0"/>
                  </a:lnTo>
                  <a:lnTo>
                    <a:pt x="69198" y="60"/>
                  </a:lnTo>
                  <a:lnTo>
                    <a:pt x="65053" y="2108"/>
                  </a:lnTo>
                  <a:lnTo>
                    <a:pt x="35565" y="33987"/>
                  </a:lnTo>
                  <a:lnTo>
                    <a:pt x="16169" y="70676"/>
                  </a:lnTo>
                  <a:lnTo>
                    <a:pt x="3934" y="106491"/>
                  </a:lnTo>
                  <a:lnTo>
                    <a:pt x="0" y="130275"/>
                  </a:lnTo>
                  <a:lnTo>
                    <a:pt x="1337" y="141215"/>
                  </a:lnTo>
                  <a:lnTo>
                    <a:pt x="5601" y="149747"/>
                  </a:lnTo>
                  <a:lnTo>
                    <a:pt x="13140" y="159183"/>
                  </a:lnTo>
                  <a:lnTo>
                    <a:pt x="22136" y="164506"/>
                  </a:lnTo>
                  <a:lnTo>
                    <a:pt x="41707" y="167923"/>
                  </a:lnTo>
                  <a:lnTo>
                    <a:pt x="67116" y="162514"/>
                  </a:lnTo>
                  <a:lnTo>
                    <a:pt x="84008" y="154871"/>
                  </a:lnTo>
                  <a:lnTo>
                    <a:pt x="99737" y="141411"/>
                  </a:lnTo>
                  <a:lnTo>
                    <a:pt x="129558" y="105873"/>
                  </a:lnTo>
                  <a:lnTo>
                    <a:pt x="138728" y="90204"/>
                  </a:lnTo>
                  <a:lnTo>
                    <a:pt x="142951" y="70603"/>
                  </a:lnTo>
                  <a:lnTo>
                    <a:pt x="143936" y="76812"/>
                  </a:lnTo>
                  <a:lnTo>
                    <a:pt x="149148" y="93466"/>
                  </a:lnTo>
                  <a:lnTo>
                    <a:pt x="150603" y="125381"/>
                  </a:lnTo>
                  <a:lnTo>
                    <a:pt x="151527" y="138476"/>
                  </a:lnTo>
                  <a:lnTo>
                    <a:pt x="158047" y="166721"/>
                  </a:lnTo>
                  <a:lnTo>
                    <a:pt x="158152" y="166556"/>
                  </a:lnTo>
                  <a:lnTo>
                    <a:pt x="158363" y="16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5"/>
            <p:cNvSpPr/>
            <p:nvPr>
              <p:custDataLst>
                <p:tags r:id="rId58"/>
              </p:custDataLst>
            </p:nvPr>
          </p:nvSpPr>
          <p:spPr>
            <a:xfrm>
              <a:off x="4922520" y="2247900"/>
              <a:ext cx="106681" cy="367964"/>
            </a:xfrm>
            <a:custGeom>
              <a:avLst/>
              <a:gdLst/>
              <a:ahLst/>
              <a:cxnLst/>
              <a:rect l="0" t="0" r="0" b="0"/>
              <a:pathLst>
                <a:path w="106681" h="367964">
                  <a:moveTo>
                    <a:pt x="0" y="0"/>
                  </a:moveTo>
                  <a:lnTo>
                    <a:pt x="0" y="0"/>
                  </a:lnTo>
                  <a:lnTo>
                    <a:pt x="16180" y="32362"/>
                  </a:lnTo>
                  <a:lnTo>
                    <a:pt x="24125" y="61796"/>
                  </a:lnTo>
                  <a:lnTo>
                    <a:pt x="27657" y="91811"/>
                  </a:lnTo>
                  <a:lnTo>
                    <a:pt x="29224" y="122085"/>
                  </a:lnTo>
                  <a:lnTo>
                    <a:pt x="32179" y="150216"/>
                  </a:lnTo>
                  <a:lnTo>
                    <a:pt x="36316" y="176829"/>
                  </a:lnTo>
                  <a:lnTo>
                    <a:pt x="40976" y="202768"/>
                  </a:lnTo>
                  <a:lnTo>
                    <a:pt x="43611" y="228408"/>
                  </a:lnTo>
                  <a:lnTo>
                    <a:pt x="45629" y="253915"/>
                  </a:lnTo>
                  <a:lnTo>
                    <a:pt x="50680" y="290382"/>
                  </a:lnTo>
                  <a:lnTo>
                    <a:pt x="55073" y="326317"/>
                  </a:lnTo>
                  <a:lnTo>
                    <a:pt x="60037" y="341456"/>
                  </a:lnTo>
                  <a:lnTo>
                    <a:pt x="77781" y="366270"/>
                  </a:lnTo>
                  <a:lnTo>
                    <a:pt x="80641" y="367794"/>
                  </a:lnTo>
                  <a:lnTo>
                    <a:pt x="83393" y="367963"/>
                  </a:lnTo>
                  <a:lnTo>
                    <a:pt x="86075" y="367229"/>
                  </a:lnTo>
                  <a:lnTo>
                    <a:pt x="10668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6"/>
            <p:cNvSpPr/>
            <p:nvPr>
              <p:custDataLst>
                <p:tags r:id="rId59"/>
              </p:custDataLst>
            </p:nvPr>
          </p:nvSpPr>
          <p:spPr>
            <a:xfrm>
              <a:off x="4672822" y="2347913"/>
              <a:ext cx="217168" cy="486423"/>
            </a:xfrm>
            <a:custGeom>
              <a:avLst/>
              <a:gdLst/>
              <a:ahLst/>
              <a:cxnLst/>
              <a:rect l="0" t="0" r="0" b="0"/>
              <a:pathLst>
                <a:path w="217168" h="486423">
                  <a:moveTo>
                    <a:pt x="127778" y="29527"/>
                  </a:moveTo>
                  <a:lnTo>
                    <a:pt x="127778" y="29527"/>
                  </a:lnTo>
                  <a:lnTo>
                    <a:pt x="135869" y="57843"/>
                  </a:lnTo>
                  <a:lnTo>
                    <a:pt x="144945" y="91633"/>
                  </a:lnTo>
                  <a:lnTo>
                    <a:pt x="148951" y="127140"/>
                  </a:lnTo>
                  <a:lnTo>
                    <a:pt x="154184" y="164471"/>
                  </a:lnTo>
                  <a:lnTo>
                    <a:pt x="156448" y="191948"/>
                  </a:lnTo>
                  <a:lnTo>
                    <a:pt x="158300" y="221095"/>
                  </a:lnTo>
                  <a:lnTo>
                    <a:pt x="161945" y="250981"/>
                  </a:lnTo>
                  <a:lnTo>
                    <a:pt x="164130" y="281198"/>
                  </a:lnTo>
                  <a:lnTo>
                    <a:pt x="165101" y="310714"/>
                  </a:lnTo>
                  <a:lnTo>
                    <a:pt x="165533" y="337943"/>
                  </a:lnTo>
                  <a:lnTo>
                    <a:pt x="167982" y="364157"/>
                  </a:lnTo>
                  <a:lnTo>
                    <a:pt x="171863" y="398199"/>
                  </a:lnTo>
                  <a:lnTo>
                    <a:pt x="177220" y="432457"/>
                  </a:lnTo>
                  <a:lnTo>
                    <a:pt x="188894" y="469107"/>
                  </a:lnTo>
                  <a:lnTo>
                    <a:pt x="196228" y="486422"/>
                  </a:lnTo>
                  <a:lnTo>
                    <a:pt x="196320" y="482591"/>
                  </a:lnTo>
                  <a:lnTo>
                    <a:pt x="194082" y="478398"/>
                  </a:lnTo>
                  <a:lnTo>
                    <a:pt x="192301" y="476094"/>
                  </a:lnTo>
                  <a:lnTo>
                    <a:pt x="180960" y="440073"/>
                  </a:lnTo>
                  <a:lnTo>
                    <a:pt x="168042" y="402566"/>
                  </a:lnTo>
                  <a:lnTo>
                    <a:pt x="159502" y="376509"/>
                  </a:lnTo>
                  <a:lnTo>
                    <a:pt x="152320" y="347994"/>
                  </a:lnTo>
                  <a:lnTo>
                    <a:pt x="145459" y="318388"/>
                  </a:lnTo>
                  <a:lnTo>
                    <a:pt x="136765" y="288296"/>
                  </a:lnTo>
                  <a:lnTo>
                    <a:pt x="129514" y="257989"/>
                  </a:lnTo>
                  <a:lnTo>
                    <a:pt x="123470" y="228432"/>
                  </a:lnTo>
                  <a:lnTo>
                    <a:pt x="117961" y="201185"/>
                  </a:lnTo>
                  <a:lnTo>
                    <a:pt x="110432" y="172706"/>
                  </a:lnTo>
                  <a:lnTo>
                    <a:pt x="103136" y="136342"/>
                  </a:lnTo>
                  <a:lnTo>
                    <a:pt x="101190" y="110050"/>
                  </a:lnTo>
                  <a:lnTo>
                    <a:pt x="99893" y="80669"/>
                  </a:lnTo>
                  <a:lnTo>
                    <a:pt x="98451" y="43508"/>
                  </a:lnTo>
                  <a:lnTo>
                    <a:pt x="97450" y="6282"/>
                  </a:lnTo>
                  <a:lnTo>
                    <a:pt x="97366" y="2263"/>
                  </a:lnTo>
                  <a:lnTo>
                    <a:pt x="99036" y="1191"/>
                  </a:lnTo>
                  <a:lnTo>
                    <a:pt x="105409" y="0"/>
                  </a:lnTo>
                  <a:lnTo>
                    <a:pt x="111627" y="1728"/>
                  </a:lnTo>
                  <a:lnTo>
                    <a:pt x="144916" y="21029"/>
                  </a:lnTo>
                  <a:lnTo>
                    <a:pt x="182344" y="49993"/>
                  </a:lnTo>
                  <a:lnTo>
                    <a:pt x="200296" y="69175"/>
                  </a:lnTo>
                  <a:lnTo>
                    <a:pt x="212295" y="90946"/>
                  </a:lnTo>
                  <a:lnTo>
                    <a:pt x="217167" y="109438"/>
                  </a:lnTo>
                  <a:lnTo>
                    <a:pt x="216048" y="120359"/>
                  </a:lnTo>
                  <a:lnTo>
                    <a:pt x="208432" y="145212"/>
                  </a:lnTo>
                  <a:lnTo>
                    <a:pt x="199184" y="157425"/>
                  </a:lnTo>
                  <a:lnTo>
                    <a:pt x="165247" y="184251"/>
                  </a:lnTo>
                  <a:lnTo>
                    <a:pt x="130758" y="204745"/>
                  </a:lnTo>
                  <a:lnTo>
                    <a:pt x="100439" y="220014"/>
                  </a:lnTo>
                  <a:lnTo>
                    <a:pt x="63393" y="236299"/>
                  </a:lnTo>
                  <a:lnTo>
                    <a:pt x="30394" y="246822"/>
                  </a:lnTo>
                  <a:lnTo>
                    <a:pt x="9424" y="250022"/>
                  </a:lnTo>
                  <a:lnTo>
                    <a:pt x="5185" y="243518"/>
                  </a:lnTo>
                  <a:lnTo>
                    <a:pt x="1326" y="231314"/>
                  </a:lnTo>
                  <a:lnTo>
                    <a:pt x="0" y="204557"/>
                  </a:lnTo>
                  <a:lnTo>
                    <a:pt x="5858" y="15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76"/>
          <p:cNvGrpSpPr/>
          <p:nvPr/>
        </p:nvGrpSpPr>
        <p:grpSpPr>
          <a:xfrm>
            <a:off x="7360920" y="1632249"/>
            <a:ext cx="419101" cy="173692"/>
            <a:chOff x="7360920" y="1632249"/>
            <a:chExt cx="419101" cy="173692"/>
          </a:xfrm>
        </p:grpSpPr>
        <p:sp>
          <p:nvSpPr>
            <p:cNvPr id="183" name="SMARTInkShape-377"/>
            <p:cNvSpPr/>
            <p:nvPr>
              <p:custDataLst>
                <p:tags r:id="rId40"/>
              </p:custDataLst>
            </p:nvPr>
          </p:nvSpPr>
          <p:spPr>
            <a:xfrm>
              <a:off x="7437120" y="1777143"/>
              <a:ext cx="342901" cy="28798"/>
            </a:xfrm>
            <a:custGeom>
              <a:avLst/>
              <a:gdLst/>
              <a:ahLst/>
              <a:cxnLst/>
              <a:rect l="0" t="0" r="0" b="0"/>
              <a:pathLst>
                <a:path w="342901" h="28798">
                  <a:moveTo>
                    <a:pt x="0" y="28797"/>
                  </a:moveTo>
                  <a:lnTo>
                    <a:pt x="0" y="28797"/>
                  </a:lnTo>
                  <a:lnTo>
                    <a:pt x="36407" y="12616"/>
                  </a:lnTo>
                  <a:lnTo>
                    <a:pt x="63311" y="4672"/>
                  </a:lnTo>
                  <a:lnTo>
                    <a:pt x="99756" y="200"/>
                  </a:lnTo>
                  <a:lnTo>
                    <a:pt x="125617" y="0"/>
                  </a:lnTo>
                  <a:lnTo>
                    <a:pt x="154044" y="2734"/>
                  </a:lnTo>
                  <a:lnTo>
                    <a:pt x="181351" y="6771"/>
                  </a:lnTo>
                  <a:lnTo>
                    <a:pt x="208447" y="10541"/>
                  </a:lnTo>
                  <a:lnTo>
                    <a:pt x="237424" y="12217"/>
                  </a:lnTo>
                  <a:lnTo>
                    <a:pt x="264977" y="15219"/>
                  </a:lnTo>
                  <a:lnTo>
                    <a:pt x="291334" y="18529"/>
                  </a:lnTo>
                  <a:lnTo>
                    <a:pt x="325740" y="20392"/>
                  </a:lnTo>
                  <a:lnTo>
                    <a:pt x="342900" y="2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8"/>
            <p:cNvSpPr/>
            <p:nvPr>
              <p:custDataLst>
                <p:tags r:id="rId41"/>
              </p:custDataLst>
            </p:nvPr>
          </p:nvSpPr>
          <p:spPr>
            <a:xfrm>
              <a:off x="7360920" y="1632249"/>
              <a:ext cx="381001" cy="36532"/>
            </a:xfrm>
            <a:custGeom>
              <a:avLst/>
              <a:gdLst/>
              <a:ahLst/>
              <a:cxnLst/>
              <a:rect l="0" t="0" r="0" b="0"/>
              <a:pathLst>
                <a:path w="381001" h="36532">
                  <a:moveTo>
                    <a:pt x="0" y="36531"/>
                  </a:moveTo>
                  <a:lnTo>
                    <a:pt x="0" y="36531"/>
                  </a:lnTo>
                  <a:lnTo>
                    <a:pt x="36407" y="16305"/>
                  </a:lnTo>
                  <a:lnTo>
                    <a:pt x="65570" y="6375"/>
                  </a:lnTo>
                  <a:lnTo>
                    <a:pt x="93489" y="1962"/>
                  </a:lnTo>
                  <a:lnTo>
                    <a:pt x="122831" y="0"/>
                  </a:lnTo>
                  <a:lnTo>
                    <a:pt x="152804" y="1386"/>
                  </a:lnTo>
                  <a:lnTo>
                    <a:pt x="183060" y="4824"/>
                  </a:lnTo>
                  <a:lnTo>
                    <a:pt x="213440" y="9175"/>
                  </a:lnTo>
                  <a:lnTo>
                    <a:pt x="241618" y="13931"/>
                  </a:lnTo>
                  <a:lnTo>
                    <a:pt x="268252" y="18866"/>
                  </a:lnTo>
                  <a:lnTo>
                    <a:pt x="305355" y="26405"/>
                  </a:lnTo>
                  <a:lnTo>
                    <a:pt x="341504" y="34280"/>
                  </a:lnTo>
                  <a:lnTo>
                    <a:pt x="379427" y="36472"/>
                  </a:lnTo>
                  <a:lnTo>
                    <a:pt x="381000" y="36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77"/>
          <p:cNvGrpSpPr/>
          <p:nvPr/>
        </p:nvGrpSpPr>
        <p:grpSpPr>
          <a:xfrm>
            <a:off x="4610100" y="1443276"/>
            <a:ext cx="2514344" cy="567357"/>
            <a:chOff x="4610100" y="1443276"/>
            <a:chExt cx="2514344" cy="567357"/>
          </a:xfrm>
        </p:grpSpPr>
        <p:sp>
          <p:nvSpPr>
            <p:cNvPr id="186" name="SMARTInkShape-379"/>
            <p:cNvSpPr/>
            <p:nvPr>
              <p:custDataLst>
                <p:tags r:id="rId33"/>
              </p:custDataLst>
            </p:nvPr>
          </p:nvSpPr>
          <p:spPr>
            <a:xfrm>
              <a:off x="7048500" y="1524000"/>
              <a:ext cx="75944" cy="388621"/>
            </a:xfrm>
            <a:custGeom>
              <a:avLst/>
              <a:gdLst/>
              <a:ahLst/>
              <a:cxnLst/>
              <a:rect l="0" t="0" r="0" b="0"/>
              <a:pathLst>
                <a:path w="75944" h="388621">
                  <a:moveTo>
                    <a:pt x="0" y="0"/>
                  </a:moveTo>
                  <a:lnTo>
                    <a:pt x="0" y="0"/>
                  </a:lnTo>
                  <a:lnTo>
                    <a:pt x="17404" y="35654"/>
                  </a:lnTo>
                  <a:lnTo>
                    <a:pt x="31215" y="71901"/>
                  </a:lnTo>
                  <a:lnTo>
                    <a:pt x="36906" y="109451"/>
                  </a:lnTo>
                  <a:lnTo>
                    <a:pt x="43579" y="147388"/>
                  </a:lnTo>
                  <a:lnTo>
                    <a:pt x="50919" y="185440"/>
                  </a:lnTo>
                  <a:lnTo>
                    <a:pt x="57609" y="222679"/>
                  </a:lnTo>
                  <a:lnTo>
                    <a:pt x="59968" y="255538"/>
                  </a:lnTo>
                  <a:lnTo>
                    <a:pt x="61513" y="285877"/>
                  </a:lnTo>
                  <a:lnTo>
                    <a:pt x="69192" y="319312"/>
                  </a:lnTo>
                  <a:lnTo>
                    <a:pt x="72238" y="334110"/>
                  </a:lnTo>
                  <a:lnTo>
                    <a:pt x="71813" y="359665"/>
                  </a:lnTo>
                  <a:lnTo>
                    <a:pt x="75943" y="386312"/>
                  </a:lnTo>
                  <a:lnTo>
                    <a:pt x="75182" y="387081"/>
                  </a:lnTo>
                  <a:lnTo>
                    <a:pt x="6858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0"/>
            <p:cNvSpPr/>
            <p:nvPr>
              <p:custDataLst>
                <p:tags r:id="rId34"/>
              </p:custDataLst>
            </p:nvPr>
          </p:nvSpPr>
          <p:spPr>
            <a:xfrm>
              <a:off x="6835140" y="1706880"/>
              <a:ext cx="99061" cy="200969"/>
            </a:xfrm>
            <a:custGeom>
              <a:avLst/>
              <a:gdLst/>
              <a:ahLst/>
              <a:cxnLst/>
              <a:rect l="0" t="0" r="0" b="0"/>
              <a:pathLst>
                <a:path w="99061" h="200969">
                  <a:moveTo>
                    <a:pt x="0" y="0"/>
                  </a:moveTo>
                  <a:lnTo>
                    <a:pt x="0" y="0"/>
                  </a:lnTo>
                  <a:lnTo>
                    <a:pt x="21794" y="29571"/>
                  </a:lnTo>
                  <a:lnTo>
                    <a:pt x="35432" y="64830"/>
                  </a:lnTo>
                  <a:lnTo>
                    <a:pt x="41402" y="84707"/>
                  </a:lnTo>
                  <a:lnTo>
                    <a:pt x="47920" y="107271"/>
                  </a:lnTo>
                  <a:lnTo>
                    <a:pt x="55165" y="139116"/>
                  </a:lnTo>
                  <a:lnTo>
                    <a:pt x="59816" y="176211"/>
                  </a:lnTo>
                  <a:lnTo>
                    <a:pt x="62710" y="186407"/>
                  </a:lnTo>
                  <a:lnTo>
                    <a:pt x="66840" y="196907"/>
                  </a:lnTo>
                  <a:lnTo>
                    <a:pt x="67807" y="200968"/>
                  </a:lnTo>
                  <a:lnTo>
                    <a:pt x="68065" y="200865"/>
                  </a:lnTo>
                  <a:lnTo>
                    <a:pt x="68237" y="199950"/>
                  </a:lnTo>
                  <a:lnTo>
                    <a:pt x="74596" y="189858"/>
                  </a:lnTo>
                  <a:lnTo>
                    <a:pt x="86262" y="157886"/>
                  </a:lnTo>
                  <a:lnTo>
                    <a:pt x="9906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1"/>
            <p:cNvSpPr/>
            <p:nvPr>
              <p:custDataLst>
                <p:tags r:id="rId35"/>
              </p:custDataLst>
            </p:nvPr>
          </p:nvSpPr>
          <p:spPr>
            <a:xfrm>
              <a:off x="6322557" y="1661160"/>
              <a:ext cx="454419" cy="257507"/>
            </a:xfrm>
            <a:custGeom>
              <a:avLst/>
              <a:gdLst/>
              <a:ahLst/>
              <a:cxnLst/>
              <a:rect l="0" t="0" r="0" b="0"/>
              <a:pathLst>
                <a:path w="454419" h="257507">
                  <a:moveTo>
                    <a:pt x="131584" y="22860"/>
                  </a:moveTo>
                  <a:lnTo>
                    <a:pt x="131584" y="22860"/>
                  </a:lnTo>
                  <a:lnTo>
                    <a:pt x="99222" y="22860"/>
                  </a:lnTo>
                  <a:lnTo>
                    <a:pt x="62915" y="30950"/>
                  </a:lnTo>
                  <a:lnTo>
                    <a:pt x="34754" y="44072"/>
                  </a:lnTo>
                  <a:lnTo>
                    <a:pt x="14369" y="62729"/>
                  </a:lnTo>
                  <a:lnTo>
                    <a:pt x="7522" y="74729"/>
                  </a:lnTo>
                  <a:lnTo>
                    <a:pt x="5695" y="80299"/>
                  </a:lnTo>
                  <a:lnTo>
                    <a:pt x="6171" y="85706"/>
                  </a:lnTo>
                  <a:lnTo>
                    <a:pt x="11216" y="96229"/>
                  </a:lnTo>
                  <a:lnTo>
                    <a:pt x="43608" y="124140"/>
                  </a:lnTo>
                  <a:lnTo>
                    <a:pt x="81469" y="148793"/>
                  </a:lnTo>
                  <a:lnTo>
                    <a:pt x="115512" y="168829"/>
                  </a:lnTo>
                  <a:lnTo>
                    <a:pt x="151927" y="193965"/>
                  </a:lnTo>
                  <a:lnTo>
                    <a:pt x="164895" y="210949"/>
                  </a:lnTo>
                  <a:lnTo>
                    <a:pt x="169530" y="223013"/>
                  </a:lnTo>
                  <a:lnTo>
                    <a:pt x="169582" y="227415"/>
                  </a:lnTo>
                  <a:lnTo>
                    <a:pt x="167922" y="231197"/>
                  </a:lnTo>
                  <a:lnTo>
                    <a:pt x="161562" y="237656"/>
                  </a:lnTo>
                  <a:lnTo>
                    <a:pt x="153093" y="241092"/>
                  </a:lnTo>
                  <a:lnTo>
                    <a:pt x="116698" y="248715"/>
                  </a:lnTo>
                  <a:lnTo>
                    <a:pt x="87757" y="250647"/>
                  </a:lnTo>
                  <a:lnTo>
                    <a:pt x="57731" y="252065"/>
                  </a:lnTo>
                  <a:lnTo>
                    <a:pt x="21761" y="257444"/>
                  </a:lnTo>
                  <a:lnTo>
                    <a:pt x="9960" y="257506"/>
                  </a:lnTo>
                  <a:lnTo>
                    <a:pt x="1893" y="254712"/>
                  </a:lnTo>
                  <a:lnTo>
                    <a:pt x="249" y="252781"/>
                  </a:lnTo>
                  <a:lnTo>
                    <a:pt x="0" y="250648"/>
                  </a:lnTo>
                  <a:lnTo>
                    <a:pt x="681" y="248378"/>
                  </a:lnTo>
                  <a:lnTo>
                    <a:pt x="13776" y="233049"/>
                  </a:lnTo>
                  <a:lnTo>
                    <a:pt x="45876" y="212420"/>
                  </a:lnTo>
                  <a:lnTo>
                    <a:pt x="65132" y="201727"/>
                  </a:lnTo>
                  <a:lnTo>
                    <a:pt x="88976" y="188671"/>
                  </a:lnTo>
                  <a:lnTo>
                    <a:pt x="115878" y="174041"/>
                  </a:lnTo>
                  <a:lnTo>
                    <a:pt x="153741" y="153450"/>
                  </a:lnTo>
                  <a:lnTo>
                    <a:pt x="180082" y="141412"/>
                  </a:lnTo>
                  <a:lnTo>
                    <a:pt x="203709" y="132375"/>
                  </a:lnTo>
                  <a:lnTo>
                    <a:pt x="233006" y="121270"/>
                  </a:lnTo>
                  <a:lnTo>
                    <a:pt x="255925" y="113867"/>
                  </a:lnTo>
                  <a:lnTo>
                    <a:pt x="290422" y="105641"/>
                  </a:lnTo>
                  <a:lnTo>
                    <a:pt x="326203" y="99927"/>
                  </a:lnTo>
                  <a:lnTo>
                    <a:pt x="331535" y="99445"/>
                  </a:lnTo>
                  <a:lnTo>
                    <a:pt x="331771" y="99317"/>
                  </a:lnTo>
                  <a:lnTo>
                    <a:pt x="331082" y="99231"/>
                  </a:lnTo>
                  <a:lnTo>
                    <a:pt x="330622" y="100021"/>
                  </a:lnTo>
                  <a:lnTo>
                    <a:pt x="319132" y="131628"/>
                  </a:lnTo>
                  <a:lnTo>
                    <a:pt x="315386" y="165669"/>
                  </a:lnTo>
                  <a:lnTo>
                    <a:pt x="315583" y="189069"/>
                  </a:lnTo>
                  <a:lnTo>
                    <a:pt x="325105" y="221962"/>
                  </a:lnTo>
                  <a:lnTo>
                    <a:pt x="332176" y="232141"/>
                  </a:lnTo>
                  <a:lnTo>
                    <a:pt x="341808" y="239487"/>
                  </a:lnTo>
                  <a:lnTo>
                    <a:pt x="354556" y="245574"/>
                  </a:lnTo>
                  <a:lnTo>
                    <a:pt x="370947" y="246586"/>
                  </a:lnTo>
                  <a:lnTo>
                    <a:pt x="399214" y="242396"/>
                  </a:lnTo>
                  <a:lnTo>
                    <a:pt x="417324" y="237272"/>
                  </a:lnTo>
                  <a:lnTo>
                    <a:pt x="431017" y="229349"/>
                  </a:lnTo>
                  <a:lnTo>
                    <a:pt x="444201" y="215370"/>
                  </a:lnTo>
                  <a:lnTo>
                    <a:pt x="453470" y="196458"/>
                  </a:lnTo>
                  <a:lnTo>
                    <a:pt x="454418" y="179883"/>
                  </a:lnTo>
                  <a:lnTo>
                    <a:pt x="447936" y="151512"/>
                  </a:lnTo>
                  <a:lnTo>
                    <a:pt x="433032" y="121657"/>
                  </a:lnTo>
                  <a:lnTo>
                    <a:pt x="410273" y="93620"/>
                  </a:lnTo>
                  <a:lnTo>
                    <a:pt x="379821" y="69226"/>
                  </a:lnTo>
                  <a:lnTo>
                    <a:pt x="346246" y="48169"/>
                  </a:lnTo>
                  <a:lnTo>
                    <a:pt x="314849" y="33464"/>
                  </a:lnTo>
                  <a:lnTo>
                    <a:pt x="286035" y="20909"/>
                  </a:lnTo>
                  <a:lnTo>
                    <a:pt x="283658" y="18173"/>
                  </a:lnTo>
                  <a:lnTo>
                    <a:pt x="282920" y="15502"/>
                  </a:lnTo>
                  <a:lnTo>
                    <a:pt x="283274" y="12875"/>
                  </a:lnTo>
                  <a:lnTo>
                    <a:pt x="292700" y="7698"/>
                  </a:lnTo>
                  <a:lnTo>
                    <a:pt x="314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2"/>
            <p:cNvSpPr/>
            <p:nvPr>
              <p:custDataLst>
                <p:tags r:id="rId36"/>
              </p:custDataLst>
            </p:nvPr>
          </p:nvSpPr>
          <p:spPr>
            <a:xfrm>
              <a:off x="5684520" y="1554480"/>
              <a:ext cx="487681" cy="386633"/>
            </a:xfrm>
            <a:custGeom>
              <a:avLst/>
              <a:gdLst/>
              <a:ahLst/>
              <a:cxnLst/>
              <a:rect l="0" t="0" r="0" b="0"/>
              <a:pathLst>
                <a:path w="487681" h="386633">
                  <a:moveTo>
                    <a:pt x="0" y="0"/>
                  </a:moveTo>
                  <a:lnTo>
                    <a:pt x="0" y="0"/>
                  </a:lnTo>
                  <a:lnTo>
                    <a:pt x="20226" y="36407"/>
                  </a:lnTo>
                  <a:lnTo>
                    <a:pt x="32413" y="67827"/>
                  </a:lnTo>
                  <a:lnTo>
                    <a:pt x="36850" y="83318"/>
                  </a:lnTo>
                  <a:lnTo>
                    <a:pt x="40653" y="113119"/>
                  </a:lnTo>
                  <a:lnTo>
                    <a:pt x="44035" y="152459"/>
                  </a:lnTo>
                  <a:lnTo>
                    <a:pt x="47136" y="198160"/>
                  </a:lnTo>
                  <a:lnTo>
                    <a:pt x="49204" y="232013"/>
                  </a:lnTo>
                  <a:lnTo>
                    <a:pt x="50582" y="257969"/>
                  </a:lnTo>
                  <a:lnTo>
                    <a:pt x="52114" y="294993"/>
                  </a:lnTo>
                  <a:lnTo>
                    <a:pt x="54670" y="329270"/>
                  </a:lnTo>
                  <a:lnTo>
                    <a:pt x="61269" y="344180"/>
                  </a:lnTo>
                  <a:lnTo>
                    <a:pt x="72104" y="354193"/>
                  </a:lnTo>
                  <a:lnTo>
                    <a:pt x="85387" y="360619"/>
                  </a:lnTo>
                  <a:lnTo>
                    <a:pt x="119125" y="364745"/>
                  </a:lnTo>
                  <a:lnTo>
                    <a:pt x="151572" y="363202"/>
                  </a:lnTo>
                  <a:lnTo>
                    <a:pt x="184893" y="355124"/>
                  </a:lnTo>
                  <a:lnTo>
                    <a:pt x="221576" y="339749"/>
                  </a:lnTo>
                  <a:lnTo>
                    <a:pt x="244951" y="325413"/>
                  </a:lnTo>
                  <a:lnTo>
                    <a:pt x="273238" y="297455"/>
                  </a:lnTo>
                  <a:lnTo>
                    <a:pt x="300999" y="263583"/>
                  </a:lnTo>
                  <a:lnTo>
                    <a:pt x="324150" y="225883"/>
                  </a:lnTo>
                  <a:lnTo>
                    <a:pt x="330333" y="212999"/>
                  </a:lnTo>
                  <a:lnTo>
                    <a:pt x="333081" y="201629"/>
                  </a:lnTo>
                  <a:lnTo>
                    <a:pt x="332968" y="197919"/>
                  </a:lnTo>
                  <a:lnTo>
                    <a:pt x="332045" y="195446"/>
                  </a:lnTo>
                  <a:lnTo>
                    <a:pt x="330584" y="193797"/>
                  </a:lnTo>
                  <a:lnTo>
                    <a:pt x="326702" y="191966"/>
                  </a:lnTo>
                  <a:lnTo>
                    <a:pt x="324481" y="191477"/>
                  </a:lnTo>
                  <a:lnTo>
                    <a:pt x="313266" y="194835"/>
                  </a:lnTo>
                  <a:lnTo>
                    <a:pt x="299218" y="205237"/>
                  </a:lnTo>
                  <a:lnTo>
                    <a:pt x="274253" y="239415"/>
                  </a:lnTo>
                  <a:lnTo>
                    <a:pt x="253987" y="273446"/>
                  </a:lnTo>
                  <a:lnTo>
                    <a:pt x="250607" y="286914"/>
                  </a:lnTo>
                  <a:lnTo>
                    <a:pt x="255336" y="313402"/>
                  </a:lnTo>
                  <a:lnTo>
                    <a:pt x="262016" y="335571"/>
                  </a:lnTo>
                  <a:lnTo>
                    <a:pt x="271391" y="348391"/>
                  </a:lnTo>
                  <a:lnTo>
                    <a:pt x="298107" y="370420"/>
                  </a:lnTo>
                  <a:lnTo>
                    <a:pt x="328405" y="381910"/>
                  </a:lnTo>
                  <a:lnTo>
                    <a:pt x="364193" y="386632"/>
                  </a:lnTo>
                  <a:lnTo>
                    <a:pt x="391310" y="385479"/>
                  </a:lnTo>
                  <a:lnTo>
                    <a:pt x="421143" y="379604"/>
                  </a:lnTo>
                  <a:lnTo>
                    <a:pt x="454157" y="365704"/>
                  </a:lnTo>
                  <a:lnTo>
                    <a:pt x="48768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3"/>
            <p:cNvSpPr/>
            <p:nvPr>
              <p:custDataLst>
                <p:tags r:id="rId37"/>
              </p:custDataLst>
            </p:nvPr>
          </p:nvSpPr>
          <p:spPr>
            <a:xfrm>
              <a:off x="5234941" y="1709479"/>
              <a:ext cx="342681" cy="216288"/>
            </a:xfrm>
            <a:custGeom>
              <a:avLst/>
              <a:gdLst/>
              <a:ahLst/>
              <a:cxnLst/>
              <a:rect l="0" t="0" r="0" b="0"/>
              <a:pathLst>
                <a:path w="342681" h="216288">
                  <a:moveTo>
                    <a:pt x="0" y="43121"/>
                  </a:moveTo>
                  <a:lnTo>
                    <a:pt x="0" y="43121"/>
                  </a:lnTo>
                  <a:lnTo>
                    <a:pt x="28315" y="22895"/>
                  </a:lnTo>
                  <a:lnTo>
                    <a:pt x="62105" y="6272"/>
                  </a:lnTo>
                  <a:lnTo>
                    <a:pt x="89973" y="1344"/>
                  </a:lnTo>
                  <a:lnTo>
                    <a:pt x="120421" y="0"/>
                  </a:lnTo>
                  <a:lnTo>
                    <a:pt x="148064" y="2225"/>
                  </a:lnTo>
                  <a:lnTo>
                    <a:pt x="176719" y="6036"/>
                  </a:lnTo>
                  <a:lnTo>
                    <a:pt x="206388" y="10552"/>
                  </a:lnTo>
                  <a:lnTo>
                    <a:pt x="236508" y="15382"/>
                  </a:lnTo>
                  <a:lnTo>
                    <a:pt x="273934" y="30951"/>
                  </a:lnTo>
                  <a:lnTo>
                    <a:pt x="298382" y="51651"/>
                  </a:lnTo>
                  <a:lnTo>
                    <a:pt x="320966" y="82247"/>
                  </a:lnTo>
                  <a:lnTo>
                    <a:pt x="334459" y="120025"/>
                  </a:lnTo>
                  <a:lnTo>
                    <a:pt x="341231" y="156055"/>
                  </a:lnTo>
                  <a:lnTo>
                    <a:pt x="342680" y="193083"/>
                  </a:lnTo>
                  <a:lnTo>
                    <a:pt x="341955" y="203751"/>
                  </a:lnTo>
                  <a:lnTo>
                    <a:pt x="338811" y="211314"/>
                  </a:lnTo>
                  <a:lnTo>
                    <a:pt x="336788" y="213670"/>
                  </a:lnTo>
                  <a:lnTo>
                    <a:pt x="332281" y="216287"/>
                  </a:lnTo>
                  <a:lnTo>
                    <a:pt x="330739" y="214445"/>
                  </a:lnTo>
                  <a:lnTo>
                    <a:pt x="327659" y="19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4"/>
            <p:cNvSpPr/>
            <p:nvPr>
              <p:custDataLst>
                <p:tags r:id="rId38"/>
              </p:custDataLst>
            </p:nvPr>
          </p:nvSpPr>
          <p:spPr>
            <a:xfrm>
              <a:off x="4610100" y="1571735"/>
              <a:ext cx="807304" cy="415406"/>
            </a:xfrm>
            <a:custGeom>
              <a:avLst/>
              <a:gdLst/>
              <a:ahLst/>
              <a:cxnLst/>
              <a:rect l="0" t="0" r="0" b="0"/>
              <a:pathLst>
                <a:path w="807304" h="415406">
                  <a:moveTo>
                    <a:pt x="0" y="302785"/>
                  </a:moveTo>
                  <a:lnTo>
                    <a:pt x="0" y="302785"/>
                  </a:lnTo>
                  <a:lnTo>
                    <a:pt x="28316" y="294695"/>
                  </a:lnTo>
                  <a:lnTo>
                    <a:pt x="57824" y="287232"/>
                  </a:lnTo>
                  <a:lnTo>
                    <a:pt x="98663" y="277176"/>
                  </a:lnTo>
                  <a:lnTo>
                    <a:pt x="147055" y="265392"/>
                  </a:lnTo>
                  <a:lnTo>
                    <a:pt x="185243" y="256690"/>
                  </a:lnTo>
                  <a:lnTo>
                    <a:pt x="216629" y="250042"/>
                  </a:lnTo>
                  <a:lnTo>
                    <a:pt x="243480" y="244763"/>
                  </a:lnTo>
                  <a:lnTo>
                    <a:pt x="265613" y="239550"/>
                  </a:lnTo>
                  <a:lnTo>
                    <a:pt x="301496" y="229243"/>
                  </a:lnTo>
                  <a:lnTo>
                    <a:pt x="337406" y="217965"/>
                  </a:lnTo>
                  <a:lnTo>
                    <a:pt x="369441" y="198805"/>
                  </a:lnTo>
                  <a:lnTo>
                    <a:pt x="370754" y="197058"/>
                  </a:lnTo>
                  <a:lnTo>
                    <a:pt x="372213" y="192860"/>
                  </a:lnTo>
                  <a:lnTo>
                    <a:pt x="371755" y="190555"/>
                  </a:lnTo>
                  <a:lnTo>
                    <a:pt x="368989" y="185736"/>
                  </a:lnTo>
                  <a:lnTo>
                    <a:pt x="367913" y="184959"/>
                  </a:lnTo>
                  <a:lnTo>
                    <a:pt x="367195" y="185288"/>
                  </a:lnTo>
                  <a:lnTo>
                    <a:pt x="366717" y="186353"/>
                  </a:lnTo>
                  <a:lnTo>
                    <a:pt x="349308" y="201009"/>
                  </a:lnTo>
                  <a:lnTo>
                    <a:pt x="320571" y="236544"/>
                  </a:lnTo>
                  <a:lnTo>
                    <a:pt x="309003" y="268577"/>
                  </a:lnTo>
                  <a:lnTo>
                    <a:pt x="301906" y="299893"/>
                  </a:lnTo>
                  <a:lnTo>
                    <a:pt x="304413" y="329774"/>
                  </a:lnTo>
                  <a:lnTo>
                    <a:pt x="311365" y="355091"/>
                  </a:lnTo>
                  <a:lnTo>
                    <a:pt x="319289" y="370905"/>
                  </a:lnTo>
                  <a:lnTo>
                    <a:pt x="330713" y="381885"/>
                  </a:lnTo>
                  <a:lnTo>
                    <a:pt x="354698" y="395832"/>
                  </a:lnTo>
                  <a:lnTo>
                    <a:pt x="387063" y="400657"/>
                  </a:lnTo>
                  <a:lnTo>
                    <a:pt x="411865" y="399800"/>
                  </a:lnTo>
                  <a:lnTo>
                    <a:pt x="447900" y="385198"/>
                  </a:lnTo>
                  <a:lnTo>
                    <a:pt x="463226" y="374973"/>
                  </a:lnTo>
                  <a:lnTo>
                    <a:pt x="492215" y="340357"/>
                  </a:lnTo>
                  <a:lnTo>
                    <a:pt x="512126" y="304217"/>
                  </a:lnTo>
                  <a:lnTo>
                    <a:pt x="522205" y="274517"/>
                  </a:lnTo>
                  <a:lnTo>
                    <a:pt x="533197" y="238656"/>
                  </a:lnTo>
                  <a:lnTo>
                    <a:pt x="539236" y="226870"/>
                  </a:lnTo>
                  <a:lnTo>
                    <a:pt x="555497" y="212001"/>
                  </a:lnTo>
                  <a:lnTo>
                    <a:pt x="560079" y="219630"/>
                  </a:lnTo>
                  <a:lnTo>
                    <a:pt x="568366" y="244308"/>
                  </a:lnTo>
                  <a:lnTo>
                    <a:pt x="573138" y="280917"/>
                  </a:lnTo>
                  <a:lnTo>
                    <a:pt x="579605" y="310699"/>
                  </a:lnTo>
                  <a:lnTo>
                    <a:pt x="585331" y="347058"/>
                  </a:lnTo>
                  <a:lnTo>
                    <a:pt x="588812" y="384156"/>
                  </a:lnTo>
                  <a:lnTo>
                    <a:pt x="590660" y="390053"/>
                  </a:lnTo>
                  <a:lnTo>
                    <a:pt x="597232" y="398862"/>
                  </a:lnTo>
                  <a:lnTo>
                    <a:pt x="615247" y="411416"/>
                  </a:lnTo>
                  <a:lnTo>
                    <a:pt x="626042" y="415405"/>
                  </a:lnTo>
                  <a:lnTo>
                    <a:pt x="642694" y="412542"/>
                  </a:lnTo>
                  <a:lnTo>
                    <a:pt x="663714" y="402286"/>
                  </a:lnTo>
                  <a:lnTo>
                    <a:pt x="693573" y="371483"/>
                  </a:lnTo>
                  <a:lnTo>
                    <a:pt x="716325" y="341014"/>
                  </a:lnTo>
                  <a:lnTo>
                    <a:pt x="731540" y="314696"/>
                  </a:lnTo>
                  <a:lnTo>
                    <a:pt x="744511" y="286065"/>
                  </a:lnTo>
                  <a:lnTo>
                    <a:pt x="755074" y="255561"/>
                  </a:lnTo>
                  <a:lnTo>
                    <a:pt x="762591" y="222248"/>
                  </a:lnTo>
                  <a:lnTo>
                    <a:pt x="768754" y="185428"/>
                  </a:lnTo>
                  <a:lnTo>
                    <a:pt x="773468" y="147333"/>
                  </a:lnTo>
                  <a:lnTo>
                    <a:pt x="775564" y="110646"/>
                  </a:lnTo>
                  <a:lnTo>
                    <a:pt x="778753" y="76843"/>
                  </a:lnTo>
                  <a:lnTo>
                    <a:pt x="782146" y="46580"/>
                  </a:lnTo>
                  <a:lnTo>
                    <a:pt x="784056" y="13042"/>
                  </a:lnTo>
                  <a:lnTo>
                    <a:pt x="784622" y="0"/>
                  </a:lnTo>
                  <a:lnTo>
                    <a:pt x="784828" y="31208"/>
                  </a:lnTo>
                  <a:lnTo>
                    <a:pt x="780805" y="65590"/>
                  </a:lnTo>
                  <a:lnTo>
                    <a:pt x="782342" y="102589"/>
                  </a:lnTo>
                  <a:lnTo>
                    <a:pt x="785999" y="129989"/>
                  </a:lnTo>
                  <a:lnTo>
                    <a:pt x="789599" y="159100"/>
                  </a:lnTo>
                  <a:lnTo>
                    <a:pt x="791199" y="188972"/>
                  </a:lnTo>
                  <a:lnTo>
                    <a:pt x="794169" y="216923"/>
                  </a:lnTo>
                  <a:lnTo>
                    <a:pt x="800601" y="254202"/>
                  </a:lnTo>
                  <a:lnTo>
                    <a:pt x="805610" y="286697"/>
                  </a:lnTo>
                  <a:lnTo>
                    <a:pt x="807303" y="323972"/>
                  </a:lnTo>
                  <a:lnTo>
                    <a:pt x="803551" y="343964"/>
                  </a:lnTo>
                  <a:lnTo>
                    <a:pt x="800707" y="348018"/>
                  </a:lnTo>
                  <a:lnTo>
                    <a:pt x="797118" y="350720"/>
                  </a:lnTo>
                  <a:lnTo>
                    <a:pt x="793032" y="352522"/>
                  </a:lnTo>
                  <a:lnTo>
                    <a:pt x="787768" y="352029"/>
                  </a:lnTo>
                  <a:lnTo>
                    <a:pt x="762000" y="340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5"/>
            <p:cNvSpPr/>
            <p:nvPr>
              <p:custDataLst>
                <p:tags r:id="rId39"/>
              </p:custDataLst>
            </p:nvPr>
          </p:nvSpPr>
          <p:spPr>
            <a:xfrm>
              <a:off x="4748884" y="1443276"/>
              <a:ext cx="246660" cy="567357"/>
            </a:xfrm>
            <a:custGeom>
              <a:avLst/>
              <a:gdLst/>
              <a:ahLst/>
              <a:cxnLst/>
              <a:rect l="0" t="0" r="0" b="0"/>
              <a:pathLst>
                <a:path w="246660" h="567357">
                  <a:moveTo>
                    <a:pt x="226975" y="187404"/>
                  </a:moveTo>
                  <a:lnTo>
                    <a:pt x="226975" y="187404"/>
                  </a:lnTo>
                  <a:lnTo>
                    <a:pt x="239111" y="155042"/>
                  </a:lnTo>
                  <a:lnTo>
                    <a:pt x="246659" y="122782"/>
                  </a:lnTo>
                  <a:lnTo>
                    <a:pt x="244850" y="93092"/>
                  </a:lnTo>
                  <a:lnTo>
                    <a:pt x="236652" y="59648"/>
                  </a:lnTo>
                  <a:lnTo>
                    <a:pt x="227679" y="40519"/>
                  </a:lnTo>
                  <a:lnTo>
                    <a:pt x="202750" y="13986"/>
                  </a:lnTo>
                  <a:lnTo>
                    <a:pt x="195585" y="8292"/>
                  </a:lnTo>
                  <a:lnTo>
                    <a:pt x="178594" y="1966"/>
                  </a:lnTo>
                  <a:lnTo>
                    <a:pt x="158906" y="0"/>
                  </a:lnTo>
                  <a:lnTo>
                    <a:pt x="124022" y="4501"/>
                  </a:lnTo>
                  <a:lnTo>
                    <a:pt x="87722" y="17029"/>
                  </a:lnTo>
                  <a:lnTo>
                    <a:pt x="55141" y="38145"/>
                  </a:lnTo>
                  <a:lnTo>
                    <a:pt x="25732" y="69613"/>
                  </a:lnTo>
                  <a:lnTo>
                    <a:pt x="7233" y="100762"/>
                  </a:lnTo>
                  <a:lnTo>
                    <a:pt x="1001" y="132287"/>
                  </a:lnTo>
                  <a:lnTo>
                    <a:pt x="0" y="168063"/>
                  </a:lnTo>
                  <a:lnTo>
                    <a:pt x="5536" y="205474"/>
                  </a:lnTo>
                  <a:lnTo>
                    <a:pt x="13130" y="230713"/>
                  </a:lnTo>
                  <a:lnTo>
                    <a:pt x="22149" y="258299"/>
                  </a:lnTo>
                  <a:lnTo>
                    <a:pt x="32649" y="287493"/>
                  </a:lnTo>
                  <a:lnTo>
                    <a:pt x="45781" y="317401"/>
                  </a:lnTo>
                  <a:lnTo>
                    <a:pt x="57827" y="347627"/>
                  </a:lnTo>
                  <a:lnTo>
                    <a:pt x="68825" y="377148"/>
                  </a:lnTo>
                  <a:lnTo>
                    <a:pt x="79359" y="404379"/>
                  </a:lnTo>
                  <a:lnTo>
                    <a:pt x="89684" y="430593"/>
                  </a:lnTo>
                  <a:lnTo>
                    <a:pt x="99917" y="456355"/>
                  </a:lnTo>
                  <a:lnTo>
                    <a:pt x="114352" y="492965"/>
                  </a:lnTo>
                  <a:lnTo>
                    <a:pt x="122674" y="520652"/>
                  </a:lnTo>
                  <a:lnTo>
                    <a:pt x="120530" y="544095"/>
                  </a:lnTo>
                  <a:lnTo>
                    <a:pt x="116731" y="556471"/>
                  </a:lnTo>
                  <a:lnTo>
                    <a:pt x="113686" y="560449"/>
                  </a:lnTo>
                  <a:lnTo>
                    <a:pt x="105787" y="564868"/>
                  </a:lnTo>
                  <a:lnTo>
                    <a:pt x="87775" y="567356"/>
                  </a:lnTo>
                  <a:lnTo>
                    <a:pt x="71411" y="561165"/>
                  </a:lnTo>
                  <a:lnTo>
                    <a:pt x="44096" y="54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86"/>
          <p:cNvSpPr/>
          <p:nvPr>
            <p:custDataLst>
              <p:tags r:id="rId7"/>
            </p:custDataLst>
          </p:nvPr>
        </p:nvSpPr>
        <p:spPr>
          <a:xfrm>
            <a:off x="1905000" y="1691640"/>
            <a:ext cx="28240" cy="430633"/>
          </a:xfrm>
          <a:custGeom>
            <a:avLst/>
            <a:gdLst/>
            <a:ahLst/>
            <a:cxnLst/>
            <a:rect l="0" t="0" r="0" b="0"/>
            <a:pathLst>
              <a:path w="28240" h="430633">
                <a:moveTo>
                  <a:pt x="0" y="0"/>
                </a:moveTo>
                <a:lnTo>
                  <a:pt x="0" y="0"/>
                </a:lnTo>
                <a:lnTo>
                  <a:pt x="847" y="15240"/>
                </a:lnTo>
                <a:lnTo>
                  <a:pt x="2258" y="40640"/>
                </a:lnTo>
                <a:lnTo>
                  <a:pt x="4045" y="72813"/>
                </a:lnTo>
                <a:lnTo>
                  <a:pt x="6084" y="106116"/>
                </a:lnTo>
                <a:lnTo>
                  <a:pt x="8289" y="140170"/>
                </a:lnTo>
                <a:lnTo>
                  <a:pt x="10606" y="174727"/>
                </a:lnTo>
                <a:lnTo>
                  <a:pt x="12997" y="207924"/>
                </a:lnTo>
                <a:lnTo>
                  <a:pt x="15438" y="240217"/>
                </a:lnTo>
                <a:lnTo>
                  <a:pt x="17912" y="271904"/>
                </a:lnTo>
                <a:lnTo>
                  <a:pt x="20408" y="299803"/>
                </a:lnTo>
                <a:lnTo>
                  <a:pt x="22919" y="325175"/>
                </a:lnTo>
                <a:lnTo>
                  <a:pt x="25439" y="348863"/>
                </a:lnTo>
                <a:lnTo>
                  <a:pt x="28239" y="381957"/>
                </a:lnTo>
                <a:lnTo>
                  <a:pt x="27558" y="412610"/>
                </a:lnTo>
                <a:lnTo>
                  <a:pt x="23788" y="430048"/>
                </a:lnTo>
                <a:lnTo>
                  <a:pt x="21785" y="430632"/>
                </a:lnTo>
                <a:lnTo>
                  <a:pt x="7620" y="4267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79"/>
          <p:cNvGrpSpPr/>
          <p:nvPr/>
        </p:nvGrpSpPr>
        <p:grpSpPr>
          <a:xfrm>
            <a:off x="502920" y="1615722"/>
            <a:ext cx="3554316" cy="972972"/>
            <a:chOff x="502920" y="1615722"/>
            <a:chExt cx="3554316" cy="972972"/>
          </a:xfrm>
        </p:grpSpPr>
        <p:sp>
          <p:nvSpPr>
            <p:cNvPr id="195" name="SMARTInkShape-387"/>
            <p:cNvSpPr/>
            <p:nvPr>
              <p:custDataLst>
                <p:tags r:id="rId17"/>
              </p:custDataLst>
            </p:nvPr>
          </p:nvSpPr>
          <p:spPr>
            <a:xfrm>
              <a:off x="3672840" y="16764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8"/>
            <p:cNvSpPr/>
            <p:nvPr>
              <p:custDataLst>
                <p:tags r:id="rId18"/>
              </p:custDataLst>
            </p:nvPr>
          </p:nvSpPr>
          <p:spPr>
            <a:xfrm>
              <a:off x="3718560" y="1790700"/>
              <a:ext cx="338676" cy="537827"/>
            </a:xfrm>
            <a:custGeom>
              <a:avLst/>
              <a:gdLst/>
              <a:ahLst/>
              <a:cxnLst/>
              <a:rect l="0" t="0" r="0" b="0"/>
              <a:pathLst>
                <a:path w="338676" h="537827">
                  <a:moveTo>
                    <a:pt x="289560" y="0"/>
                  </a:moveTo>
                  <a:lnTo>
                    <a:pt x="289560" y="0"/>
                  </a:lnTo>
                  <a:lnTo>
                    <a:pt x="257293" y="23487"/>
                  </a:lnTo>
                  <a:lnTo>
                    <a:pt x="246150" y="38379"/>
                  </a:lnTo>
                  <a:lnTo>
                    <a:pt x="235270" y="70205"/>
                  </a:lnTo>
                  <a:lnTo>
                    <a:pt x="229918" y="95336"/>
                  </a:lnTo>
                  <a:lnTo>
                    <a:pt x="233036" y="111409"/>
                  </a:lnTo>
                  <a:lnTo>
                    <a:pt x="242501" y="127558"/>
                  </a:lnTo>
                  <a:lnTo>
                    <a:pt x="245503" y="128659"/>
                  </a:lnTo>
                  <a:lnTo>
                    <a:pt x="247489" y="128953"/>
                  </a:lnTo>
                  <a:lnTo>
                    <a:pt x="251953" y="127021"/>
                  </a:lnTo>
                  <a:lnTo>
                    <a:pt x="277036" y="108275"/>
                  </a:lnTo>
                  <a:lnTo>
                    <a:pt x="283429" y="100051"/>
                  </a:lnTo>
                  <a:lnTo>
                    <a:pt x="286835" y="90752"/>
                  </a:lnTo>
                  <a:lnTo>
                    <a:pt x="293067" y="70984"/>
                  </a:lnTo>
                  <a:lnTo>
                    <a:pt x="302670" y="45702"/>
                  </a:lnTo>
                  <a:lnTo>
                    <a:pt x="304717" y="26684"/>
                  </a:lnTo>
                  <a:lnTo>
                    <a:pt x="304789" y="29813"/>
                  </a:lnTo>
                  <a:lnTo>
                    <a:pt x="315405" y="59724"/>
                  </a:lnTo>
                  <a:lnTo>
                    <a:pt x="322712" y="87499"/>
                  </a:lnTo>
                  <a:lnTo>
                    <a:pt x="330239" y="121223"/>
                  </a:lnTo>
                  <a:lnTo>
                    <a:pt x="335298" y="147857"/>
                  </a:lnTo>
                  <a:lnTo>
                    <a:pt x="338675" y="176627"/>
                  </a:lnTo>
                  <a:lnTo>
                    <a:pt x="337353" y="206348"/>
                  </a:lnTo>
                  <a:lnTo>
                    <a:pt x="333943" y="236490"/>
                  </a:lnTo>
                  <a:lnTo>
                    <a:pt x="329606" y="267667"/>
                  </a:lnTo>
                  <a:lnTo>
                    <a:pt x="324856" y="301279"/>
                  </a:lnTo>
                  <a:lnTo>
                    <a:pt x="317664" y="333715"/>
                  </a:lnTo>
                  <a:lnTo>
                    <a:pt x="307978" y="364218"/>
                  </a:lnTo>
                  <a:lnTo>
                    <a:pt x="295206" y="391886"/>
                  </a:lnTo>
                  <a:lnTo>
                    <a:pt x="283321" y="418294"/>
                  </a:lnTo>
                  <a:lnTo>
                    <a:pt x="264851" y="454703"/>
                  </a:lnTo>
                  <a:lnTo>
                    <a:pt x="243292" y="484682"/>
                  </a:lnTo>
                  <a:lnTo>
                    <a:pt x="210058" y="519302"/>
                  </a:lnTo>
                  <a:lnTo>
                    <a:pt x="184536" y="533832"/>
                  </a:lnTo>
                  <a:lnTo>
                    <a:pt x="168376" y="537826"/>
                  </a:lnTo>
                  <a:lnTo>
                    <a:pt x="150469" y="532827"/>
                  </a:lnTo>
                  <a:lnTo>
                    <a:pt x="119090" y="513475"/>
                  </a:lnTo>
                  <a:lnTo>
                    <a:pt x="96109" y="493217"/>
                  </a:lnTo>
                  <a:lnTo>
                    <a:pt x="74606" y="464459"/>
                  </a:lnTo>
                  <a:lnTo>
                    <a:pt x="56018" y="431922"/>
                  </a:lnTo>
                  <a:lnTo>
                    <a:pt x="38444" y="396012"/>
                  </a:lnTo>
                  <a:lnTo>
                    <a:pt x="29016" y="375768"/>
                  </a:lnTo>
                  <a:lnTo>
                    <a:pt x="12896" y="340575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9"/>
            <p:cNvSpPr/>
            <p:nvPr>
              <p:custDataLst>
                <p:tags r:id="rId19"/>
              </p:custDataLst>
            </p:nvPr>
          </p:nvSpPr>
          <p:spPr>
            <a:xfrm>
              <a:off x="3787140" y="1796295"/>
              <a:ext cx="144781" cy="191840"/>
            </a:xfrm>
            <a:custGeom>
              <a:avLst/>
              <a:gdLst/>
              <a:ahLst/>
              <a:cxnLst/>
              <a:rect l="0" t="0" r="0" b="0"/>
              <a:pathLst>
                <a:path w="144781" h="191840">
                  <a:moveTo>
                    <a:pt x="0" y="32505"/>
                  </a:moveTo>
                  <a:lnTo>
                    <a:pt x="0" y="32505"/>
                  </a:lnTo>
                  <a:lnTo>
                    <a:pt x="8091" y="64866"/>
                  </a:lnTo>
                  <a:lnTo>
                    <a:pt x="13121" y="97127"/>
                  </a:lnTo>
                  <a:lnTo>
                    <a:pt x="17218" y="134148"/>
                  </a:lnTo>
                  <a:lnTo>
                    <a:pt x="19099" y="138367"/>
                  </a:lnTo>
                  <a:lnTo>
                    <a:pt x="19506" y="142026"/>
                  </a:lnTo>
                  <a:lnTo>
                    <a:pt x="17701" y="148350"/>
                  </a:lnTo>
                  <a:lnTo>
                    <a:pt x="7998" y="161573"/>
                  </a:lnTo>
                  <a:lnTo>
                    <a:pt x="3687" y="157860"/>
                  </a:lnTo>
                  <a:lnTo>
                    <a:pt x="3305" y="155022"/>
                  </a:lnTo>
                  <a:lnTo>
                    <a:pt x="7130" y="122548"/>
                  </a:lnTo>
                  <a:lnTo>
                    <a:pt x="7555" y="85661"/>
                  </a:lnTo>
                  <a:lnTo>
                    <a:pt x="13691" y="50092"/>
                  </a:lnTo>
                  <a:lnTo>
                    <a:pt x="21460" y="26427"/>
                  </a:lnTo>
                  <a:lnTo>
                    <a:pt x="34110" y="9161"/>
                  </a:lnTo>
                  <a:lnTo>
                    <a:pt x="43665" y="1528"/>
                  </a:lnTo>
                  <a:lnTo>
                    <a:pt x="49430" y="0"/>
                  </a:lnTo>
                  <a:lnTo>
                    <a:pt x="62609" y="561"/>
                  </a:lnTo>
                  <a:lnTo>
                    <a:pt x="74675" y="5890"/>
                  </a:lnTo>
                  <a:lnTo>
                    <a:pt x="80263" y="9682"/>
                  </a:lnTo>
                  <a:lnTo>
                    <a:pt x="88730" y="20668"/>
                  </a:lnTo>
                  <a:lnTo>
                    <a:pt x="109020" y="56660"/>
                  </a:lnTo>
                  <a:lnTo>
                    <a:pt x="117722" y="84441"/>
                  </a:lnTo>
                  <a:lnTo>
                    <a:pt x="121091" y="121912"/>
                  </a:lnTo>
                  <a:lnTo>
                    <a:pt x="121811" y="156540"/>
                  </a:lnTo>
                  <a:lnTo>
                    <a:pt x="121906" y="184713"/>
                  </a:lnTo>
                  <a:lnTo>
                    <a:pt x="122757" y="187317"/>
                  </a:lnTo>
                  <a:lnTo>
                    <a:pt x="124172" y="189053"/>
                  </a:lnTo>
                  <a:lnTo>
                    <a:pt x="128480" y="191839"/>
                  </a:lnTo>
                  <a:lnTo>
                    <a:pt x="144780" y="16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0"/>
            <p:cNvSpPr/>
            <p:nvPr>
              <p:custDataLst>
                <p:tags r:id="rId20"/>
              </p:custDataLst>
            </p:nvPr>
          </p:nvSpPr>
          <p:spPr>
            <a:xfrm>
              <a:off x="3703320" y="1828800"/>
              <a:ext cx="27373" cy="141870"/>
            </a:xfrm>
            <a:custGeom>
              <a:avLst/>
              <a:gdLst/>
              <a:ahLst/>
              <a:cxnLst/>
              <a:rect l="0" t="0" r="0" b="0"/>
              <a:pathLst>
                <a:path w="27373" h="141870">
                  <a:moveTo>
                    <a:pt x="0" y="0"/>
                  </a:moveTo>
                  <a:lnTo>
                    <a:pt x="0" y="0"/>
                  </a:lnTo>
                  <a:lnTo>
                    <a:pt x="6774" y="22578"/>
                  </a:lnTo>
                  <a:lnTo>
                    <a:pt x="16557" y="54908"/>
                  </a:lnTo>
                  <a:lnTo>
                    <a:pt x="25132" y="86542"/>
                  </a:lnTo>
                  <a:lnTo>
                    <a:pt x="25817" y="112831"/>
                  </a:lnTo>
                  <a:lnTo>
                    <a:pt x="27372" y="118401"/>
                  </a:lnTo>
                  <a:lnTo>
                    <a:pt x="26840" y="129105"/>
                  </a:lnTo>
                  <a:lnTo>
                    <a:pt x="23782" y="137813"/>
                  </a:lnTo>
                  <a:lnTo>
                    <a:pt x="21781" y="140136"/>
                  </a:lnTo>
                  <a:lnTo>
                    <a:pt x="19601" y="141684"/>
                  </a:lnTo>
                  <a:lnTo>
                    <a:pt x="17301" y="141869"/>
                  </a:lnTo>
                  <a:lnTo>
                    <a:pt x="12487" y="139817"/>
                  </a:lnTo>
                  <a:lnTo>
                    <a:pt x="10865" y="137238"/>
                  </a:lnTo>
                  <a:lnTo>
                    <a:pt x="762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1"/>
            <p:cNvSpPr/>
            <p:nvPr>
              <p:custDataLst>
                <p:tags r:id="rId21"/>
              </p:custDataLst>
            </p:nvPr>
          </p:nvSpPr>
          <p:spPr>
            <a:xfrm>
              <a:off x="3497580" y="1784927"/>
              <a:ext cx="168391" cy="295148"/>
            </a:xfrm>
            <a:custGeom>
              <a:avLst/>
              <a:gdLst/>
              <a:ahLst/>
              <a:cxnLst/>
              <a:rect l="0" t="0" r="0" b="0"/>
              <a:pathLst>
                <a:path w="168391" h="295148">
                  <a:moveTo>
                    <a:pt x="68580" y="158173"/>
                  </a:moveTo>
                  <a:lnTo>
                    <a:pt x="68580" y="158173"/>
                  </a:lnTo>
                  <a:lnTo>
                    <a:pt x="72625" y="194580"/>
                  </a:lnTo>
                  <a:lnTo>
                    <a:pt x="79186" y="229356"/>
                  </a:lnTo>
                  <a:lnTo>
                    <a:pt x="78514" y="263015"/>
                  </a:lnTo>
                  <a:lnTo>
                    <a:pt x="81025" y="280489"/>
                  </a:lnTo>
                  <a:lnTo>
                    <a:pt x="78909" y="288171"/>
                  </a:lnTo>
                  <a:lnTo>
                    <a:pt x="77159" y="290559"/>
                  </a:lnTo>
                  <a:lnTo>
                    <a:pt x="69877" y="294704"/>
                  </a:lnTo>
                  <a:lnTo>
                    <a:pt x="64919" y="295147"/>
                  </a:lnTo>
                  <a:lnTo>
                    <a:pt x="63600" y="293516"/>
                  </a:lnTo>
                  <a:lnTo>
                    <a:pt x="55108" y="262397"/>
                  </a:lnTo>
                  <a:lnTo>
                    <a:pt x="45567" y="225766"/>
                  </a:lnTo>
                  <a:lnTo>
                    <a:pt x="38055" y="193723"/>
                  </a:lnTo>
                  <a:lnTo>
                    <a:pt x="34694" y="169740"/>
                  </a:lnTo>
                  <a:lnTo>
                    <a:pt x="36714" y="133284"/>
                  </a:lnTo>
                  <a:lnTo>
                    <a:pt x="37689" y="99810"/>
                  </a:lnTo>
                  <a:lnTo>
                    <a:pt x="38825" y="64304"/>
                  </a:lnTo>
                  <a:lnTo>
                    <a:pt x="44148" y="32805"/>
                  </a:lnTo>
                  <a:lnTo>
                    <a:pt x="48690" y="15247"/>
                  </a:lnTo>
                  <a:lnTo>
                    <a:pt x="52780" y="9549"/>
                  </a:lnTo>
                  <a:lnTo>
                    <a:pt x="58047" y="5751"/>
                  </a:lnTo>
                  <a:lnTo>
                    <a:pt x="70672" y="1530"/>
                  </a:lnTo>
                  <a:lnTo>
                    <a:pt x="92906" y="0"/>
                  </a:lnTo>
                  <a:lnTo>
                    <a:pt x="118874" y="5380"/>
                  </a:lnTo>
                  <a:lnTo>
                    <a:pt x="132138" y="12936"/>
                  </a:lnTo>
                  <a:lnTo>
                    <a:pt x="159693" y="44816"/>
                  </a:lnTo>
                  <a:lnTo>
                    <a:pt x="164882" y="52122"/>
                  </a:lnTo>
                  <a:lnTo>
                    <a:pt x="168390" y="67012"/>
                  </a:lnTo>
                  <a:lnTo>
                    <a:pt x="165604" y="87418"/>
                  </a:lnTo>
                  <a:lnTo>
                    <a:pt x="160809" y="98786"/>
                  </a:lnTo>
                  <a:lnTo>
                    <a:pt x="139135" y="125026"/>
                  </a:lnTo>
                  <a:lnTo>
                    <a:pt x="103679" y="144505"/>
                  </a:lnTo>
                  <a:lnTo>
                    <a:pt x="77568" y="154123"/>
                  </a:lnTo>
                  <a:lnTo>
                    <a:pt x="41945" y="157373"/>
                  </a:lnTo>
                  <a:lnTo>
                    <a:pt x="20425" y="153891"/>
                  </a:lnTo>
                  <a:lnTo>
                    <a:pt x="3324" y="143452"/>
                  </a:lnTo>
                  <a:lnTo>
                    <a:pt x="523" y="138199"/>
                  </a:lnTo>
                  <a:lnTo>
                    <a:pt x="0" y="11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2"/>
            <p:cNvSpPr/>
            <p:nvPr>
              <p:custDataLst>
                <p:tags r:id="rId22"/>
              </p:custDataLst>
            </p:nvPr>
          </p:nvSpPr>
          <p:spPr>
            <a:xfrm>
              <a:off x="3329940" y="1770001"/>
              <a:ext cx="177505" cy="317674"/>
            </a:xfrm>
            <a:custGeom>
              <a:avLst/>
              <a:gdLst/>
              <a:ahLst/>
              <a:cxnLst/>
              <a:rect l="0" t="0" r="0" b="0"/>
              <a:pathLst>
                <a:path w="177505" h="317674">
                  <a:moveTo>
                    <a:pt x="68580" y="104519"/>
                  </a:moveTo>
                  <a:lnTo>
                    <a:pt x="68580" y="104519"/>
                  </a:lnTo>
                  <a:lnTo>
                    <a:pt x="76671" y="140926"/>
                  </a:lnTo>
                  <a:lnTo>
                    <a:pt x="82900" y="170089"/>
                  </a:lnTo>
                  <a:lnTo>
                    <a:pt x="88910" y="208049"/>
                  </a:lnTo>
                  <a:lnTo>
                    <a:pt x="92948" y="240746"/>
                  </a:lnTo>
                  <a:lnTo>
                    <a:pt x="97853" y="274044"/>
                  </a:lnTo>
                  <a:lnTo>
                    <a:pt x="98954" y="309954"/>
                  </a:lnTo>
                  <a:lnTo>
                    <a:pt x="98143" y="312596"/>
                  </a:lnTo>
                  <a:lnTo>
                    <a:pt x="96755" y="314357"/>
                  </a:lnTo>
                  <a:lnTo>
                    <a:pt x="92490" y="317183"/>
                  </a:lnTo>
                  <a:lnTo>
                    <a:pt x="92986" y="317415"/>
                  </a:lnTo>
                  <a:lnTo>
                    <a:pt x="95797" y="317673"/>
                  </a:lnTo>
                  <a:lnTo>
                    <a:pt x="96037" y="316895"/>
                  </a:lnTo>
                  <a:lnTo>
                    <a:pt x="93179" y="310908"/>
                  </a:lnTo>
                  <a:lnTo>
                    <a:pt x="91669" y="281265"/>
                  </a:lnTo>
                  <a:lnTo>
                    <a:pt x="91509" y="253314"/>
                  </a:lnTo>
                  <a:lnTo>
                    <a:pt x="83370" y="219538"/>
                  </a:lnTo>
                  <a:lnTo>
                    <a:pt x="74280" y="182720"/>
                  </a:lnTo>
                  <a:lnTo>
                    <a:pt x="70269" y="144999"/>
                  </a:lnTo>
                  <a:lnTo>
                    <a:pt x="60990" y="107012"/>
                  </a:lnTo>
                  <a:lnTo>
                    <a:pt x="55606" y="68945"/>
                  </a:lnTo>
                  <a:lnTo>
                    <a:pt x="58863" y="48068"/>
                  </a:lnTo>
                  <a:lnTo>
                    <a:pt x="70706" y="18015"/>
                  </a:lnTo>
                  <a:lnTo>
                    <a:pt x="78274" y="8782"/>
                  </a:lnTo>
                  <a:lnTo>
                    <a:pt x="82663" y="5134"/>
                  </a:lnTo>
                  <a:lnTo>
                    <a:pt x="94312" y="1081"/>
                  </a:lnTo>
                  <a:lnTo>
                    <a:pt x="100975" y="0"/>
                  </a:lnTo>
                  <a:lnTo>
                    <a:pt x="115151" y="3315"/>
                  </a:lnTo>
                  <a:lnTo>
                    <a:pt x="144948" y="19241"/>
                  </a:lnTo>
                  <a:lnTo>
                    <a:pt x="163645" y="37764"/>
                  </a:lnTo>
                  <a:lnTo>
                    <a:pt x="175864" y="59340"/>
                  </a:lnTo>
                  <a:lnTo>
                    <a:pt x="177504" y="74279"/>
                  </a:lnTo>
                  <a:lnTo>
                    <a:pt x="173667" y="94713"/>
                  </a:lnTo>
                  <a:lnTo>
                    <a:pt x="167168" y="109233"/>
                  </a:lnTo>
                  <a:lnTo>
                    <a:pt x="160657" y="116774"/>
                  </a:lnTo>
                  <a:lnTo>
                    <a:pt x="125697" y="144496"/>
                  </a:lnTo>
                  <a:lnTo>
                    <a:pt x="90180" y="157227"/>
                  </a:lnTo>
                  <a:lnTo>
                    <a:pt x="54596" y="163849"/>
                  </a:lnTo>
                  <a:lnTo>
                    <a:pt x="26807" y="160951"/>
                  </a:lnTo>
                  <a:lnTo>
                    <a:pt x="19565" y="157380"/>
                  </a:lnTo>
                  <a:lnTo>
                    <a:pt x="0" y="13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3"/>
            <p:cNvSpPr/>
            <p:nvPr>
              <p:custDataLst>
                <p:tags r:id="rId23"/>
              </p:custDataLst>
            </p:nvPr>
          </p:nvSpPr>
          <p:spPr>
            <a:xfrm>
              <a:off x="3316131" y="1668780"/>
              <a:ext cx="51817" cy="318289"/>
            </a:xfrm>
            <a:custGeom>
              <a:avLst/>
              <a:gdLst/>
              <a:ahLst/>
              <a:cxnLst/>
              <a:rect l="0" t="0" r="0" b="0"/>
              <a:pathLst>
                <a:path w="51817" h="318289">
                  <a:moveTo>
                    <a:pt x="44289" y="236220"/>
                  </a:moveTo>
                  <a:lnTo>
                    <a:pt x="44289" y="236220"/>
                  </a:lnTo>
                  <a:lnTo>
                    <a:pt x="48334" y="264536"/>
                  </a:lnTo>
                  <a:lnTo>
                    <a:pt x="51438" y="300585"/>
                  </a:lnTo>
                  <a:lnTo>
                    <a:pt x="51816" y="314127"/>
                  </a:lnTo>
                  <a:lnTo>
                    <a:pt x="51000" y="316098"/>
                  </a:lnTo>
                  <a:lnTo>
                    <a:pt x="49610" y="317412"/>
                  </a:lnTo>
                  <a:lnTo>
                    <a:pt x="47837" y="318288"/>
                  </a:lnTo>
                  <a:lnTo>
                    <a:pt x="46654" y="317179"/>
                  </a:lnTo>
                  <a:lnTo>
                    <a:pt x="44990" y="307527"/>
                  </a:lnTo>
                  <a:lnTo>
                    <a:pt x="39114" y="273110"/>
                  </a:lnTo>
                  <a:lnTo>
                    <a:pt x="32946" y="236061"/>
                  </a:lnTo>
                  <a:lnTo>
                    <a:pt x="30204" y="209268"/>
                  </a:lnTo>
                  <a:lnTo>
                    <a:pt x="28125" y="190312"/>
                  </a:lnTo>
                  <a:lnTo>
                    <a:pt x="25047" y="164975"/>
                  </a:lnTo>
                  <a:lnTo>
                    <a:pt x="21301" y="135383"/>
                  </a:lnTo>
                  <a:lnTo>
                    <a:pt x="18803" y="113115"/>
                  </a:lnTo>
                  <a:lnTo>
                    <a:pt x="16029" y="81600"/>
                  </a:lnTo>
                  <a:lnTo>
                    <a:pt x="8164" y="45909"/>
                  </a:lnTo>
                  <a:lnTo>
                    <a:pt x="0" y="15735"/>
                  </a:lnTo>
                  <a:lnTo>
                    <a:pt x="1463" y="8969"/>
                  </a:lnTo>
                  <a:lnTo>
                    <a:pt x="6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4"/>
            <p:cNvSpPr/>
            <p:nvPr>
              <p:custDataLst>
                <p:tags r:id="rId24"/>
              </p:custDataLst>
            </p:nvPr>
          </p:nvSpPr>
          <p:spPr>
            <a:xfrm>
              <a:off x="3177540" y="1676400"/>
              <a:ext cx="152401" cy="342266"/>
            </a:xfrm>
            <a:custGeom>
              <a:avLst/>
              <a:gdLst/>
              <a:ahLst/>
              <a:cxnLst/>
              <a:rect l="0" t="0" r="0" b="0"/>
              <a:pathLst>
                <a:path w="152401" h="342266">
                  <a:moveTo>
                    <a:pt x="0" y="0"/>
                  </a:moveTo>
                  <a:lnTo>
                    <a:pt x="0" y="0"/>
                  </a:lnTo>
                  <a:lnTo>
                    <a:pt x="8091" y="28316"/>
                  </a:lnTo>
                  <a:lnTo>
                    <a:pt x="11321" y="51897"/>
                  </a:lnTo>
                  <a:lnTo>
                    <a:pt x="14320" y="82859"/>
                  </a:lnTo>
                  <a:lnTo>
                    <a:pt x="17167" y="118739"/>
                  </a:lnTo>
                  <a:lnTo>
                    <a:pt x="19911" y="146893"/>
                  </a:lnTo>
                  <a:lnTo>
                    <a:pt x="22587" y="169895"/>
                  </a:lnTo>
                  <a:lnTo>
                    <a:pt x="26972" y="206742"/>
                  </a:lnTo>
                  <a:lnTo>
                    <a:pt x="28921" y="237230"/>
                  </a:lnTo>
                  <a:lnTo>
                    <a:pt x="30018" y="274149"/>
                  </a:lnTo>
                  <a:lnTo>
                    <a:pt x="25152" y="310034"/>
                  </a:lnTo>
                  <a:lnTo>
                    <a:pt x="22693" y="327894"/>
                  </a:lnTo>
                  <a:lnTo>
                    <a:pt x="18671" y="338077"/>
                  </a:lnTo>
                  <a:lnTo>
                    <a:pt x="19220" y="339685"/>
                  </a:lnTo>
                  <a:lnTo>
                    <a:pt x="22141" y="342265"/>
                  </a:lnTo>
                  <a:lnTo>
                    <a:pt x="22381" y="341630"/>
                  </a:lnTo>
                  <a:lnTo>
                    <a:pt x="28931" y="310314"/>
                  </a:lnTo>
                  <a:lnTo>
                    <a:pt x="40554" y="279266"/>
                  </a:lnTo>
                  <a:lnTo>
                    <a:pt x="51809" y="250668"/>
                  </a:lnTo>
                  <a:lnTo>
                    <a:pt x="60507" y="220745"/>
                  </a:lnTo>
                  <a:lnTo>
                    <a:pt x="75075" y="184339"/>
                  </a:lnTo>
                  <a:lnTo>
                    <a:pt x="84449" y="172804"/>
                  </a:lnTo>
                  <a:lnTo>
                    <a:pt x="93413" y="165702"/>
                  </a:lnTo>
                  <a:lnTo>
                    <a:pt x="100218" y="162545"/>
                  </a:lnTo>
                  <a:lnTo>
                    <a:pt x="104066" y="163397"/>
                  </a:lnTo>
                  <a:lnTo>
                    <a:pt x="112856" y="168858"/>
                  </a:lnTo>
                  <a:lnTo>
                    <a:pt x="123279" y="181454"/>
                  </a:lnTo>
                  <a:lnTo>
                    <a:pt x="134387" y="202573"/>
                  </a:lnTo>
                  <a:lnTo>
                    <a:pt x="144734" y="235344"/>
                  </a:lnTo>
                  <a:lnTo>
                    <a:pt x="150885" y="266527"/>
                  </a:lnTo>
                  <a:lnTo>
                    <a:pt x="152267" y="301799"/>
                  </a:lnTo>
                  <a:lnTo>
                    <a:pt x="150083" y="309957"/>
                  </a:lnTo>
                  <a:lnTo>
                    <a:pt x="147137" y="317252"/>
                  </a:lnTo>
                  <a:lnTo>
                    <a:pt x="144872" y="334477"/>
                  </a:lnTo>
                  <a:lnTo>
                    <a:pt x="144808" y="330997"/>
                  </a:lnTo>
                  <a:lnTo>
                    <a:pt x="150815" y="300975"/>
                  </a:lnTo>
                  <a:lnTo>
                    <a:pt x="15240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5"/>
            <p:cNvSpPr/>
            <p:nvPr>
              <p:custDataLst>
                <p:tags r:id="rId25"/>
              </p:custDataLst>
            </p:nvPr>
          </p:nvSpPr>
          <p:spPr>
            <a:xfrm>
              <a:off x="2989877" y="1790700"/>
              <a:ext cx="148504" cy="204193"/>
            </a:xfrm>
            <a:custGeom>
              <a:avLst/>
              <a:gdLst/>
              <a:ahLst/>
              <a:cxnLst/>
              <a:rect l="0" t="0" r="0" b="0"/>
              <a:pathLst>
                <a:path w="148504" h="204193">
                  <a:moveTo>
                    <a:pt x="96223" y="0"/>
                  </a:moveTo>
                  <a:lnTo>
                    <a:pt x="96223" y="0"/>
                  </a:lnTo>
                  <a:lnTo>
                    <a:pt x="59817" y="0"/>
                  </a:lnTo>
                  <a:lnTo>
                    <a:pt x="25041" y="8090"/>
                  </a:lnTo>
                  <a:lnTo>
                    <a:pt x="6740" y="17167"/>
                  </a:lnTo>
                  <a:lnTo>
                    <a:pt x="1419" y="22587"/>
                  </a:lnTo>
                  <a:lnTo>
                    <a:pt x="0" y="25218"/>
                  </a:lnTo>
                  <a:lnTo>
                    <a:pt x="1595" y="29512"/>
                  </a:lnTo>
                  <a:lnTo>
                    <a:pt x="10139" y="41057"/>
                  </a:lnTo>
                  <a:lnTo>
                    <a:pt x="24661" y="50138"/>
                  </a:lnTo>
                  <a:lnTo>
                    <a:pt x="61579" y="70958"/>
                  </a:lnTo>
                  <a:lnTo>
                    <a:pt x="91415" y="92145"/>
                  </a:lnTo>
                  <a:lnTo>
                    <a:pt x="124907" y="122059"/>
                  </a:lnTo>
                  <a:lnTo>
                    <a:pt x="141505" y="143975"/>
                  </a:lnTo>
                  <a:lnTo>
                    <a:pt x="147176" y="161569"/>
                  </a:lnTo>
                  <a:lnTo>
                    <a:pt x="148503" y="172279"/>
                  </a:lnTo>
                  <a:lnTo>
                    <a:pt x="146834" y="180426"/>
                  </a:lnTo>
                  <a:lnTo>
                    <a:pt x="145204" y="183784"/>
                  </a:lnTo>
                  <a:lnTo>
                    <a:pt x="138877" y="189773"/>
                  </a:lnTo>
                  <a:lnTo>
                    <a:pt x="121018" y="200516"/>
                  </a:lnTo>
                  <a:lnTo>
                    <a:pt x="106204" y="204192"/>
                  </a:lnTo>
                  <a:lnTo>
                    <a:pt x="74707" y="199351"/>
                  </a:lnTo>
                  <a:lnTo>
                    <a:pt x="50901" y="190958"/>
                  </a:lnTo>
                  <a:lnTo>
                    <a:pt x="35440" y="179697"/>
                  </a:lnTo>
                  <a:lnTo>
                    <a:pt x="24617" y="163968"/>
                  </a:lnTo>
                  <a:lnTo>
                    <a:pt x="12403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6"/>
            <p:cNvSpPr/>
            <p:nvPr>
              <p:custDataLst>
                <p:tags r:id="rId26"/>
              </p:custDataLst>
            </p:nvPr>
          </p:nvSpPr>
          <p:spPr>
            <a:xfrm>
              <a:off x="2895600" y="1981200"/>
              <a:ext cx="22861" cy="121921"/>
            </a:xfrm>
            <a:custGeom>
              <a:avLst/>
              <a:gdLst/>
              <a:ahLst/>
              <a:cxnLst/>
              <a:rect l="0" t="0" r="0" b="0"/>
              <a:pathLst>
                <a:path w="22861" h="121921">
                  <a:moveTo>
                    <a:pt x="0" y="0"/>
                  </a:moveTo>
                  <a:lnTo>
                    <a:pt x="0" y="0"/>
                  </a:lnTo>
                  <a:lnTo>
                    <a:pt x="4045" y="36407"/>
                  </a:lnTo>
                  <a:lnTo>
                    <a:pt x="8289" y="70085"/>
                  </a:lnTo>
                  <a:lnTo>
                    <a:pt x="12150" y="99729"/>
                  </a:lnTo>
                  <a:lnTo>
                    <a:pt x="15171" y="119484"/>
                  </a:lnTo>
                  <a:lnTo>
                    <a:pt x="16887" y="121143"/>
                  </a:lnTo>
                  <a:lnTo>
                    <a:pt x="2286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7"/>
            <p:cNvSpPr/>
            <p:nvPr>
              <p:custDataLst>
                <p:tags r:id="rId27"/>
              </p:custDataLst>
            </p:nvPr>
          </p:nvSpPr>
          <p:spPr>
            <a:xfrm>
              <a:off x="2484356" y="1668780"/>
              <a:ext cx="296945" cy="372616"/>
            </a:xfrm>
            <a:custGeom>
              <a:avLst/>
              <a:gdLst/>
              <a:ahLst/>
              <a:cxnLst/>
              <a:rect l="0" t="0" r="0" b="0"/>
              <a:pathLst>
                <a:path w="296945" h="372616">
                  <a:moveTo>
                    <a:pt x="37864" y="0"/>
                  </a:moveTo>
                  <a:lnTo>
                    <a:pt x="37864" y="0"/>
                  </a:lnTo>
                  <a:lnTo>
                    <a:pt x="59658" y="35654"/>
                  </a:lnTo>
                  <a:lnTo>
                    <a:pt x="72449" y="72747"/>
                  </a:lnTo>
                  <a:lnTo>
                    <a:pt x="81739" y="100912"/>
                  </a:lnTo>
                  <a:lnTo>
                    <a:pt x="91513" y="132621"/>
                  </a:lnTo>
                  <a:lnTo>
                    <a:pt x="100654" y="165623"/>
                  </a:lnTo>
                  <a:lnTo>
                    <a:pt x="107540" y="197223"/>
                  </a:lnTo>
                  <a:lnTo>
                    <a:pt x="113422" y="228201"/>
                  </a:lnTo>
                  <a:lnTo>
                    <a:pt x="118012" y="258056"/>
                  </a:lnTo>
                  <a:lnTo>
                    <a:pt x="120052" y="285436"/>
                  </a:lnTo>
                  <a:lnTo>
                    <a:pt x="121201" y="320606"/>
                  </a:lnTo>
                  <a:lnTo>
                    <a:pt x="121589" y="355053"/>
                  </a:lnTo>
                  <a:lnTo>
                    <a:pt x="121680" y="372615"/>
                  </a:lnTo>
                  <a:lnTo>
                    <a:pt x="121683" y="334934"/>
                  </a:lnTo>
                  <a:lnTo>
                    <a:pt x="117639" y="304227"/>
                  </a:lnTo>
                  <a:lnTo>
                    <a:pt x="111078" y="272363"/>
                  </a:lnTo>
                  <a:lnTo>
                    <a:pt x="103772" y="241473"/>
                  </a:lnTo>
                  <a:lnTo>
                    <a:pt x="85155" y="207101"/>
                  </a:lnTo>
                  <a:lnTo>
                    <a:pt x="79202" y="197878"/>
                  </a:lnTo>
                  <a:lnTo>
                    <a:pt x="73734" y="193779"/>
                  </a:lnTo>
                  <a:lnTo>
                    <a:pt x="70244" y="193533"/>
                  </a:lnTo>
                  <a:lnTo>
                    <a:pt x="61851" y="195517"/>
                  </a:lnTo>
                  <a:lnTo>
                    <a:pt x="42665" y="209773"/>
                  </a:lnTo>
                  <a:lnTo>
                    <a:pt x="28468" y="224809"/>
                  </a:lnTo>
                  <a:lnTo>
                    <a:pt x="8854" y="259584"/>
                  </a:lnTo>
                  <a:lnTo>
                    <a:pt x="2457" y="286135"/>
                  </a:lnTo>
                  <a:lnTo>
                    <a:pt x="119" y="318920"/>
                  </a:lnTo>
                  <a:lnTo>
                    <a:pt x="0" y="324373"/>
                  </a:lnTo>
                  <a:lnTo>
                    <a:pt x="1615" y="328855"/>
                  </a:lnTo>
                  <a:lnTo>
                    <a:pt x="20997" y="348974"/>
                  </a:lnTo>
                  <a:lnTo>
                    <a:pt x="35594" y="359469"/>
                  </a:lnTo>
                  <a:lnTo>
                    <a:pt x="58735" y="363896"/>
                  </a:lnTo>
                  <a:lnTo>
                    <a:pt x="87040" y="361163"/>
                  </a:lnTo>
                  <a:lnTo>
                    <a:pt x="116875" y="354990"/>
                  </a:lnTo>
                  <a:lnTo>
                    <a:pt x="147164" y="339709"/>
                  </a:lnTo>
                  <a:lnTo>
                    <a:pt x="180810" y="316180"/>
                  </a:lnTo>
                  <a:lnTo>
                    <a:pt x="198281" y="290204"/>
                  </a:lnTo>
                  <a:lnTo>
                    <a:pt x="209196" y="261058"/>
                  </a:lnTo>
                  <a:lnTo>
                    <a:pt x="216946" y="230974"/>
                  </a:lnTo>
                  <a:lnTo>
                    <a:pt x="218772" y="202304"/>
                  </a:lnTo>
                  <a:lnTo>
                    <a:pt x="216199" y="188409"/>
                  </a:lnTo>
                  <a:lnTo>
                    <a:pt x="212233" y="181104"/>
                  </a:lnTo>
                  <a:lnTo>
                    <a:pt x="206833" y="176414"/>
                  </a:lnTo>
                  <a:lnTo>
                    <a:pt x="197808" y="179647"/>
                  </a:lnTo>
                  <a:lnTo>
                    <a:pt x="191359" y="185959"/>
                  </a:lnTo>
                  <a:lnTo>
                    <a:pt x="173318" y="209532"/>
                  </a:lnTo>
                  <a:lnTo>
                    <a:pt x="166314" y="239227"/>
                  </a:lnTo>
                  <a:lnTo>
                    <a:pt x="163533" y="257030"/>
                  </a:lnTo>
                  <a:lnTo>
                    <a:pt x="166727" y="280486"/>
                  </a:lnTo>
                  <a:lnTo>
                    <a:pt x="177809" y="313399"/>
                  </a:lnTo>
                  <a:lnTo>
                    <a:pt x="187269" y="325838"/>
                  </a:lnTo>
                  <a:lnTo>
                    <a:pt x="209993" y="347620"/>
                  </a:lnTo>
                  <a:lnTo>
                    <a:pt x="224997" y="353464"/>
                  </a:lnTo>
                  <a:lnTo>
                    <a:pt x="258179" y="357216"/>
                  </a:lnTo>
                  <a:lnTo>
                    <a:pt x="273788" y="350956"/>
                  </a:lnTo>
                  <a:lnTo>
                    <a:pt x="296944" y="33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8"/>
            <p:cNvSpPr/>
            <p:nvPr>
              <p:custDataLst>
                <p:tags r:id="rId28"/>
              </p:custDataLst>
            </p:nvPr>
          </p:nvSpPr>
          <p:spPr>
            <a:xfrm>
              <a:off x="2219380" y="1853317"/>
              <a:ext cx="173301" cy="157835"/>
            </a:xfrm>
            <a:custGeom>
              <a:avLst/>
              <a:gdLst/>
              <a:ahLst/>
              <a:cxnLst/>
              <a:rect l="0" t="0" r="0" b="0"/>
              <a:pathLst>
                <a:path w="173301" h="157835">
                  <a:moveTo>
                    <a:pt x="119960" y="135503"/>
                  </a:moveTo>
                  <a:lnTo>
                    <a:pt x="119960" y="135503"/>
                  </a:lnTo>
                  <a:lnTo>
                    <a:pt x="140186" y="107187"/>
                  </a:lnTo>
                  <a:lnTo>
                    <a:pt x="145600" y="72964"/>
                  </a:lnTo>
                  <a:lnTo>
                    <a:pt x="142363" y="38281"/>
                  </a:lnTo>
                  <a:lnTo>
                    <a:pt x="135279" y="17222"/>
                  </a:lnTo>
                  <a:lnTo>
                    <a:pt x="131019" y="10929"/>
                  </a:lnTo>
                  <a:lnTo>
                    <a:pt x="121771" y="3937"/>
                  </a:lnTo>
                  <a:lnTo>
                    <a:pt x="107044" y="0"/>
                  </a:lnTo>
                  <a:lnTo>
                    <a:pt x="83866" y="6924"/>
                  </a:lnTo>
                  <a:lnTo>
                    <a:pt x="57013" y="25281"/>
                  </a:lnTo>
                  <a:lnTo>
                    <a:pt x="24684" y="59840"/>
                  </a:lnTo>
                  <a:lnTo>
                    <a:pt x="6493" y="95216"/>
                  </a:lnTo>
                  <a:lnTo>
                    <a:pt x="544" y="111995"/>
                  </a:lnTo>
                  <a:lnTo>
                    <a:pt x="0" y="121668"/>
                  </a:lnTo>
                  <a:lnTo>
                    <a:pt x="2580" y="128790"/>
                  </a:lnTo>
                  <a:lnTo>
                    <a:pt x="12838" y="141604"/>
                  </a:lnTo>
                  <a:lnTo>
                    <a:pt x="21832" y="146681"/>
                  </a:lnTo>
                  <a:lnTo>
                    <a:pt x="41404" y="149941"/>
                  </a:lnTo>
                  <a:lnTo>
                    <a:pt x="78277" y="144112"/>
                  </a:lnTo>
                  <a:lnTo>
                    <a:pt x="89017" y="139047"/>
                  </a:lnTo>
                  <a:lnTo>
                    <a:pt x="99434" y="132845"/>
                  </a:lnTo>
                  <a:lnTo>
                    <a:pt x="117662" y="126605"/>
                  </a:lnTo>
                  <a:lnTo>
                    <a:pt x="120968" y="124491"/>
                  </a:lnTo>
                  <a:lnTo>
                    <a:pt x="123172" y="123929"/>
                  </a:lnTo>
                  <a:lnTo>
                    <a:pt x="124641" y="124400"/>
                  </a:lnTo>
                  <a:lnTo>
                    <a:pt x="125621" y="125561"/>
                  </a:lnTo>
                  <a:lnTo>
                    <a:pt x="128967" y="126851"/>
                  </a:lnTo>
                  <a:lnTo>
                    <a:pt x="131045" y="127195"/>
                  </a:lnTo>
                  <a:lnTo>
                    <a:pt x="132430" y="128271"/>
                  </a:lnTo>
                  <a:lnTo>
                    <a:pt x="140193" y="146077"/>
                  </a:lnTo>
                  <a:lnTo>
                    <a:pt x="141653" y="152338"/>
                  </a:lnTo>
                  <a:lnTo>
                    <a:pt x="142888" y="154347"/>
                  </a:lnTo>
                  <a:lnTo>
                    <a:pt x="144559" y="155685"/>
                  </a:lnTo>
                  <a:lnTo>
                    <a:pt x="148673" y="157173"/>
                  </a:lnTo>
                  <a:lnTo>
                    <a:pt x="153323" y="157834"/>
                  </a:lnTo>
                  <a:lnTo>
                    <a:pt x="158213" y="155870"/>
                  </a:lnTo>
                  <a:lnTo>
                    <a:pt x="160702" y="154161"/>
                  </a:lnTo>
                  <a:lnTo>
                    <a:pt x="173300" y="12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9"/>
            <p:cNvSpPr/>
            <p:nvPr>
              <p:custDataLst>
                <p:tags r:id="rId29"/>
              </p:custDataLst>
            </p:nvPr>
          </p:nvSpPr>
          <p:spPr>
            <a:xfrm>
              <a:off x="1706880" y="1808096"/>
              <a:ext cx="556261" cy="264057"/>
            </a:xfrm>
            <a:custGeom>
              <a:avLst/>
              <a:gdLst/>
              <a:ahLst/>
              <a:cxnLst/>
              <a:rect l="0" t="0" r="0" b="0"/>
              <a:pathLst>
                <a:path w="556261" h="264057">
                  <a:moveTo>
                    <a:pt x="0" y="119764"/>
                  </a:moveTo>
                  <a:lnTo>
                    <a:pt x="0" y="119764"/>
                  </a:lnTo>
                  <a:lnTo>
                    <a:pt x="36407" y="115719"/>
                  </a:lnTo>
                  <a:lnTo>
                    <a:pt x="65570" y="111475"/>
                  </a:lnTo>
                  <a:lnTo>
                    <a:pt x="93489" y="106767"/>
                  </a:lnTo>
                  <a:lnTo>
                    <a:pt x="122831" y="101852"/>
                  </a:lnTo>
                  <a:lnTo>
                    <a:pt x="152805" y="96845"/>
                  </a:lnTo>
                  <a:lnTo>
                    <a:pt x="183060" y="92645"/>
                  </a:lnTo>
                  <a:lnTo>
                    <a:pt x="213440" y="90778"/>
                  </a:lnTo>
                  <a:lnTo>
                    <a:pt x="241618" y="92206"/>
                  </a:lnTo>
                  <a:lnTo>
                    <a:pt x="279024" y="100027"/>
                  </a:lnTo>
                  <a:lnTo>
                    <a:pt x="300117" y="109299"/>
                  </a:lnTo>
                  <a:lnTo>
                    <a:pt x="325426" y="128799"/>
                  </a:lnTo>
                  <a:lnTo>
                    <a:pt x="343179" y="150663"/>
                  </a:lnTo>
                  <a:lnTo>
                    <a:pt x="364093" y="184354"/>
                  </a:lnTo>
                  <a:lnTo>
                    <a:pt x="369253" y="197577"/>
                  </a:lnTo>
                  <a:lnTo>
                    <a:pt x="379049" y="233537"/>
                  </a:lnTo>
                  <a:lnTo>
                    <a:pt x="380980" y="243143"/>
                  </a:lnTo>
                  <a:lnTo>
                    <a:pt x="384660" y="250235"/>
                  </a:lnTo>
                  <a:lnTo>
                    <a:pt x="385133" y="253311"/>
                  </a:lnTo>
                  <a:lnTo>
                    <a:pt x="384602" y="256209"/>
                  </a:lnTo>
                  <a:lnTo>
                    <a:pt x="383402" y="258987"/>
                  </a:lnTo>
                  <a:lnTo>
                    <a:pt x="383447" y="260840"/>
                  </a:lnTo>
                  <a:lnTo>
                    <a:pt x="384325" y="262074"/>
                  </a:lnTo>
                  <a:lnTo>
                    <a:pt x="385757" y="262898"/>
                  </a:lnTo>
                  <a:lnTo>
                    <a:pt x="385865" y="263446"/>
                  </a:lnTo>
                  <a:lnTo>
                    <a:pt x="385090" y="263812"/>
                  </a:lnTo>
                  <a:lnTo>
                    <a:pt x="383727" y="264056"/>
                  </a:lnTo>
                  <a:lnTo>
                    <a:pt x="382818" y="263372"/>
                  </a:lnTo>
                  <a:lnTo>
                    <a:pt x="379101" y="256191"/>
                  </a:lnTo>
                  <a:lnTo>
                    <a:pt x="359562" y="231073"/>
                  </a:lnTo>
                  <a:lnTo>
                    <a:pt x="339544" y="194723"/>
                  </a:lnTo>
                  <a:lnTo>
                    <a:pt x="326571" y="166904"/>
                  </a:lnTo>
                  <a:lnTo>
                    <a:pt x="321975" y="137212"/>
                  </a:lnTo>
                  <a:lnTo>
                    <a:pt x="321460" y="107812"/>
                  </a:lnTo>
                  <a:lnTo>
                    <a:pt x="327140" y="82638"/>
                  </a:lnTo>
                  <a:lnTo>
                    <a:pt x="343800" y="53634"/>
                  </a:lnTo>
                  <a:lnTo>
                    <a:pt x="367443" y="31348"/>
                  </a:lnTo>
                  <a:lnTo>
                    <a:pt x="402656" y="11486"/>
                  </a:lnTo>
                  <a:lnTo>
                    <a:pt x="433043" y="2262"/>
                  </a:lnTo>
                  <a:lnTo>
                    <a:pt x="466788" y="0"/>
                  </a:lnTo>
                  <a:lnTo>
                    <a:pt x="485168" y="2471"/>
                  </a:lnTo>
                  <a:lnTo>
                    <a:pt x="501803" y="10907"/>
                  </a:lnTo>
                  <a:lnTo>
                    <a:pt x="523192" y="29937"/>
                  </a:lnTo>
                  <a:lnTo>
                    <a:pt x="545589" y="59123"/>
                  </a:lnTo>
                  <a:lnTo>
                    <a:pt x="551517" y="74186"/>
                  </a:lnTo>
                  <a:lnTo>
                    <a:pt x="556260" y="9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0"/>
            <p:cNvSpPr/>
            <p:nvPr>
              <p:custDataLst>
                <p:tags r:id="rId30"/>
              </p:custDataLst>
            </p:nvPr>
          </p:nvSpPr>
          <p:spPr>
            <a:xfrm>
              <a:off x="1524000" y="2164080"/>
              <a:ext cx="30481" cy="129541"/>
            </a:xfrm>
            <a:custGeom>
              <a:avLst/>
              <a:gdLst/>
              <a:ahLst/>
              <a:cxnLst/>
              <a:rect l="0" t="0" r="0" b="0"/>
              <a:pathLst>
                <a:path w="30481" h="129541">
                  <a:moveTo>
                    <a:pt x="0" y="0"/>
                  </a:moveTo>
                  <a:lnTo>
                    <a:pt x="0" y="0"/>
                  </a:lnTo>
                  <a:lnTo>
                    <a:pt x="2258" y="24835"/>
                  </a:lnTo>
                  <a:lnTo>
                    <a:pt x="6930" y="60145"/>
                  </a:lnTo>
                  <a:lnTo>
                    <a:pt x="17388" y="93456"/>
                  </a:lnTo>
                  <a:lnTo>
                    <a:pt x="24037" y="118054"/>
                  </a:lnTo>
                  <a:lnTo>
                    <a:pt x="3048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1"/>
            <p:cNvSpPr/>
            <p:nvPr>
              <p:custDataLst>
                <p:tags r:id="rId31"/>
              </p:custDataLst>
            </p:nvPr>
          </p:nvSpPr>
          <p:spPr>
            <a:xfrm>
              <a:off x="881631" y="1615722"/>
              <a:ext cx="538113" cy="972972"/>
            </a:xfrm>
            <a:custGeom>
              <a:avLst/>
              <a:gdLst/>
              <a:ahLst/>
              <a:cxnLst/>
              <a:rect l="0" t="0" r="0" b="0"/>
              <a:pathLst>
                <a:path w="538113" h="972972">
                  <a:moveTo>
                    <a:pt x="314709" y="37818"/>
                  </a:moveTo>
                  <a:lnTo>
                    <a:pt x="314709" y="37818"/>
                  </a:lnTo>
                  <a:lnTo>
                    <a:pt x="289873" y="17498"/>
                  </a:lnTo>
                  <a:lnTo>
                    <a:pt x="270212" y="1411"/>
                  </a:lnTo>
                  <a:lnTo>
                    <a:pt x="246098" y="0"/>
                  </a:lnTo>
                  <a:lnTo>
                    <a:pt x="219015" y="8373"/>
                  </a:lnTo>
                  <a:lnTo>
                    <a:pt x="189953" y="23268"/>
                  </a:lnTo>
                  <a:lnTo>
                    <a:pt x="164652" y="43358"/>
                  </a:lnTo>
                  <a:lnTo>
                    <a:pt x="141857" y="66911"/>
                  </a:lnTo>
                  <a:lnTo>
                    <a:pt x="120735" y="92774"/>
                  </a:lnTo>
                  <a:lnTo>
                    <a:pt x="105806" y="121022"/>
                  </a:lnTo>
                  <a:lnTo>
                    <a:pt x="95007" y="150860"/>
                  </a:lnTo>
                  <a:lnTo>
                    <a:pt x="86961" y="181760"/>
                  </a:lnTo>
                  <a:lnTo>
                    <a:pt x="82444" y="208286"/>
                  </a:lnTo>
                  <a:lnTo>
                    <a:pt x="80279" y="231896"/>
                  </a:lnTo>
                  <a:lnTo>
                    <a:pt x="79682" y="253564"/>
                  </a:lnTo>
                  <a:lnTo>
                    <a:pt x="83535" y="291185"/>
                  </a:lnTo>
                  <a:lnTo>
                    <a:pt x="90892" y="324839"/>
                  </a:lnTo>
                  <a:lnTo>
                    <a:pt x="99806" y="356730"/>
                  </a:lnTo>
                  <a:lnTo>
                    <a:pt x="109412" y="387836"/>
                  </a:lnTo>
                  <a:lnTo>
                    <a:pt x="120173" y="416902"/>
                  </a:lnTo>
                  <a:lnTo>
                    <a:pt x="139664" y="453152"/>
                  </a:lnTo>
                  <a:lnTo>
                    <a:pt x="155694" y="488634"/>
                  </a:lnTo>
                  <a:lnTo>
                    <a:pt x="169124" y="521979"/>
                  </a:lnTo>
                  <a:lnTo>
                    <a:pt x="175885" y="541078"/>
                  </a:lnTo>
                  <a:lnTo>
                    <a:pt x="174746" y="542658"/>
                  </a:lnTo>
                  <a:lnTo>
                    <a:pt x="172294" y="542864"/>
                  </a:lnTo>
                  <a:lnTo>
                    <a:pt x="164207" y="539990"/>
                  </a:lnTo>
                  <a:lnTo>
                    <a:pt x="127030" y="515605"/>
                  </a:lnTo>
                  <a:lnTo>
                    <a:pt x="98140" y="490299"/>
                  </a:lnTo>
                  <a:lnTo>
                    <a:pt x="68131" y="465398"/>
                  </a:lnTo>
                  <a:lnTo>
                    <a:pt x="33745" y="437888"/>
                  </a:lnTo>
                  <a:lnTo>
                    <a:pt x="1396" y="403325"/>
                  </a:lnTo>
                  <a:lnTo>
                    <a:pt x="0" y="399176"/>
                  </a:lnTo>
                  <a:lnTo>
                    <a:pt x="707" y="390051"/>
                  </a:lnTo>
                  <a:lnTo>
                    <a:pt x="3844" y="382608"/>
                  </a:lnTo>
                  <a:lnTo>
                    <a:pt x="5865" y="379438"/>
                  </a:lnTo>
                  <a:lnTo>
                    <a:pt x="16801" y="370931"/>
                  </a:lnTo>
                  <a:lnTo>
                    <a:pt x="53917" y="361318"/>
                  </a:lnTo>
                  <a:lnTo>
                    <a:pt x="89647" y="358037"/>
                  </a:lnTo>
                  <a:lnTo>
                    <a:pt x="114493" y="354268"/>
                  </a:lnTo>
                  <a:lnTo>
                    <a:pt x="144162" y="352029"/>
                  </a:lnTo>
                  <a:lnTo>
                    <a:pt x="176257" y="351034"/>
                  </a:lnTo>
                  <a:lnTo>
                    <a:pt x="207455" y="350592"/>
                  </a:lnTo>
                  <a:lnTo>
                    <a:pt x="238254" y="350395"/>
                  </a:lnTo>
                  <a:lnTo>
                    <a:pt x="268029" y="349461"/>
                  </a:lnTo>
                  <a:lnTo>
                    <a:pt x="295374" y="346224"/>
                  </a:lnTo>
                  <a:lnTo>
                    <a:pt x="330523" y="335596"/>
                  </a:lnTo>
                  <a:lnTo>
                    <a:pt x="360574" y="322071"/>
                  </a:lnTo>
                  <a:lnTo>
                    <a:pt x="372065" y="313448"/>
                  </a:lnTo>
                  <a:lnTo>
                    <a:pt x="378301" y="303971"/>
                  </a:lnTo>
                  <a:lnTo>
                    <a:pt x="381811" y="286858"/>
                  </a:lnTo>
                  <a:lnTo>
                    <a:pt x="381785" y="273809"/>
                  </a:lnTo>
                  <a:lnTo>
                    <a:pt x="378952" y="262365"/>
                  </a:lnTo>
                  <a:lnTo>
                    <a:pt x="372613" y="253892"/>
                  </a:lnTo>
                  <a:lnTo>
                    <a:pt x="364151" y="248151"/>
                  </a:lnTo>
                  <a:lnTo>
                    <a:pt x="354745" y="245599"/>
                  </a:lnTo>
                  <a:lnTo>
                    <a:pt x="335885" y="248208"/>
                  </a:lnTo>
                  <a:lnTo>
                    <a:pt x="314210" y="258388"/>
                  </a:lnTo>
                  <a:lnTo>
                    <a:pt x="284130" y="295249"/>
                  </a:lnTo>
                  <a:lnTo>
                    <a:pt x="262186" y="331781"/>
                  </a:lnTo>
                  <a:lnTo>
                    <a:pt x="250161" y="359815"/>
                  </a:lnTo>
                  <a:lnTo>
                    <a:pt x="241430" y="386950"/>
                  </a:lnTo>
                  <a:lnTo>
                    <a:pt x="237917" y="400113"/>
                  </a:lnTo>
                  <a:lnTo>
                    <a:pt x="245301" y="437315"/>
                  </a:lnTo>
                  <a:lnTo>
                    <a:pt x="260154" y="473606"/>
                  </a:lnTo>
                  <a:lnTo>
                    <a:pt x="272400" y="489735"/>
                  </a:lnTo>
                  <a:lnTo>
                    <a:pt x="278037" y="493189"/>
                  </a:lnTo>
                  <a:lnTo>
                    <a:pt x="283487" y="494646"/>
                  </a:lnTo>
                  <a:lnTo>
                    <a:pt x="294059" y="494006"/>
                  </a:lnTo>
                  <a:lnTo>
                    <a:pt x="310378" y="488039"/>
                  </a:lnTo>
                  <a:lnTo>
                    <a:pt x="345622" y="462448"/>
                  </a:lnTo>
                  <a:lnTo>
                    <a:pt x="369671" y="427562"/>
                  </a:lnTo>
                  <a:lnTo>
                    <a:pt x="385557" y="398078"/>
                  </a:lnTo>
                  <a:lnTo>
                    <a:pt x="400142" y="367894"/>
                  </a:lnTo>
                  <a:lnTo>
                    <a:pt x="413084" y="331869"/>
                  </a:lnTo>
                  <a:lnTo>
                    <a:pt x="420295" y="310346"/>
                  </a:lnTo>
                  <a:lnTo>
                    <a:pt x="420660" y="310097"/>
                  </a:lnTo>
                  <a:lnTo>
                    <a:pt x="420903" y="310777"/>
                  </a:lnTo>
                  <a:lnTo>
                    <a:pt x="433460" y="319646"/>
                  </a:lnTo>
                  <a:lnTo>
                    <a:pt x="447355" y="338916"/>
                  </a:lnTo>
                  <a:lnTo>
                    <a:pt x="463044" y="371531"/>
                  </a:lnTo>
                  <a:lnTo>
                    <a:pt x="476309" y="398648"/>
                  </a:lnTo>
                  <a:lnTo>
                    <a:pt x="488413" y="427634"/>
                  </a:lnTo>
                  <a:lnTo>
                    <a:pt x="499437" y="458296"/>
                  </a:lnTo>
                  <a:lnTo>
                    <a:pt x="509981" y="491679"/>
                  </a:lnTo>
                  <a:lnTo>
                    <a:pt x="520312" y="526272"/>
                  </a:lnTo>
                  <a:lnTo>
                    <a:pt x="529702" y="562248"/>
                  </a:lnTo>
                  <a:lnTo>
                    <a:pt x="533391" y="581325"/>
                  </a:lnTo>
                  <a:lnTo>
                    <a:pt x="536697" y="600816"/>
                  </a:lnTo>
                  <a:lnTo>
                    <a:pt x="538112" y="638277"/>
                  </a:lnTo>
                  <a:lnTo>
                    <a:pt x="535919" y="673835"/>
                  </a:lnTo>
                  <a:lnTo>
                    <a:pt x="532123" y="706572"/>
                  </a:lnTo>
                  <a:lnTo>
                    <a:pt x="523097" y="738055"/>
                  </a:lnTo>
                  <a:lnTo>
                    <a:pt x="509773" y="768981"/>
                  </a:lnTo>
                  <a:lnTo>
                    <a:pt x="492562" y="799659"/>
                  </a:lnTo>
                  <a:lnTo>
                    <a:pt x="473623" y="827970"/>
                  </a:lnTo>
                  <a:lnTo>
                    <a:pt x="453071" y="854663"/>
                  </a:lnTo>
                  <a:lnTo>
                    <a:pt x="416853" y="891798"/>
                  </a:lnTo>
                  <a:lnTo>
                    <a:pt x="388893" y="910971"/>
                  </a:lnTo>
                  <a:lnTo>
                    <a:pt x="359533" y="927960"/>
                  </a:lnTo>
                  <a:lnTo>
                    <a:pt x="329551" y="943130"/>
                  </a:lnTo>
                  <a:lnTo>
                    <a:pt x="299292" y="955516"/>
                  </a:lnTo>
                  <a:lnTo>
                    <a:pt x="261787" y="967965"/>
                  </a:lnTo>
                  <a:lnTo>
                    <a:pt x="233270" y="972971"/>
                  </a:lnTo>
                  <a:lnTo>
                    <a:pt x="208735" y="970408"/>
                  </a:lnTo>
                  <a:lnTo>
                    <a:pt x="203419" y="966038"/>
                  </a:lnTo>
                  <a:lnTo>
                    <a:pt x="197513" y="952151"/>
                  </a:lnTo>
                  <a:lnTo>
                    <a:pt x="194189" y="921248"/>
                  </a:lnTo>
                  <a:lnTo>
                    <a:pt x="192789" y="898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2"/>
            <p:cNvSpPr/>
            <p:nvPr>
              <p:custDataLst>
                <p:tags r:id="rId32"/>
              </p:custDataLst>
            </p:nvPr>
          </p:nvSpPr>
          <p:spPr>
            <a:xfrm>
              <a:off x="502920" y="1802501"/>
              <a:ext cx="419101" cy="417502"/>
            </a:xfrm>
            <a:custGeom>
              <a:avLst/>
              <a:gdLst/>
              <a:ahLst/>
              <a:cxnLst/>
              <a:rect l="0" t="0" r="0" b="0"/>
              <a:pathLst>
                <a:path w="419101" h="417502">
                  <a:moveTo>
                    <a:pt x="0" y="26299"/>
                  </a:moveTo>
                  <a:lnTo>
                    <a:pt x="0" y="26299"/>
                  </a:lnTo>
                  <a:lnTo>
                    <a:pt x="13547" y="48877"/>
                  </a:lnTo>
                  <a:lnTo>
                    <a:pt x="32267" y="83747"/>
                  </a:lnTo>
                  <a:lnTo>
                    <a:pt x="43410" y="116178"/>
                  </a:lnTo>
                  <a:lnTo>
                    <a:pt x="53442" y="152041"/>
                  </a:lnTo>
                  <a:lnTo>
                    <a:pt x="58488" y="171087"/>
                  </a:lnTo>
                  <a:lnTo>
                    <a:pt x="62699" y="190558"/>
                  </a:lnTo>
                  <a:lnTo>
                    <a:pt x="66352" y="210311"/>
                  </a:lnTo>
                  <a:lnTo>
                    <a:pt x="69635" y="230254"/>
                  </a:lnTo>
                  <a:lnTo>
                    <a:pt x="75540" y="268217"/>
                  </a:lnTo>
                  <a:lnTo>
                    <a:pt x="78300" y="286638"/>
                  </a:lnTo>
                  <a:lnTo>
                    <a:pt x="80987" y="309925"/>
                  </a:lnTo>
                  <a:lnTo>
                    <a:pt x="83624" y="336456"/>
                  </a:lnTo>
                  <a:lnTo>
                    <a:pt x="86230" y="365150"/>
                  </a:lnTo>
                  <a:lnTo>
                    <a:pt x="86867" y="397033"/>
                  </a:lnTo>
                  <a:lnTo>
                    <a:pt x="84327" y="411203"/>
                  </a:lnTo>
                  <a:lnTo>
                    <a:pt x="82465" y="414981"/>
                  </a:lnTo>
                  <a:lnTo>
                    <a:pt x="80377" y="417501"/>
                  </a:lnTo>
                  <a:lnTo>
                    <a:pt x="78138" y="416640"/>
                  </a:lnTo>
                  <a:lnTo>
                    <a:pt x="73392" y="408911"/>
                  </a:lnTo>
                  <a:lnTo>
                    <a:pt x="63447" y="375476"/>
                  </a:lnTo>
                  <a:lnTo>
                    <a:pt x="58396" y="349975"/>
                  </a:lnTo>
                  <a:lnTo>
                    <a:pt x="51072" y="319451"/>
                  </a:lnTo>
                  <a:lnTo>
                    <a:pt x="43865" y="285282"/>
                  </a:lnTo>
                  <a:lnTo>
                    <a:pt x="40662" y="247518"/>
                  </a:lnTo>
                  <a:lnTo>
                    <a:pt x="36981" y="210414"/>
                  </a:lnTo>
                  <a:lnTo>
                    <a:pt x="33369" y="173321"/>
                  </a:lnTo>
                  <a:lnTo>
                    <a:pt x="32406" y="153947"/>
                  </a:lnTo>
                  <a:lnTo>
                    <a:pt x="31764" y="134258"/>
                  </a:lnTo>
                  <a:lnTo>
                    <a:pt x="33309" y="96576"/>
                  </a:lnTo>
                  <a:lnTo>
                    <a:pt x="37664" y="62613"/>
                  </a:lnTo>
                  <a:lnTo>
                    <a:pt x="49636" y="26146"/>
                  </a:lnTo>
                  <a:lnTo>
                    <a:pt x="63061" y="5557"/>
                  </a:lnTo>
                  <a:lnTo>
                    <a:pt x="69796" y="147"/>
                  </a:lnTo>
                  <a:lnTo>
                    <a:pt x="80127" y="0"/>
                  </a:lnTo>
                  <a:lnTo>
                    <a:pt x="102481" y="6936"/>
                  </a:lnTo>
                  <a:lnTo>
                    <a:pt x="111501" y="10850"/>
                  </a:lnTo>
                  <a:lnTo>
                    <a:pt x="136331" y="36585"/>
                  </a:lnTo>
                  <a:lnTo>
                    <a:pt x="159774" y="71022"/>
                  </a:lnTo>
                  <a:lnTo>
                    <a:pt x="178762" y="108036"/>
                  </a:lnTo>
                  <a:lnTo>
                    <a:pt x="191067" y="141769"/>
                  </a:lnTo>
                  <a:lnTo>
                    <a:pt x="196727" y="177425"/>
                  </a:lnTo>
                  <a:lnTo>
                    <a:pt x="196861" y="200335"/>
                  </a:lnTo>
                  <a:lnTo>
                    <a:pt x="191914" y="217377"/>
                  </a:lnTo>
                  <a:lnTo>
                    <a:pt x="187460" y="224958"/>
                  </a:lnTo>
                  <a:lnTo>
                    <a:pt x="182658" y="228892"/>
                  </a:lnTo>
                  <a:lnTo>
                    <a:pt x="180192" y="229941"/>
                  </a:lnTo>
                  <a:lnTo>
                    <a:pt x="177701" y="229794"/>
                  </a:lnTo>
                  <a:lnTo>
                    <a:pt x="172676" y="227372"/>
                  </a:lnTo>
                  <a:lnTo>
                    <a:pt x="165087" y="217204"/>
                  </a:lnTo>
                  <a:lnTo>
                    <a:pt x="152398" y="189142"/>
                  </a:lnTo>
                  <a:lnTo>
                    <a:pt x="147037" y="159780"/>
                  </a:lnTo>
                  <a:lnTo>
                    <a:pt x="145449" y="124269"/>
                  </a:lnTo>
                  <a:lnTo>
                    <a:pt x="144978" y="86936"/>
                  </a:lnTo>
                  <a:lnTo>
                    <a:pt x="146561" y="62562"/>
                  </a:lnTo>
                  <a:lnTo>
                    <a:pt x="152910" y="40440"/>
                  </a:lnTo>
                  <a:lnTo>
                    <a:pt x="163633" y="23835"/>
                  </a:lnTo>
                  <a:lnTo>
                    <a:pt x="176019" y="12504"/>
                  </a:lnTo>
                  <a:lnTo>
                    <a:pt x="187169" y="7468"/>
                  </a:lnTo>
                  <a:lnTo>
                    <a:pt x="202284" y="9745"/>
                  </a:lnTo>
                  <a:lnTo>
                    <a:pt x="220291" y="18095"/>
                  </a:lnTo>
                  <a:lnTo>
                    <a:pt x="249468" y="42683"/>
                  </a:lnTo>
                  <a:lnTo>
                    <a:pt x="279562" y="78096"/>
                  </a:lnTo>
                  <a:lnTo>
                    <a:pt x="299792" y="108869"/>
                  </a:lnTo>
                  <a:lnTo>
                    <a:pt x="317814" y="140043"/>
                  </a:lnTo>
                  <a:lnTo>
                    <a:pt x="333444" y="171679"/>
                  </a:lnTo>
                  <a:lnTo>
                    <a:pt x="346035" y="205494"/>
                  </a:lnTo>
                  <a:lnTo>
                    <a:pt x="355018" y="238021"/>
                  </a:lnTo>
                  <a:lnTo>
                    <a:pt x="362679" y="268564"/>
                  </a:lnTo>
                  <a:lnTo>
                    <a:pt x="371728" y="296250"/>
                  </a:lnTo>
                  <a:lnTo>
                    <a:pt x="376879" y="322667"/>
                  </a:lnTo>
                  <a:lnTo>
                    <a:pt x="382037" y="356823"/>
                  </a:lnTo>
                  <a:lnTo>
                    <a:pt x="392990" y="392122"/>
                  </a:lnTo>
                  <a:lnTo>
                    <a:pt x="394795" y="399989"/>
                  </a:lnTo>
                  <a:lnTo>
                    <a:pt x="396124" y="400733"/>
                  </a:lnTo>
                  <a:lnTo>
                    <a:pt x="397856" y="399535"/>
                  </a:lnTo>
                  <a:lnTo>
                    <a:pt x="419100" y="36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403"/>
          <p:cNvSpPr/>
          <p:nvPr>
            <p:custDataLst>
              <p:tags r:id="rId8"/>
            </p:custDataLst>
          </p:nvPr>
        </p:nvSpPr>
        <p:spPr>
          <a:xfrm>
            <a:off x="693420" y="1158240"/>
            <a:ext cx="7467601" cy="251461"/>
          </a:xfrm>
          <a:custGeom>
            <a:avLst/>
            <a:gdLst/>
            <a:ahLst/>
            <a:cxnLst/>
            <a:rect l="0" t="0" r="0" b="0"/>
            <a:pathLst>
              <a:path w="7467601" h="251461">
                <a:moveTo>
                  <a:pt x="7467600" y="0"/>
                </a:moveTo>
                <a:lnTo>
                  <a:pt x="7467600" y="0"/>
                </a:lnTo>
                <a:lnTo>
                  <a:pt x="7465342" y="29351"/>
                </a:lnTo>
                <a:lnTo>
                  <a:pt x="7463553" y="52587"/>
                </a:lnTo>
                <a:lnTo>
                  <a:pt x="7451356" y="73158"/>
                </a:lnTo>
                <a:lnTo>
                  <a:pt x="7432218" y="91952"/>
                </a:lnTo>
                <a:lnTo>
                  <a:pt x="7408452" y="109561"/>
                </a:lnTo>
                <a:lnTo>
                  <a:pt x="7381602" y="123841"/>
                </a:lnTo>
                <a:lnTo>
                  <a:pt x="7352694" y="135901"/>
                </a:lnTo>
                <a:lnTo>
                  <a:pt x="7322416" y="146480"/>
                </a:lnTo>
                <a:lnTo>
                  <a:pt x="7288684" y="155227"/>
                </a:lnTo>
                <a:lnTo>
                  <a:pt x="7252649" y="162751"/>
                </a:lnTo>
                <a:lnTo>
                  <a:pt x="7215079" y="169461"/>
                </a:lnTo>
                <a:lnTo>
                  <a:pt x="7183259" y="174781"/>
                </a:lnTo>
                <a:lnTo>
                  <a:pt x="7155273" y="179174"/>
                </a:lnTo>
                <a:lnTo>
                  <a:pt x="7129842" y="182949"/>
                </a:lnTo>
                <a:lnTo>
                  <a:pt x="7105268" y="185466"/>
                </a:lnTo>
                <a:lnTo>
                  <a:pt x="7081265" y="187144"/>
                </a:lnTo>
                <a:lnTo>
                  <a:pt x="7057643" y="188263"/>
                </a:lnTo>
                <a:lnTo>
                  <a:pt x="7034276" y="189855"/>
                </a:lnTo>
                <a:lnTo>
                  <a:pt x="7011077" y="191763"/>
                </a:lnTo>
                <a:lnTo>
                  <a:pt x="6987991" y="193882"/>
                </a:lnTo>
                <a:lnTo>
                  <a:pt x="6947201" y="194448"/>
                </a:lnTo>
                <a:lnTo>
                  <a:pt x="6894608" y="193979"/>
                </a:lnTo>
                <a:lnTo>
                  <a:pt x="6834145" y="192819"/>
                </a:lnTo>
                <a:lnTo>
                  <a:pt x="6784524" y="192046"/>
                </a:lnTo>
                <a:lnTo>
                  <a:pt x="6742129" y="191531"/>
                </a:lnTo>
                <a:lnTo>
                  <a:pt x="6704552" y="191187"/>
                </a:lnTo>
                <a:lnTo>
                  <a:pt x="6669341" y="190111"/>
                </a:lnTo>
                <a:lnTo>
                  <a:pt x="6635708" y="188548"/>
                </a:lnTo>
                <a:lnTo>
                  <a:pt x="6603125" y="186658"/>
                </a:lnTo>
                <a:lnTo>
                  <a:pt x="6570396" y="185399"/>
                </a:lnTo>
                <a:lnTo>
                  <a:pt x="6537570" y="184559"/>
                </a:lnTo>
                <a:lnTo>
                  <a:pt x="6504680" y="183999"/>
                </a:lnTo>
                <a:lnTo>
                  <a:pt x="6471747" y="182780"/>
                </a:lnTo>
                <a:lnTo>
                  <a:pt x="6438785" y="181120"/>
                </a:lnTo>
                <a:lnTo>
                  <a:pt x="6405802" y="179166"/>
                </a:lnTo>
                <a:lnTo>
                  <a:pt x="6371962" y="177864"/>
                </a:lnTo>
                <a:lnTo>
                  <a:pt x="6337548" y="176996"/>
                </a:lnTo>
                <a:lnTo>
                  <a:pt x="6302752" y="176418"/>
                </a:lnTo>
                <a:lnTo>
                  <a:pt x="6266854" y="175185"/>
                </a:lnTo>
                <a:lnTo>
                  <a:pt x="6230223" y="173517"/>
                </a:lnTo>
                <a:lnTo>
                  <a:pt x="6193102" y="171558"/>
                </a:lnTo>
                <a:lnTo>
                  <a:pt x="6156501" y="170252"/>
                </a:lnTo>
                <a:lnTo>
                  <a:pt x="6120248" y="169381"/>
                </a:lnTo>
                <a:lnTo>
                  <a:pt x="6084225" y="168801"/>
                </a:lnTo>
                <a:lnTo>
                  <a:pt x="6047510" y="168414"/>
                </a:lnTo>
                <a:lnTo>
                  <a:pt x="6010334" y="168156"/>
                </a:lnTo>
                <a:lnTo>
                  <a:pt x="5972849" y="167984"/>
                </a:lnTo>
                <a:lnTo>
                  <a:pt x="5935160" y="167869"/>
                </a:lnTo>
                <a:lnTo>
                  <a:pt x="5897333" y="167793"/>
                </a:lnTo>
                <a:lnTo>
                  <a:pt x="5859416" y="167742"/>
                </a:lnTo>
                <a:lnTo>
                  <a:pt x="5808738" y="166015"/>
                </a:lnTo>
                <a:lnTo>
                  <a:pt x="5749551" y="163170"/>
                </a:lnTo>
                <a:lnTo>
                  <a:pt x="5684694" y="159580"/>
                </a:lnTo>
                <a:lnTo>
                  <a:pt x="5627909" y="157187"/>
                </a:lnTo>
                <a:lnTo>
                  <a:pt x="5576506" y="155591"/>
                </a:lnTo>
                <a:lnTo>
                  <a:pt x="5528691" y="154527"/>
                </a:lnTo>
                <a:lnTo>
                  <a:pt x="5483268" y="153818"/>
                </a:lnTo>
                <a:lnTo>
                  <a:pt x="5439438" y="153345"/>
                </a:lnTo>
                <a:lnTo>
                  <a:pt x="5396672" y="153030"/>
                </a:lnTo>
                <a:lnTo>
                  <a:pt x="5354614" y="151973"/>
                </a:lnTo>
                <a:lnTo>
                  <a:pt x="5313030" y="150422"/>
                </a:lnTo>
                <a:lnTo>
                  <a:pt x="5271760" y="148542"/>
                </a:lnTo>
                <a:lnTo>
                  <a:pt x="5230701" y="146441"/>
                </a:lnTo>
                <a:lnTo>
                  <a:pt x="5189779" y="144194"/>
                </a:lnTo>
                <a:lnTo>
                  <a:pt x="5148953" y="141849"/>
                </a:lnTo>
                <a:lnTo>
                  <a:pt x="5107342" y="140286"/>
                </a:lnTo>
                <a:lnTo>
                  <a:pt x="5065207" y="139244"/>
                </a:lnTo>
                <a:lnTo>
                  <a:pt x="5022725" y="138549"/>
                </a:lnTo>
                <a:lnTo>
                  <a:pt x="4980010" y="137239"/>
                </a:lnTo>
                <a:lnTo>
                  <a:pt x="4937140" y="135520"/>
                </a:lnTo>
                <a:lnTo>
                  <a:pt x="4894166" y="133526"/>
                </a:lnTo>
                <a:lnTo>
                  <a:pt x="4851124" y="132198"/>
                </a:lnTo>
                <a:lnTo>
                  <a:pt x="4808036" y="131312"/>
                </a:lnTo>
                <a:lnTo>
                  <a:pt x="4764918" y="130721"/>
                </a:lnTo>
                <a:lnTo>
                  <a:pt x="4721779" y="129481"/>
                </a:lnTo>
                <a:lnTo>
                  <a:pt x="4678625" y="127807"/>
                </a:lnTo>
                <a:lnTo>
                  <a:pt x="4635464" y="125845"/>
                </a:lnTo>
                <a:lnTo>
                  <a:pt x="4590603" y="124537"/>
                </a:lnTo>
                <a:lnTo>
                  <a:pt x="4544608" y="123664"/>
                </a:lnTo>
                <a:lnTo>
                  <a:pt x="4497859" y="123083"/>
                </a:lnTo>
                <a:lnTo>
                  <a:pt x="4452300" y="122695"/>
                </a:lnTo>
                <a:lnTo>
                  <a:pt x="4407533" y="122437"/>
                </a:lnTo>
                <a:lnTo>
                  <a:pt x="4363296" y="122264"/>
                </a:lnTo>
                <a:lnTo>
                  <a:pt x="4318564" y="121303"/>
                </a:lnTo>
                <a:lnTo>
                  <a:pt x="4273503" y="119815"/>
                </a:lnTo>
                <a:lnTo>
                  <a:pt x="4228222" y="117977"/>
                </a:lnTo>
                <a:lnTo>
                  <a:pt x="4182794" y="116751"/>
                </a:lnTo>
                <a:lnTo>
                  <a:pt x="4137270" y="115934"/>
                </a:lnTo>
                <a:lnTo>
                  <a:pt x="4091680" y="115390"/>
                </a:lnTo>
                <a:lnTo>
                  <a:pt x="4046894" y="115026"/>
                </a:lnTo>
                <a:lnTo>
                  <a:pt x="4002642" y="114784"/>
                </a:lnTo>
                <a:lnTo>
                  <a:pt x="3958748" y="114623"/>
                </a:lnTo>
                <a:lnTo>
                  <a:pt x="3913398" y="114515"/>
                </a:lnTo>
                <a:lnTo>
                  <a:pt x="3867080" y="114444"/>
                </a:lnTo>
                <a:lnTo>
                  <a:pt x="3820112" y="114396"/>
                </a:lnTo>
                <a:lnTo>
                  <a:pt x="3773562" y="114364"/>
                </a:lnTo>
                <a:lnTo>
                  <a:pt x="3727288" y="114342"/>
                </a:lnTo>
                <a:lnTo>
                  <a:pt x="3681198" y="114328"/>
                </a:lnTo>
                <a:lnTo>
                  <a:pt x="3635232" y="114319"/>
                </a:lnTo>
                <a:lnTo>
                  <a:pt x="3589348" y="114313"/>
                </a:lnTo>
                <a:lnTo>
                  <a:pt x="3543519" y="114308"/>
                </a:lnTo>
                <a:lnTo>
                  <a:pt x="3497726" y="115152"/>
                </a:lnTo>
                <a:lnTo>
                  <a:pt x="3451957" y="116562"/>
                </a:lnTo>
                <a:lnTo>
                  <a:pt x="3406205" y="118347"/>
                </a:lnTo>
                <a:lnTo>
                  <a:pt x="3359617" y="118692"/>
                </a:lnTo>
                <a:lnTo>
                  <a:pt x="3312471" y="118074"/>
                </a:lnTo>
                <a:lnTo>
                  <a:pt x="3264954" y="116816"/>
                </a:lnTo>
                <a:lnTo>
                  <a:pt x="3217189" y="115978"/>
                </a:lnTo>
                <a:lnTo>
                  <a:pt x="3169260" y="115418"/>
                </a:lnTo>
                <a:lnTo>
                  <a:pt x="3121220" y="115045"/>
                </a:lnTo>
                <a:lnTo>
                  <a:pt x="3073953" y="114797"/>
                </a:lnTo>
                <a:lnTo>
                  <a:pt x="3027202" y="114631"/>
                </a:lnTo>
                <a:lnTo>
                  <a:pt x="2980795" y="114521"/>
                </a:lnTo>
                <a:lnTo>
                  <a:pt x="2933770" y="114447"/>
                </a:lnTo>
                <a:lnTo>
                  <a:pt x="2886334" y="114398"/>
                </a:lnTo>
                <a:lnTo>
                  <a:pt x="2838622" y="114366"/>
                </a:lnTo>
                <a:lnTo>
                  <a:pt x="2791575" y="115190"/>
                </a:lnTo>
                <a:lnTo>
                  <a:pt x="2744970" y="116587"/>
                </a:lnTo>
                <a:lnTo>
                  <a:pt x="2698659" y="118365"/>
                </a:lnTo>
                <a:lnTo>
                  <a:pt x="2652546" y="119550"/>
                </a:lnTo>
                <a:lnTo>
                  <a:pt x="2606564" y="120340"/>
                </a:lnTo>
                <a:lnTo>
                  <a:pt x="2560669" y="120867"/>
                </a:lnTo>
                <a:lnTo>
                  <a:pt x="2513986" y="121218"/>
                </a:lnTo>
                <a:lnTo>
                  <a:pt x="2466777" y="121452"/>
                </a:lnTo>
                <a:lnTo>
                  <a:pt x="2419218" y="121608"/>
                </a:lnTo>
                <a:lnTo>
                  <a:pt x="2372272" y="120865"/>
                </a:lnTo>
                <a:lnTo>
                  <a:pt x="2325735" y="119524"/>
                </a:lnTo>
                <a:lnTo>
                  <a:pt x="2279470" y="117782"/>
                </a:lnTo>
                <a:lnTo>
                  <a:pt x="2233387" y="116621"/>
                </a:lnTo>
                <a:lnTo>
                  <a:pt x="2187424" y="115848"/>
                </a:lnTo>
                <a:lnTo>
                  <a:pt x="2141543" y="115332"/>
                </a:lnTo>
                <a:lnTo>
                  <a:pt x="2095715" y="114988"/>
                </a:lnTo>
                <a:lnTo>
                  <a:pt x="2049923" y="114759"/>
                </a:lnTo>
                <a:lnTo>
                  <a:pt x="2004156" y="114606"/>
                </a:lnTo>
                <a:lnTo>
                  <a:pt x="1958404" y="114504"/>
                </a:lnTo>
                <a:lnTo>
                  <a:pt x="1912663" y="114436"/>
                </a:lnTo>
                <a:lnTo>
                  <a:pt x="1866928" y="114391"/>
                </a:lnTo>
                <a:lnTo>
                  <a:pt x="1821199" y="114360"/>
                </a:lnTo>
                <a:lnTo>
                  <a:pt x="1775473" y="114340"/>
                </a:lnTo>
                <a:lnTo>
                  <a:pt x="1729748" y="114327"/>
                </a:lnTo>
                <a:lnTo>
                  <a:pt x="1684026" y="114318"/>
                </a:lnTo>
                <a:lnTo>
                  <a:pt x="1638304" y="114312"/>
                </a:lnTo>
                <a:lnTo>
                  <a:pt x="1592583" y="114308"/>
                </a:lnTo>
                <a:lnTo>
                  <a:pt x="1546861" y="114305"/>
                </a:lnTo>
                <a:lnTo>
                  <a:pt x="1501141" y="114304"/>
                </a:lnTo>
                <a:lnTo>
                  <a:pt x="1455421" y="114302"/>
                </a:lnTo>
                <a:lnTo>
                  <a:pt x="1409700" y="115148"/>
                </a:lnTo>
                <a:lnTo>
                  <a:pt x="1363980" y="116559"/>
                </a:lnTo>
                <a:lnTo>
                  <a:pt x="1318260" y="118346"/>
                </a:lnTo>
                <a:lnTo>
                  <a:pt x="1272540" y="119537"/>
                </a:lnTo>
                <a:lnTo>
                  <a:pt x="1226820" y="120332"/>
                </a:lnTo>
                <a:lnTo>
                  <a:pt x="1181100" y="120861"/>
                </a:lnTo>
                <a:lnTo>
                  <a:pt x="1136227" y="122061"/>
                </a:lnTo>
                <a:lnTo>
                  <a:pt x="1091918" y="123707"/>
                </a:lnTo>
                <a:lnTo>
                  <a:pt x="1047985" y="125651"/>
                </a:lnTo>
                <a:lnTo>
                  <a:pt x="1004304" y="128641"/>
                </a:lnTo>
                <a:lnTo>
                  <a:pt x="960789" y="132327"/>
                </a:lnTo>
                <a:lnTo>
                  <a:pt x="917386" y="136478"/>
                </a:lnTo>
                <a:lnTo>
                  <a:pt x="874057" y="140092"/>
                </a:lnTo>
                <a:lnTo>
                  <a:pt x="830778" y="143348"/>
                </a:lnTo>
                <a:lnTo>
                  <a:pt x="787532" y="146365"/>
                </a:lnTo>
                <a:lnTo>
                  <a:pt x="746001" y="150070"/>
                </a:lnTo>
                <a:lnTo>
                  <a:pt x="705614" y="154233"/>
                </a:lnTo>
                <a:lnTo>
                  <a:pt x="665990" y="158702"/>
                </a:lnTo>
                <a:lnTo>
                  <a:pt x="627720" y="162528"/>
                </a:lnTo>
                <a:lnTo>
                  <a:pt x="590353" y="165925"/>
                </a:lnTo>
                <a:lnTo>
                  <a:pt x="553589" y="169037"/>
                </a:lnTo>
                <a:lnTo>
                  <a:pt x="516379" y="172805"/>
                </a:lnTo>
                <a:lnTo>
                  <a:pt x="478873" y="177010"/>
                </a:lnTo>
                <a:lnTo>
                  <a:pt x="441168" y="181506"/>
                </a:lnTo>
                <a:lnTo>
                  <a:pt x="405026" y="186198"/>
                </a:lnTo>
                <a:lnTo>
                  <a:pt x="369924" y="191018"/>
                </a:lnTo>
                <a:lnTo>
                  <a:pt x="335516" y="195926"/>
                </a:lnTo>
                <a:lnTo>
                  <a:pt x="303264" y="200891"/>
                </a:lnTo>
                <a:lnTo>
                  <a:pt x="272449" y="205893"/>
                </a:lnTo>
                <a:lnTo>
                  <a:pt x="242593" y="210922"/>
                </a:lnTo>
                <a:lnTo>
                  <a:pt x="212529" y="215968"/>
                </a:lnTo>
                <a:lnTo>
                  <a:pt x="182326" y="221026"/>
                </a:lnTo>
                <a:lnTo>
                  <a:pt x="152031" y="226090"/>
                </a:lnTo>
                <a:lnTo>
                  <a:pt x="121674" y="231160"/>
                </a:lnTo>
                <a:lnTo>
                  <a:pt x="91276" y="236233"/>
                </a:lnTo>
                <a:lnTo>
                  <a:pt x="60850" y="241309"/>
                </a:lnTo>
                <a:lnTo>
                  <a:pt x="27045" y="246948"/>
                </a:lnTo>
                <a:lnTo>
                  <a:pt x="0" y="2514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Shape-404"/>
          <p:cNvSpPr/>
          <p:nvPr>
            <p:custDataLst>
              <p:tags r:id="rId9"/>
            </p:custDataLst>
          </p:nvPr>
        </p:nvSpPr>
        <p:spPr>
          <a:xfrm>
            <a:off x="5235258" y="304800"/>
            <a:ext cx="2018983" cy="673257"/>
          </a:xfrm>
          <a:custGeom>
            <a:avLst/>
            <a:gdLst/>
            <a:ahLst/>
            <a:cxnLst/>
            <a:rect l="0" t="0" r="0" b="0"/>
            <a:pathLst>
              <a:path w="2018983" h="673257">
                <a:moveTo>
                  <a:pt x="30162" y="0"/>
                </a:moveTo>
                <a:lnTo>
                  <a:pt x="30162" y="0"/>
                </a:lnTo>
                <a:lnTo>
                  <a:pt x="26117" y="28316"/>
                </a:lnTo>
                <a:lnTo>
                  <a:pt x="23601" y="66151"/>
                </a:lnTo>
                <a:lnTo>
                  <a:pt x="23013" y="96005"/>
                </a:lnTo>
                <a:lnTo>
                  <a:pt x="22751" y="128182"/>
                </a:lnTo>
                <a:lnTo>
                  <a:pt x="22635" y="159417"/>
                </a:lnTo>
                <a:lnTo>
                  <a:pt x="24841" y="192490"/>
                </a:lnTo>
                <a:lnTo>
                  <a:pt x="27797" y="226944"/>
                </a:lnTo>
                <a:lnTo>
                  <a:pt x="29111" y="262013"/>
                </a:lnTo>
                <a:lnTo>
                  <a:pt x="29695" y="295097"/>
                </a:lnTo>
                <a:lnTo>
                  <a:pt x="29107" y="325888"/>
                </a:lnTo>
                <a:lnTo>
                  <a:pt x="26024" y="353683"/>
                </a:lnTo>
                <a:lnTo>
                  <a:pt x="23574" y="389087"/>
                </a:lnTo>
                <a:lnTo>
                  <a:pt x="18803" y="412935"/>
                </a:lnTo>
                <a:lnTo>
                  <a:pt x="7425" y="434141"/>
                </a:lnTo>
                <a:lnTo>
                  <a:pt x="1287" y="409447"/>
                </a:lnTo>
                <a:lnTo>
                  <a:pt x="0" y="376553"/>
                </a:lnTo>
                <a:lnTo>
                  <a:pt x="591" y="339983"/>
                </a:lnTo>
                <a:lnTo>
                  <a:pt x="3754" y="329468"/>
                </a:lnTo>
                <a:lnTo>
                  <a:pt x="5784" y="326325"/>
                </a:lnTo>
                <a:lnTo>
                  <a:pt x="10296" y="322834"/>
                </a:lnTo>
                <a:lnTo>
                  <a:pt x="29732" y="345139"/>
                </a:lnTo>
                <a:lnTo>
                  <a:pt x="48849" y="375831"/>
                </a:lnTo>
                <a:lnTo>
                  <a:pt x="69283" y="406374"/>
                </a:lnTo>
                <a:lnTo>
                  <a:pt x="93708" y="440105"/>
                </a:lnTo>
                <a:lnTo>
                  <a:pt x="130986" y="473747"/>
                </a:lnTo>
                <a:lnTo>
                  <a:pt x="146772" y="483176"/>
                </a:lnTo>
                <a:lnTo>
                  <a:pt x="157059" y="485678"/>
                </a:lnTo>
                <a:lnTo>
                  <a:pt x="167276" y="484532"/>
                </a:lnTo>
                <a:lnTo>
                  <a:pt x="172370" y="483042"/>
                </a:lnTo>
                <a:lnTo>
                  <a:pt x="176615" y="479508"/>
                </a:lnTo>
                <a:lnTo>
                  <a:pt x="196318" y="448504"/>
                </a:lnTo>
                <a:lnTo>
                  <a:pt x="214944" y="411957"/>
                </a:lnTo>
                <a:lnTo>
                  <a:pt x="223954" y="377096"/>
                </a:lnTo>
                <a:lnTo>
                  <a:pt x="227846" y="340803"/>
                </a:lnTo>
                <a:lnTo>
                  <a:pt x="232292" y="309070"/>
                </a:lnTo>
                <a:lnTo>
                  <a:pt x="228745" y="272468"/>
                </a:lnTo>
                <a:lnTo>
                  <a:pt x="228488" y="269264"/>
                </a:lnTo>
                <a:lnTo>
                  <a:pt x="228419" y="269256"/>
                </a:lnTo>
                <a:lnTo>
                  <a:pt x="226032" y="301074"/>
                </a:lnTo>
                <a:lnTo>
                  <a:pt x="222254" y="331072"/>
                </a:lnTo>
                <a:lnTo>
                  <a:pt x="223391" y="364513"/>
                </a:lnTo>
                <a:lnTo>
                  <a:pt x="226833" y="395871"/>
                </a:lnTo>
                <a:lnTo>
                  <a:pt x="229331" y="414702"/>
                </a:lnTo>
                <a:lnTo>
                  <a:pt x="248136" y="450664"/>
                </a:lnTo>
                <a:lnTo>
                  <a:pt x="253476" y="457964"/>
                </a:lnTo>
                <a:lnTo>
                  <a:pt x="265286" y="466834"/>
                </a:lnTo>
                <a:lnTo>
                  <a:pt x="279509" y="470779"/>
                </a:lnTo>
                <a:lnTo>
                  <a:pt x="298494" y="467903"/>
                </a:lnTo>
                <a:lnTo>
                  <a:pt x="323274" y="452415"/>
                </a:lnTo>
                <a:lnTo>
                  <a:pt x="356768" y="423517"/>
                </a:lnTo>
                <a:lnTo>
                  <a:pt x="392139" y="385447"/>
                </a:lnTo>
                <a:lnTo>
                  <a:pt x="413616" y="351367"/>
                </a:lnTo>
                <a:lnTo>
                  <a:pt x="434749" y="318504"/>
                </a:lnTo>
                <a:lnTo>
                  <a:pt x="453052" y="287317"/>
                </a:lnTo>
                <a:lnTo>
                  <a:pt x="477660" y="249689"/>
                </a:lnTo>
                <a:lnTo>
                  <a:pt x="478354" y="249433"/>
                </a:lnTo>
                <a:lnTo>
                  <a:pt x="490267" y="272553"/>
                </a:lnTo>
                <a:lnTo>
                  <a:pt x="494897" y="304420"/>
                </a:lnTo>
                <a:lnTo>
                  <a:pt x="498249" y="333380"/>
                </a:lnTo>
                <a:lnTo>
                  <a:pt x="490494" y="363410"/>
                </a:lnTo>
                <a:lnTo>
                  <a:pt x="481610" y="392910"/>
                </a:lnTo>
                <a:lnTo>
                  <a:pt x="467784" y="418113"/>
                </a:lnTo>
                <a:lnTo>
                  <a:pt x="440785" y="447127"/>
                </a:lnTo>
                <a:lnTo>
                  <a:pt x="403429" y="473810"/>
                </a:lnTo>
                <a:lnTo>
                  <a:pt x="381495" y="483194"/>
                </a:lnTo>
                <a:lnTo>
                  <a:pt x="361274" y="487089"/>
                </a:lnTo>
                <a:lnTo>
                  <a:pt x="360971" y="487286"/>
                </a:lnTo>
                <a:lnTo>
                  <a:pt x="362890" y="487505"/>
                </a:lnTo>
                <a:lnTo>
                  <a:pt x="366566" y="485344"/>
                </a:lnTo>
                <a:lnTo>
                  <a:pt x="368731" y="483583"/>
                </a:lnTo>
                <a:lnTo>
                  <a:pt x="400489" y="472595"/>
                </a:lnTo>
                <a:lnTo>
                  <a:pt x="424367" y="464923"/>
                </a:lnTo>
                <a:lnTo>
                  <a:pt x="459929" y="451884"/>
                </a:lnTo>
                <a:lnTo>
                  <a:pt x="487022" y="440444"/>
                </a:lnTo>
                <a:lnTo>
                  <a:pt x="521316" y="424483"/>
                </a:lnTo>
                <a:lnTo>
                  <a:pt x="552080" y="408183"/>
                </a:lnTo>
                <a:lnTo>
                  <a:pt x="575964" y="387643"/>
                </a:lnTo>
                <a:lnTo>
                  <a:pt x="599585" y="354437"/>
                </a:lnTo>
                <a:lnTo>
                  <a:pt x="616294" y="319552"/>
                </a:lnTo>
                <a:lnTo>
                  <a:pt x="622083" y="297036"/>
                </a:lnTo>
                <a:lnTo>
                  <a:pt x="625132" y="282722"/>
                </a:lnTo>
                <a:lnTo>
                  <a:pt x="636371" y="259736"/>
                </a:lnTo>
                <a:lnTo>
                  <a:pt x="639757" y="243864"/>
                </a:lnTo>
                <a:lnTo>
                  <a:pt x="632831" y="249928"/>
                </a:lnTo>
                <a:lnTo>
                  <a:pt x="596410" y="279885"/>
                </a:lnTo>
                <a:lnTo>
                  <a:pt x="566087" y="313968"/>
                </a:lnTo>
                <a:lnTo>
                  <a:pt x="542958" y="350724"/>
                </a:lnTo>
                <a:lnTo>
                  <a:pt x="529145" y="388647"/>
                </a:lnTo>
                <a:lnTo>
                  <a:pt x="527400" y="411488"/>
                </a:lnTo>
                <a:lnTo>
                  <a:pt x="533967" y="439704"/>
                </a:lnTo>
                <a:lnTo>
                  <a:pt x="536212" y="445536"/>
                </a:lnTo>
                <a:lnTo>
                  <a:pt x="543222" y="454274"/>
                </a:lnTo>
                <a:lnTo>
                  <a:pt x="551135" y="460133"/>
                </a:lnTo>
                <a:lnTo>
                  <a:pt x="557475" y="462737"/>
                </a:lnTo>
                <a:lnTo>
                  <a:pt x="569849" y="464203"/>
                </a:lnTo>
                <a:lnTo>
                  <a:pt x="584239" y="460592"/>
                </a:lnTo>
                <a:lnTo>
                  <a:pt x="604273" y="445703"/>
                </a:lnTo>
                <a:lnTo>
                  <a:pt x="634689" y="411206"/>
                </a:lnTo>
                <a:lnTo>
                  <a:pt x="648231" y="393525"/>
                </a:lnTo>
                <a:lnTo>
                  <a:pt x="652995" y="372576"/>
                </a:lnTo>
                <a:lnTo>
                  <a:pt x="654979" y="335981"/>
                </a:lnTo>
                <a:lnTo>
                  <a:pt x="655001" y="368442"/>
                </a:lnTo>
                <a:lnTo>
                  <a:pt x="655001" y="392724"/>
                </a:lnTo>
                <a:lnTo>
                  <a:pt x="656695" y="397283"/>
                </a:lnTo>
                <a:lnTo>
                  <a:pt x="680221" y="428043"/>
                </a:lnTo>
                <a:lnTo>
                  <a:pt x="687659" y="431541"/>
                </a:lnTo>
                <a:lnTo>
                  <a:pt x="692013" y="432474"/>
                </a:lnTo>
                <a:lnTo>
                  <a:pt x="701367" y="431253"/>
                </a:lnTo>
                <a:lnTo>
                  <a:pt x="721169" y="423570"/>
                </a:lnTo>
                <a:lnTo>
                  <a:pt x="751533" y="398280"/>
                </a:lnTo>
                <a:lnTo>
                  <a:pt x="774855" y="363166"/>
                </a:lnTo>
                <a:lnTo>
                  <a:pt x="794828" y="325078"/>
                </a:lnTo>
                <a:lnTo>
                  <a:pt x="801249" y="318046"/>
                </a:lnTo>
                <a:lnTo>
                  <a:pt x="806925" y="314920"/>
                </a:lnTo>
                <a:lnTo>
                  <a:pt x="809624" y="314087"/>
                </a:lnTo>
                <a:lnTo>
                  <a:pt x="811424" y="315225"/>
                </a:lnTo>
                <a:lnTo>
                  <a:pt x="823101" y="350135"/>
                </a:lnTo>
                <a:lnTo>
                  <a:pt x="830399" y="383144"/>
                </a:lnTo>
                <a:lnTo>
                  <a:pt x="837923" y="419735"/>
                </a:lnTo>
                <a:lnTo>
                  <a:pt x="842980" y="445629"/>
                </a:lnTo>
                <a:lnTo>
                  <a:pt x="848050" y="474071"/>
                </a:lnTo>
                <a:lnTo>
                  <a:pt x="853125" y="501387"/>
                </a:lnTo>
                <a:lnTo>
                  <a:pt x="858204" y="527639"/>
                </a:lnTo>
                <a:lnTo>
                  <a:pt x="864975" y="565371"/>
                </a:lnTo>
                <a:lnTo>
                  <a:pt x="868205" y="598377"/>
                </a:lnTo>
                <a:lnTo>
                  <a:pt x="873301" y="628758"/>
                </a:lnTo>
                <a:lnTo>
                  <a:pt x="875747" y="665688"/>
                </a:lnTo>
                <a:lnTo>
                  <a:pt x="875912" y="673256"/>
                </a:lnTo>
                <a:lnTo>
                  <a:pt x="875935" y="673204"/>
                </a:lnTo>
                <a:lnTo>
                  <a:pt x="875952" y="672323"/>
                </a:lnTo>
                <a:lnTo>
                  <a:pt x="875114" y="671735"/>
                </a:lnTo>
                <a:lnTo>
                  <a:pt x="869419" y="670715"/>
                </a:lnTo>
                <a:lnTo>
                  <a:pt x="863985" y="643456"/>
                </a:lnTo>
                <a:lnTo>
                  <a:pt x="854083" y="613704"/>
                </a:lnTo>
                <a:lnTo>
                  <a:pt x="843529" y="575821"/>
                </a:lnTo>
                <a:lnTo>
                  <a:pt x="834465" y="547174"/>
                </a:lnTo>
                <a:lnTo>
                  <a:pt x="824792" y="517508"/>
                </a:lnTo>
                <a:lnTo>
                  <a:pt x="814848" y="487390"/>
                </a:lnTo>
                <a:lnTo>
                  <a:pt x="805631" y="457071"/>
                </a:lnTo>
                <a:lnTo>
                  <a:pt x="798713" y="426663"/>
                </a:lnTo>
                <a:lnTo>
                  <a:pt x="795073" y="398472"/>
                </a:lnTo>
                <a:lnTo>
                  <a:pt x="794303" y="371832"/>
                </a:lnTo>
                <a:lnTo>
                  <a:pt x="798629" y="334727"/>
                </a:lnTo>
                <a:lnTo>
                  <a:pt x="806119" y="307741"/>
                </a:lnTo>
                <a:lnTo>
                  <a:pt x="814170" y="294536"/>
                </a:lnTo>
                <a:lnTo>
                  <a:pt x="828222" y="281627"/>
                </a:lnTo>
                <a:lnTo>
                  <a:pt x="840362" y="277568"/>
                </a:lnTo>
                <a:lnTo>
                  <a:pt x="864807" y="274962"/>
                </a:lnTo>
                <a:lnTo>
                  <a:pt x="875531" y="279121"/>
                </a:lnTo>
                <a:lnTo>
                  <a:pt x="896213" y="295588"/>
                </a:lnTo>
                <a:lnTo>
                  <a:pt x="907471" y="310161"/>
                </a:lnTo>
                <a:lnTo>
                  <a:pt x="916168" y="333294"/>
                </a:lnTo>
                <a:lnTo>
                  <a:pt x="916985" y="347379"/>
                </a:lnTo>
                <a:lnTo>
                  <a:pt x="912771" y="381590"/>
                </a:lnTo>
                <a:lnTo>
                  <a:pt x="896966" y="419178"/>
                </a:lnTo>
                <a:lnTo>
                  <a:pt x="883689" y="454952"/>
                </a:lnTo>
                <a:lnTo>
                  <a:pt x="877504" y="473031"/>
                </a:lnTo>
                <a:lnTo>
                  <a:pt x="877843" y="476221"/>
                </a:lnTo>
                <a:lnTo>
                  <a:pt x="880477" y="482022"/>
                </a:lnTo>
                <a:lnTo>
                  <a:pt x="886721" y="490049"/>
                </a:lnTo>
                <a:lnTo>
                  <a:pt x="889069" y="490953"/>
                </a:lnTo>
                <a:lnTo>
                  <a:pt x="891480" y="490708"/>
                </a:lnTo>
                <a:lnTo>
                  <a:pt x="925321" y="477399"/>
                </a:lnTo>
                <a:lnTo>
                  <a:pt x="963057" y="459214"/>
                </a:lnTo>
                <a:lnTo>
                  <a:pt x="997039" y="427996"/>
                </a:lnTo>
                <a:lnTo>
                  <a:pt x="1028212" y="394234"/>
                </a:lnTo>
                <a:lnTo>
                  <a:pt x="1041853" y="375029"/>
                </a:lnTo>
                <a:lnTo>
                  <a:pt x="1057510" y="337362"/>
                </a:lnTo>
                <a:lnTo>
                  <a:pt x="1060499" y="329048"/>
                </a:lnTo>
                <a:lnTo>
                  <a:pt x="1060801" y="321812"/>
                </a:lnTo>
                <a:lnTo>
                  <a:pt x="1056620" y="309256"/>
                </a:lnTo>
                <a:lnTo>
                  <a:pt x="1051374" y="302547"/>
                </a:lnTo>
                <a:lnTo>
                  <a:pt x="1048790" y="300758"/>
                </a:lnTo>
                <a:lnTo>
                  <a:pt x="1045374" y="301259"/>
                </a:lnTo>
                <a:lnTo>
                  <a:pt x="1032476" y="310054"/>
                </a:lnTo>
                <a:lnTo>
                  <a:pt x="1007932" y="333097"/>
                </a:lnTo>
                <a:lnTo>
                  <a:pt x="1002360" y="345317"/>
                </a:lnTo>
                <a:lnTo>
                  <a:pt x="994100" y="375235"/>
                </a:lnTo>
                <a:lnTo>
                  <a:pt x="997246" y="390957"/>
                </a:lnTo>
                <a:lnTo>
                  <a:pt x="1008310" y="416533"/>
                </a:lnTo>
                <a:lnTo>
                  <a:pt x="1015510" y="424450"/>
                </a:lnTo>
                <a:lnTo>
                  <a:pt x="1031341" y="433668"/>
                </a:lnTo>
                <a:lnTo>
                  <a:pt x="1044937" y="438274"/>
                </a:lnTo>
                <a:lnTo>
                  <a:pt x="1076619" y="441232"/>
                </a:lnTo>
                <a:lnTo>
                  <a:pt x="1103070" y="439486"/>
                </a:lnTo>
                <a:lnTo>
                  <a:pt x="1120844" y="434087"/>
                </a:lnTo>
                <a:lnTo>
                  <a:pt x="1153803" y="417614"/>
                </a:lnTo>
                <a:lnTo>
                  <a:pt x="1184549" y="400786"/>
                </a:lnTo>
                <a:lnTo>
                  <a:pt x="1218120" y="372773"/>
                </a:lnTo>
                <a:lnTo>
                  <a:pt x="1232090" y="357870"/>
                </a:lnTo>
                <a:lnTo>
                  <a:pt x="1250966" y="320004"/>
                </a:lnTo>
                <a:lnTo>
                  <a:pt x="1263014" y="288968"/>
                </a:lnTo>
                <a:lnTo>
                  <a:pt x="1262697" y="285779"/>
                </a:lnTo>
                <a:lnTo>
                  <a:pt x="1260086" y="279977"/>
                </a:lnTo>
                <a:lnTo>
                  <a:pt x="1258205" y="278091"/>
                </a:lnTo>
                <a:lnTo>
                  <a:pt x="1253856" y="275996"/>
                </a:lnTo>
                <a:lnTo>
                  <a:pt x="1246649" y="274817"/>
                </a:lnTo>
                <a:lnTo>
                  <a:pt x="1239407" y="279056"/>
                </a:lnTo>
                <a:lnTo>
                  <a:pt x="1211057" y="307474"/>
                </a:lnTo>
                <a:lnTo>
                  <a:pt x="1186683" y="344099"/>
                </a:lnTo>
                <a:lnTo>
                  <a:pt x="1173825" y="379481"/>
                </a:lnTo>
                <a:lnTo>
                  <a:pt x="1167178" y="411180"/>
                </a:lnTo>
                <a:lnTo>
                  <a:pt x="1166712" y="440207"/>
                </a:lnTo>
                <a:lnTo>
                  <a:pt x="1172145" y="458840"/>
                </a:lnTo>
                <a:lnTo>
                  <a:pt x="1173331" y="460833"/>
                </a:lnTo>
                <a:lnTo>
                  <a:pt x="1174968" y="462162"/>
                </a:lnTo>
                <a:lnTo>
                  <a:pt x="1179633" y="464295"/>
                </a:lnTo>
                <a:lnTo>
                  <a:pt x="1188532" y="464664"/>
                </a:lnTo>
                <a:lnTo>
                  <a:pt x="1191029" y="463023"/>
                </a:lnTo>
                <a:lnTo>
                  <a:pt x="1192693" y="460235"/>
                </a:lnTo>
                <a:lnTo>
                  <a:pt x="1193802" y="456684"/>
                </a:lnTo>
                <a:lnTo>
                  <a:pt x="1206057" y="437970"/>
                </a:lnTo>
                <a:lnTo>
                  <a:pt x="1215196" y="401126"/>
                </a:lnTo>
                <a:lnTo>
                  <a:pt x="1211947" y="365400"/>
                </a:lnTo>
                <a:lnTo>
                  <a:pt x="1209308" y="354876"/>
                </a:lnTo>
                <a:lnTo>
                  <a:pt x="1204762" y="345266"/>
                </a:lnTo>
                <a:lnTo>
                  <a:pt x="1203543" y="344477"/>
                </a:lnTo>
                <a:lnTo>
                  <a:pt x="1199929" y="343601"/>
                </a:lnTo>
                <a:lnTo>
                  <a:pt x="1198627" y="345061"/>
                </a:lnTo>
                <a:lnTo>
                  <a:pt x="1196794" y="355205"/>
                </a:lnTo>
                <a:lnTo>
                  <a:pt x="1196937" y="383728"/>
                </a:lnTo>
                <a:lnTo>
                  <a:pt x="1200097" y="393784"/>
                </a:lnTo>
                <a:lnTo>
                  <a:pt x="1219754" y="419111"/>
                </a:lnTo>
                <a:lnTo>
                  <a:pt x="1234380" y="432085"/>
                </a:lnTo>
                <a:lnTo>
                  <a:pt x="1239374" y="435377"/>
                </a:lnTo>
                <a:lnTo>
                  <a:pt x="1265243" y="441292"/>
                </a:lnTo>
                <a:lnTo>
                  <a:pt x="1297060" y="444203"/>
                </a:lnTo>
                <a:lnTo>
                  <a:pt x="1329253" y="436322"/>
                </a:lnTo>
                <a:lnTo>
                  <a:pt x="1362885" y="418488"/>
                </a:lnTo>
                <a:lnTo>
                  <a:pt x="1370765" y="413612"/>
                </a:lnTo>
                <a:lnTo>
                  <a:pt x="1381776" y="399163"/>
                </a:lnTo>
                <a:lnTo>
                  <a:pt x="1399790" y="366337"/>
                </a:lnTo>
                <a:lnTo>
                  <a:pt x="1410586" y="334981"/>
                </a:lnTo>
                <a:lnTo>
                  <a:pt x="1415100" y="298879"/>
                </a:lnTo>
                <a:lnTo>
                  <a:pt x="1416158" y="271688"/>
                </a:lnTo>
                <a:lnTo>
                  <a:pt x="1416626" y="243517"/>
                </a:lnTo>
                <a:lnTo>
                  <a:pt x="1416834" y="216885"/>
                </a:lnTo>
                <a:lnTo>
                  <a:pt x="1416953" y="182137"/>
                </a:lnTo>
                <a:lnTo>
                  <a:pt x="1412942" y="150393"/>
                </a:lnTo>
                <a:lnTo>
                  <a:pt x="1409591" y="119456"/>
                </a:lnTo>
                <a:lnTo>
                  <a:pt x="1409521" y="119431"/>
                </a:lnTo>
                <a:lnTo>
                  <a:pt x="1410235" y="146987"/>
                </a:lnTo>
                <a:lnTo>
                  <a:pt x="1417672" y="180211"/>
                </a:lnTo>
                <a:lnTo>
                  <a:pt x="1424821" y="217085"/>
                </a:lnTo>
                <a:lnTo>
                  <a:pt x="1428944" y="245495"/>
                </a:lnTo>
                <a:lnTo>
                  <a:pt x="1430776" y="275056"/>
                </a:lnTo>
                <a:lnTo>
                  <a:pt x="1431591" y="305127"/>
                </a:lnTo>
                <a:lnTo>
                  <a:pt x="1431953" y="334579"/>
                </a:lnTo>
                <a:lnTo>
                  <a:pt x="1432113" y="361779"/>
                </a:lnTo>
                <a:lnTo>
                  <a:pt x="1432204" y="396848"/>
                </a:lnTo>
                <a:lnTo>
                  <a:pt x="1432231" y="428688"/>
                </a:lnTo>
                <a:lnTo>
                  <a:pt x="1432240" y="463407"/>
                </a:lnTo>
                <a:lnTo>
                  <a:pt x="1432242" y="479974"/>
                </a:lnTo>
                <a:lnTo>
                  <a:pt x="1433088" y="467030"/>
                </a:lnTo>
                <a:lnTo>
                  <a:pt x="1438804" y="429582"/>
                </a:lnTo>
                <a:lnTo>
                  <a:pt x="1443594" y="400663"/>
                </a:lnTo>
                <a:lnTo>
                  <a:pt x="1446330" y="370645"/>
                </a:lnTo>
                <a:lnTo>
                  <a:pt x="1455231" y="336257"/>
                </a:lnTo>
                <a:lnTo>
                  <a:pt x="1460502" y="303302"/>
                </a:lnTo>
                <a:lnTo>
                  <a:pt x="1469087" y="266649"/>
                </a:lnTo>
                <a:lnTo>
                  <a:pt x="1470352" y="264126"/>
                </a:lnTo>
                <a:lnTo>
                  <a:pt x="1472043" y="262444"/>
                </a:lnTo>
                <a:lnTo>
                  <a:pt x="1477616" y="259277"/>
                </a:lnTo>
                <a:lnTo>
                  <a:pt x="1477942" y="291170"/>
                </a:lnTo>
                <a:lnTo>
                  <a:pt x="1480216" y="320358"/>
                </a:lnTo>
                <a:lnTo>
                  <a:pt x="1485722" y="357335"/>
                </a:lnTo>
                <a:lnTo>
                  <a:pt x="1489314" y="369353"/>
                </a:lnTo>
                <a:lnTo>
                  <a:pt x="1500140" y="385639"/>
                </a:lnTo>
                <a:lnTo>
                  <a:pt x="1514073" y="397144"/>
                </a:lnTo>
                <a:lnTo>
                  <a:pt x="1523926" y="400875"/>
                </a:lnTo>
                <a:lnTo>
                  <a:pt x="1548095" y="403270"/>
                </a:lnTo>
                <a:lnTo>
                  <a:pt x="1582565" y="397660"/>
                </a:lnTo>
                <a:lnTo>
                  <a:pt x="1614711" y="388399"/>
                </a:lnTo>
                <a:lnTo>
                  <a:pt x="1622468" y="385932"/>
                </a:lnTo>
                <a:lnTo>
                  <a:pt x="1653611" y="350100"/>
                </a:lnTo>
                <a:lnTo>
                  <a:pt x="1669424" y="320856"/>
                </a:lnTo>
                <a:lnTo>
                  <a:pt x="1674109" y="305512"/>
                </a:lnTo>
                <a:lnTo>
                  <a:pt x="1673919" y="301888"/>
                </a:lnTo>
                <a:lnTo>
                  <a:pt x="1671452" y="295604"/>
                </a:lnTo>
                <a:lnTo>
                  <a:pt x="1667915" y="293589"/>
                </a:lnTo>
                <a:lnTo>
                  <a:pt x="1643989" y="290356"/>
                </a:lnTo>
                <a:lnTo>
                  <a:pt x="1610757" y="293762"/>
                </a:lnTo>
                <a:lnTo>
                  <a:pt x="1578512" y="303435"/>
                </a:lnTo>
                <a:lnTo>
                  <a:pt x="1541415" y="333240"/>
                </a:lnTo>
                <a:lnTo>
                  <a:pt x="1538044" y="336460"/>
                </a:lnTo>
                <a:lnTo>
                  <a:pt x="1534298" y="344553"/>
                </a:lnTo>
                <a:lnTo>
                  <a:pt x="1533300" y="349082"/>
                </a:lnTo>
                <a:lnTo>
                  <a:pt x="1534447" y="358630"/>
                </a:lnTo>
                <a:lnTo>
                  <a:pt x="1540026" y="378368"/>
                </a:lnTo>
                <a:lnTo>
                  <a:pt x="1564101" y="405688"/>
                </a:lnTo>
                <a:lnTo>
                  <a:pt x="1593419" y="423216"/>
                </a:lnTo>
                <a:lnTo>
                  <a:pt x="1628918" y="443180"/>
                </a:lnTo>
                <a:lnTo>
                  <a:pt x="1658224" y="457742"/>
                </a:lnTo>
                <a:lnTo>
                  <a:pt x="1691853" y="471834"/>
                </a:lnTo>
                <a:lnTo>
                  <a:pt x="1729376" y="483742"/>
                </a:lnTo>
                <a:lnTo>
                  <a:pt x="1748865" y="488441"/>
                </a:lnTo>
                <a:lnTo>
                  <a:pt x="1768630" y="492421"/>
                </a:lnTo>
                <a:lnTo>
                  <a:pt x="1788580" y="495921"/>
                </a:lnTo>
                <a:lnTo>
                  <a:pt x="1808655" y="499100"/>
                </a:lnTo>
                <a:lnTo>
                  <a:pt x="1828810" y="502067"/>
                </a:lnTo>
                <a:lnTo>
                  <a:pt x="1849021" y="504891"/>
                </a:lnTo>
                <a:lnTo>
                  <a:pt x="1870114" y="507621"/>
                </a:lnTo>
                <a:lnTo>
                  <a:pt x="1891797" y="510287"/>
                </a:lnTo>
                <a:lnTo>
                  <a:pt x="1913872" y="512912"/>
                </a:lnTo>
                <a:lnTo>
                  <a:pt x="1935362" y="513814"/>
                </a:lnTo>
                <a:lnTo>
                  <a:pt x="1956462" y="513570"/>
                </a:lnTo>
                <a:lnTo>
                  <a:pt x="1991195" y="511886"/>
                </a:lnTo>
                <a:lnTo>
                  <a:pt x="2018982" y="510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Shape-405"/>
          <p:cNvSpPr/>
          <p:nvPr>
            <p:custDataLst>
              <p:tags r:id="rId10"/>
            </p:custDataLst>
          </p:nvPr>
        </p:nvSpPr>
        <p:spPr>
          <a:xfrm>
            <a:off x="4840692" y="318975"/>
            <a:ext cx="439968" cy="494194"/>
          </a:xfrm>
          <a:custGeom>
            <a:avLst/>
            <a:gdLst/>
            <a:ahLst/>
            <a:cxnLst/>
            <a:rect l="0" t="0" r="0" b="0"/>
            <a:pathLst>
              <a:path w="439968" h="494194">
                <a:moveTo>
                  <a:pt x="218988" y="46785"/>
                </a:moveTo>
                <a:lnTo>
                  <a:pt x="218988" y="46785"/>
                </a:lnTo>
                <a:lnTo>
                  <a:pt x="227079" y="79147"/>
                </a:lnTo>
                <a:lnTo>
                  <a:pt x="232110" y="111407"/>
                </a:lnTo>
                <a:lnTo>
                  <a:pt x="233809" y="145063"/>
                </a:lnTo>
                <a:lnTo>
                  <a:pt x="235037" y="179329"/>
                </a:lnTo>
                <a:lnTo>
                  <a:pt x="241533" y="191038"/>
                </a:lnTo>
                <a:lnTo>
                  <a:pt x="241840" y="158988"/>
                </a:lnTo>
                <a:lnTo>
                  <a:pt x="238455" y="142754"/>
                </a:lnTo>
                <a:lnTo>
                  <a:pt x="232813" y="120077"/>
                </a:lnTo>
                <a:lnTo>
                  <a:pt x="225664" y="93107"/>
                </a:lnTo>
                <a:lnTo>
                  <a:pt x="218359" y="71739"/>
                </a:lnTo>
                <a:lnTo>
                  <a:pt x="203467" y="38967"/>
                </a:lnTo>
                <a:lnTo>
                  <a:pt x="184850" y="13612"/>
                </a:lnTo>
                <a:lnTo>
                  <a:pt x="168610" y="738"/>
                </a:lnTo>
                <a:lnTo>
                  <a:pt x="162542" y="0"/>
                </a:lnTo>
                <a:lnTo>
                  <a:pt x="149028" y="3696"/>
                </a:lnTo>
                <a:lnTo>
                  <a:pt x="127139" y="19342"/>
                </a:lnTo>
                <a:lnTo>
                  <a:pt x="100522" y="48155"/>
                </a:lnTo>
                <a:lnTo>
                  <a:pt x="83362" y="73641"/>
                </a:lnTo>
                <a:lnTo>
                  <a:pt x="67270" y="103594"/>
                </a:lnTo>
                <a:lnTo>
                  <a:pt x="51651" y="139485"/>
                </a:lnTo>
                <a:lnTo>
                  <a:pt x="38500" y="175756"/>
                </a:lnTo>
                <a:lnTo>
                  <a:pt x="27011" y="210785"/>
                </a:lnTo>
                <a:lnTo>
                  <a:pt x="16261" y="243287"/>
                </a:lnTo>
                <a:lnTo>
                  <a:pt x="8096" y="276924"/>
                </a:lnTo>
                <a:lnTo>
                  <a:pt x="2491" y="309936"/>
                </a:lnTo>
                <a:lnTo>
                  <a:pt x="0" y="338719"/>
                </a:lnTo>
                <a:lnTo>
                  <a:pt x="3409" y="367880"/>
                </a:lnTo>
                <a:lnTo>
                  <a:pt x="9722" y="396927"/>
                </a:lnTo>
                <a:lnTo>
                  <a:pt x="15350" y="423948"/>
                </a:lnTo>
                <a:lnTo>
                  <a:pt x="31369" y="454870"/>
                </a:lnTo>
                <a:lnTo>
                  <a:pt x="56247" y="476074"/>
                </a:lnTo>
                <a:lnTo>
                  <a:pt x="85067" y="489036"/>
                </a:lnTo>
                <a:lnTo>
                  <a:pt x="115056" y="494193"/>
                </a:lnTo>
                <a:lnTo>
                  <a:pt x="139776" y="490884"/>
                </a:lnTo>
                <a:lnTo>
                  <a:pt x="168542" y="482076"/>
                </a:lnTo>
                <a:lnTo>
                  <a:pt x="201084" y="466872"/>
                </a:lnTo>
                <a:lnTo>
                  <a:pt x="233044" y="448826"/>
                </a:lnTo>
                <a:lnTo>
                  <a:pt x="264182" y="427823"/>
                </a:lnTo>
                <a:lnTo>
                  <a:pt x="294954" y="401555"/>
                </a:lnTo>
                <a:lnTo>
                  <a:pt x="323306" y="372947"/>
                </a:lnTo>
                <a:lnTo>
                  <a:pt x="349171" y="342453"/>
                </a:lnTo>
                <a:lnTo>
                  <a:pt x="371956" y="309144"/>
                </a:lnTo>
                <a:lnTo>
                  <a:pt x="393371" y="272327"/>
                </a:lnTo>
                <a:lnTo>
                  <a:pt x="411639" y="234232"/>
                </a:lnTo>
                <a:lnTo>
                  <a:pt x="422579" y="197546"/>
                </a:lnTo>
                <a:lnTo>
                  <a:pt x="426683" y="177772"/>
                </a:lnTo>
                <a:lnTo>
                  <a:pt x="430264" y="156970"/>
                </a:lnTo>
                <a:lnTo>
                  <a:pt x="435655" y="121156"/>
                </a:lnTo>
                <a:lnTo>
                  <a:pt x="439967" y="925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Shape-406"/>
          <p:cNvSpPr/>
          <p:nvPr>
            <p:custDataLst>
              <p:tags r:id="rId11"/>
            </p:custDataLst>
          </p:nvPr>
        </p:nvSpPr>
        <p:spPr>
          <a:xfrm>
            <a:off x="4107397" y="274320"/>
            <a:ext cx="212737" cy="6180501"/>
          </a:xfrm>
          <a:custGeom>
            <a:avLst/>
            <a:gdLst/>
            <a:ahLst/>
            <a:cxnLst/>
            <a:rect l="0" t="0" r="0" b="0"/>
            <a:pathLst>
              <a:path w="212737" h="6180501">
                <a:moveTo>
                  <a:pt x="197903" y="0"/>
                </a:moveTo>
                <a:lnTo>
                  <a:pt x="197903" y="0"/>
                </a:lnTo>
                <a:lnTo>
                  <a:pt x="201948" y="28316"/>
                </a:lnTo>
                <a:lnTo>
                  <a:pt x="206192" y="55765"/>
                </a:lnTo>
                <a:lnTo>
                  <a:pt x="210053" y="86591"/>
                </a:lnTo>
                <a:lnTo>
                  <a:pt x="211770" y="122869"/>
                </a:lnTo>
                <a:lnTo>
                  <a:pt x="212227" y="142026"/>
                </a:lnTo>
                <a:lnTo>
                  <a:pt x="212532" y="161571"/>
                </a:lnTo>
                <a:lnTo>
                  <a:pt x="212736" y="181374"/>
                </a:lnTo>
                <a:lnTo>
                  <a:pt x="212025" y="203043"/>
                </a:lnTo>
                <a:lnTo>
                  <a:pt x="210704" y="225955"/>
                </a:lnTo>
                <a:lnTo>
                  <a:pt x="208977" y="249697"/>
                </a:lnTo>
                <a:lnTo>
                  <a:pt x="208672" y="273991"/>
                </a:lnTo>
                <a:lnTo>
                  <a:pt x="209316" y="298654"/>
                </a:lnTo>
                <a:lnTo>
                  <a:pt x="210592" y="323563"/>
                </a:lnTo>
                <a:lnTo>
                  <a:pt x="210596" y="350328"/>
                </a:lnTo>
                <a:lnTo>
                  <a:pt x="209752" y="378332"/>
                </a:lnTo>
                <a:lnTo>
                  <a:pt x="208342" y="407162"/>
                </a:lnTo>
                <a:lnTo>
                  <a:pt x="205709" y="437388"/>
                </a:lnTo>
                <a:lnTo>
                  <a:pt x="202260" y="468545"/>
                </a:lnTo>
                <a:lnTo>
                  <a:pt x="198268" y="500323"/>
                </a:lnTo>
                <a:lnTo>
                  <a:pt x="194759" y="533362"/>
                </a:lnTo>
                <a:lnTo>
                  <a:pt x="191574" y="567242"/>
                </a:lnTo>
                <a:lnTo>
                  <a:pt x="188604" y="601681"/>
                </a:lnTo>
                <a:lnTo>
                  <a:pt x="184930" y="636494"/>
                </a:lnTo>
                <a:lnTo>
                  <a:pt x="180788" y="671556"/>
                </a:lnTo>
                <a:lnTo>
                  <a:pt x="176333" y="706784"/>
                </a:lnTo>
                <a:lnTo>
                  <a:pt x="173363" y="743816"/>
                </a:lnTo>
                <a:lnTo>
                  <a:pt x="171383" y="782051"/>
                </a:lnTo>
                <a:lnTo>
                  <a:pt x="170063" y="821087"/>
                </a:lnTo>
                <a:lnTo>
                  <a:pt x="168337" y="861505"/>
                </a:lnTo>
                <a:lnTo>
                  <a:pt x="166338" y="902843"/>
                </a:lnTo>
                <a:lnTo>
                  <a:pt x="164160" y="944795"/>
                </a:lnTo>
                <a:lnTo>
                  <a:pt x="161861" y="987157"/>
                </a:lnTo>
                <a:lnTo>
                  <a:pt x="159482" y="1029791"/>
                </a:lnTo>
                <a:lnTo>
                  <a:pt x="157049" y="1072607"/>
                </a:lnTo>
                <a:lnTo>
                  <a:pt x="154580" y="1117238"/>
                </a:lnTo>
                <a:lnTo>
                  <a:pt x="152088" y="1163079"/>
                </a:lnTo>
                <a:lnTo>
                  <a:pt x="149580" y="1209726"/>
                </a:lnTo>
                <a:lnTo>
                  <a:pt x="148754" y="1256911"/>
                </a:lnTo>
                <a:lnTo>
                  <a:pt x="149050" y="1304454"/>
                </a:lnTo>
                <a:lnTo>
                  <a:pt x="150094" y="1352236"/>
                </a:lnTo>
                <a:lnTo>
                  <a:pt x="151638" y="1400177"/>
                </a:lnTo>
                <a:lnTo>
                  <a:pt x="153513" y="1448225"/>
                </a:lnTo>
                <a:lnTo>
                  <a:pt x="155609" y="1496343"/>
                </a:lnTo>
                <a:lnTo>
                  <a:pt x="155314" y="1544509"/>
                </a:lnTo>
                <a:lnTo>
                  <a:pt x="153424" y="1592706"/>
                </a:lnTo>
                <a:lnTo>
                  <a:pt x="150469" y="1640924"/>
                </a:lnTo>
                <a:lnTo>
                  <a:pt x="149347" y="1690002"/>
                </a:lnTo>
                <a:lnTo>
                  <a:pt x="149446" y="1739655"/>
                </a:lnTo>
                <a:lnTo>
                  <a:pt x="150359" y="1789690"/>
                </a:lnTo>
                <a:lnTo>
                  <a:pt x="150120" y="1839980"/>
                </a:lnTo>
                <a:lnTo>
                  <a:pt x="149115" y="1890440"/>
                </a:lnTo>
                <a:lnTo>
                  <a:pt x="147597" y="1941014"/>
                </a:lnTo>
                <a:lnTo>
                  <a:pt x="145739" y="1991662"/>
                </a:lnTo>
                <a:lnTo>
                  <a:pt x="143653" y="2042361"/>
                </a:lnTo>
                <a:lnTo>
                  <a:pt x="141417" y="2093094"/>
                </a:lnTo>
                <a:lnTo>
                  <a:pt x="139926" y="2143849"/>
                </a:lnTo>
                <a:lnTo>
                  <a:pt x="138931" y="2194620"/>
                </a:lnTo>
                <a:lnTo>
                  <a:pt x="138268" y="2245400"/>
                </a:lnTo>
                <a:lnTo>
                  <a:pt x="137826" y="2297880"/>
                </a:lnTo>
                <a:lnTo>
                  <a:pt x="137532" y="2351493"/>
                </a:lnTo>
                <a:lnTo>
                  <a:pt x="137335" y="2405862"/>
                </a:lnTo>
                <a:lnTo>
                  <a:pt x="135511" y="2460735"/>
                </a:lnTo>
                <a:lnTo>
                  <a:pt x="132602" y="2515943"/>
                </a:lnTo>
                <a:lnTo>
                  <a:pt x="128969" y="2571375"/>
                </a:lnTo>
                <a:lnTo>
                  <a:pt x="126547" y="2627803"/>
                </a:lnTo>
                <a:lnTo>
                  <a:pt x="124933" y="2684895"/>
                </a:lnTo>
                <a:lnTo>
                  <a:pt x="123856" y="2742431"/>
                </a:lnTo>
                <a:lnTo>
                  <a:pt x="123138" y="2800260"/>
                </a:lnTo>
                <a:lnTo>
                  <a:pt x="122660" y="2858287"/>
                </a:lnTo>
                <a:lnTo>
                  <a:pt x="122341" y="2916445"/>
                </a:lnTo>
                <a:lnTo>
                  <a:pt x="122129" y="2975537"/>
                </a:lnTo>
                <a:lnTo>
                  <a:pt x="121987" y="3035251"/>
                </a:lnTo>
                <a:lnTo>
                  <a:pt x="121892" y="3095381"/>
                </a:lnTo>
                <a:lnTo>
                  <a:pt x="119289" y="3154940"/>
                </a:lnTo>
                <a:lnTo>
                  <a:pt x="115014" y="3214120"/>
                </a:lnTo>
                <a:lnTo>
                  <a:pt x="109624" y="3273047"/>
                </a:lnTo>
                <a:lnTo>
                  <a:pt x="106877" y="3332651"/>
                </a:lnTo>
                <a:lnTo>
                  <a:pt x="105892" y="3392707"/>
                </a:lnTo>
                <a:lnTo>
                  <a:pt x="106083" y="3453065"/>
                </a:lnTo>
                <a:lnTo>
                  <a:pt x="104516" y="3513623"/>
                </a:lnTo>
                <a:lnTo>
                  <a:pt x="101778" y="3574315"/>
                </a:lnTo>
                <a:lnTo>
                  <a:pt x="98260" y="3635097"/>
                </a:lnTo>
                <a:lnTo>
                  <a:pt x="95914" y="3694245"/>
                </a:lnTo>
                <a:lnTo>
                  <a:pt x="94350" y="3752303"/>
                </a:lnTo>
                <a:lnTo>
                  <a:pt x="93307" y="3809635"/>
                </a:lnTo>
                <a:lnTo>
                  <a:pt x="91766" y="3867330"/>
                </a:lnTo>
                <a:lnTo>
                  <a:pt x="89892" y="3925266"/>
                </a:lnTo>
                <a:lnTo>
                  <a:pt x="87796" y="3983364"/>
                </a:lnTo>
                <a:lnTo>
                  <a:pt x="85551" y="4040723"/>
                </a:lnTo>
                <a:lnTo>
                  <a:pt x="83208" y="4097588"/>
                </a:lnTo>
                <a:lnTo>
                  <a:pt x="80800" y="4154126"/>
                </a:lnTo>
                <a:lnTo>
                  <a:pt x="78348" y="4209597"/>
                </a:lnTo>
                <a:lnTo>
                  <a:pt x="75866" y="4264358"/>
                </a:lnTo>
                <a:lnTo>
                  <a:pt x="73366" y="4318646"/>
                </a:lnTo>
                <a:lnTo>
                  <a:pt x="70851" y="4373463"/>
                </a:lnTo>
                <a:lnTo>
                  <a:pt x="68329" y="4428636"/>
                </a:lnTo>
                <a:lnTo>
                  <a:pt x="65800" y="4484044"/>
                </a:lnTo>
                <a:lnTo>
                  <a:pt x="64114" y="4538763"/>
                </a:lnTo>
                <a:lnTo>
                  <a:pt x="62990" y="4593022"/>
                </a:lnTo>
                <a:lnTo>
                  <a:pt x="62241" y="4646975"/>
                </a:lnTo>
                <a:lnTo>
                  <a:pt x="60895" y="4701570"/>
                </a:lnTo>
                <a:lnTo>
                  <a:pt x="59151" y="4756593"/>
                </a:lnTo>
                <a:lnTo>
                  <a:pt x="57141" y="4811902"/>
                </a:lnTo>
                <a:lnTo>
                  <a:pt x="55802" y="4866555"/>
                </a:lnTo>
                <a:lnTo>
                  <a:pt x="54909" y="4920769"/>
                </a:lnTo>
                <a:lnTo>
                  <a:pt x="54314" y="4974693"/>
                </a:lnTo>
                <a:lnTo>
                  <a:pt x="53917" y="5027576"/>
                </a:lnTo>
                <a:lnTo>
                  <a:pt x="53652" y="5079764"/>
                </a:lnTo>
                <a:lnTo>
                  <a:pt x="53476" y="5131489"/>
                </a:lnTo>
                <a:lnTo>
                  <a:pt x="52511" y="5182905"/>
                </a:lnTo>
                <a:lnTo>
                  <a:pt x="51022" y="5234117"/>
                </a:lnTo>
                <a:lnTo>
                  <a:pt x="49182" y="5285191"/>
                </a:lnTo>
                <a:lnTo>
                  <a:pt x="47109" y="5335328"/>
                </a:lnTo>
                <a:lnTo>
                  <a:pt x="44881" y="5384838"/>
                </a:lnTo>
                <a:lnTo>
                  <a:pt x="42548" y="5433932"/>
                </a:lnTo>
                <a:lnTo>
                  <a:pt x="40147" y="5482748"/>
                </a:lnTo>
                <a:lnTo>
                  <a:pt x="37699" y="5531378"/>
                </a:lnTo>
                <a:lnTo>
                  <a:pt x="35220" y="5579886"/>
                </a:lnTo>
                <a:lnTo>
                  <a:pt x="32721" y="5627464"/>
                </a:lnTo>
                <a:lnTo>
                  <a:pt x="30208" y="5674423"/>
                </a:lnTo>
                <a:lnTo>
                  <a:pt x="27686" y="5720969"/>
                </a:lnTo>
                <a:lnTo>
                  <a:pt x="26006" y="5764699"/>
                </a:lnTo>
                <a:lnTo>
                  <a:pt x="24885" y="5806553"/>
                </a:lnTo>
                <a:lnTo>
                  <a:pt x="24137" y="5847156"/>
                </a:lnTo>
                <a:lnTo>
                  <a:pt x="22793" y="5885230"/>
                </a:lnTo>
                <a:lnTo>
                  <a:pt x="21049" y="5921620"/>
                </a:lnTo>
                <a:lnTo>
                  <a:pt x="19041" y="5956887"/>
                </a:lnTo>
                <a:lnTo>
                  <a:pt x="16008" y="5989711"/>
                </a:lnTo>
                <a:lnTo>
                  <a:pt x="12293" y="6020907"/>
                </a:lnTo>
                <a:lnTo>
                  <a:pt x="8123" y="6051018"/>
                </a:lnTo>
                <a:lnTo>
                  <a:pt x="5343" y="6077019"/>
                </a:lnTo>
                <a:lnTo>
                  <a:pt x="3490" y="6100279"/>
                </a:lnTo>
                <a:lnTo>
                  <a:pt x="2254" y="6121713"/>
                </a:lnTo>
                <a:lnTo>
                  <a:pt x="882" y="6152301"/>
                </a:lnTo>
                <a:lnTo>
                  <a:pt x="0" y="6180500"/>
                </a:lnTo>
                <a:lnTo>
                  <a:pt x="1621" y="6179426"/>
                </a:lnTo>
                <a:lnTo>
                  <a:pt x="15023" y="6156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84"/>
          <p:cNvGrpSpPr/>
          <p:nvPr/>
        </p:nvGrpSpPr>
        <p:grpSpPr>
          <a:xfrm>
            <a:off x="726029" y="346488"/>
            <a:ext cx="2680112" cy="843790"/>
            <a:chOff x="726029" y="346488"/>
            <a:chExt cx="2680112" cy="843790"/>
          </a:xfrm>
        </p:grpSpPr>
        <p:sp>
          <p:nvSpPr>
            <p:cNvPr id="216" name="SMARTInkShape-407"/>
            <p:cNvSpPr/>
            <p:nvPr>
              <p:custDataLst>
                <p:tags r:id="rId12"/>
              </p:custDataLst>
            </p:nvPr>
          </p:nvSpPr>
          <p:spPr>
            <a:xfrm>
              <a:off x="2552700" y="346488"/>
              <a:ext cx="853441" cy="451943"/>
            </a:xfrm>
            <a:custGeom>
              <a:avLst/>
              <a:gdLst/>
              <a:ahLst/>
              <a:cxnLst/>
              <a:rect l="0" t="0" r="0" b="0"/>
              <a:pathLst>
                <a:path w="853441" h="451943">
                  <a:moveTo>
                    <a:pt x="0" y="308832"/>
                  </a:moveTo>
                  <a:lnTo>
                    <a:pt x="0" y="308832"/>
                  </a:lnTo>
                  <a:lnTo>
                    <a:pt x="12136" y="341193"/>
                  </a:lnTo>
                  <a:lnTo>
                    <a:pt x="23727" y="373454"/>
                  </a:lnTo>
                  <a:lnTo>
                    <a:pt x="25221" y="388635"/>
                  </a:lnTo>
                  <a:lnTo>
                    <a:pt x="22872" y="422847"/>
                  </a:lnTo>
                  <a:lnTo>
                    <a:pt x="36705" y="390190"/>
                  </a:lnTo>
                  <a:lnTo>
                    <a:pt x="49352" y="362383"/>
                  </a:lnTo>
                  <a:lnTo>
                    <a:pt x="64670" y="328556"/>
                  </a:lnTo>
                  <a:lnTo>
                    <a:pt x="84073" y="297555"/>
                  </a:lnTo>
                  <a:lnTo>
                    <a:pt x="106228" y="268410"/>
                  </a:lnTo>
                  <a:lnTo>
                    <a:pt x="111459" y="264104"/>
                  </a:lnTo>
                  <a:lnTo>
                    <a:pt x="117486" y="262080"/>
                  </a:lnTo>
                  <a:lnTo>
                    <a:pt x="130956" y="262089"/>
                  </a:lnTo>
                  <a:lnTo>
                    <a:pt x="148774" y="266854"/>
                  </a:lnTo>
                  <a:lnTo>
                    <a:pt x="159538" y="275782"/>
                  </a:lnTo>
                  <a:lnTo>
                    <a:pt x="180245" y="306255"/>
                  </a:lnTo>
                  <a:lnTo>
                    <a:pt x="198948" y="344040"/>
                  </a:lnTo>
                  <a:lnTo>
                    <a:pt x="206656" y="376841"/>
                  </a:lnTo>
                  <a:lnTo>
                    <a:pt x="209534" y="391551"/>
                  </a:lnTo>
                  <a:lnTo>
                    <a:pt x="205938" y="421039"/>
                  </a:lnTo>
                  <a:lnTo>
                    <a:pt x="206718" y="420890"/>
                  </a:lnTo>
                  <a:lnTo>
                    <a:pt x="209844" y="418467"/>
                  </a:lnTo>
                  <a:lnTo>
                    <a:pt x="225679" y="390068"/>
                  </a:lnTo>
                  <a:lnTo>
                    <a:pt x="238309" y="365257"/>
                  </a:lnTo>
                  <a:lnTo>
                    <a:pt x="252388" y="337297"/>
                  </a:lnTo>
                  <a:lnTo>
                    <a:pt x="267959" y="307936"/>
                  </a:lnTo>
                  <a:lnTo>
                    <a:pt x="286169" y="277954"/>
                  </a:lnTo>
                  <a:lnTo>
                    <a:pt x="303293" y="243179"/>
                  </a:lnTo>
                  <a:lnTo>
                    <a:pt x="318523" y="205146"/>
                  </a:lnTo>
                  <a:lnTo>
                    <a:pt x="324955" y="185522"/>
                  </a:lnTo>
                  <a:lnTo>
                    <a:pt x="330937" y="165665"/>
                  </a:lnTo>
                  <a:lnTo>
                    <a:pt x="342098" y="127798"/>
                  </a:lnTo>
                  <a:lnTo>
                    <a:pt x="352703" y="92059"/>
                  </a:lnTo>
                  <a:lnTo>
                    <a:pt x="363062" y="59242"/>
                  </a:lnTo>
                  <a:lnTo>
                    <a:pt x="378413" y="28387"/>
                  </a:lnTo>
                  <a:lnTo>
                    <a:pt x="393686" y="8520"/>
                  </a:lnTo>
                  <a:lnTo>
                    <a:pt x="403854" y="1793"/>
                  </a:lnTo>
                  <a:lnTo>
                    <a:pt x="408936" y="0"/>
                  </a:lnTo>
                  <a:lnTo>
                    <a:pt x="414017" y="1344"/>
                  </a:lnTo>
                  <a:lnTo>
                    <a:pt x="424179" y="9611"/>
                  </a:lnTo>
                  <a:lnTo>
                    <a:pt x="444500" y="42544"/>
                  </a:lnTo>
                  <a:lnTo>
                    <a:pt x="459740" y="78473"/>
                  </a:lnTo>
                  <a:lnTo>
                    <a:pt x="469900" y="109366"/>
                  </a:lnTo>
                  <a:lnTo>
                    <a:pt x="475545" y="142851"/>
                  </a:lnTo>
                  <a:lnTo>
                    <a:pt x="478899" y="177490"/>
                  </a:lnTo>
                  <a:lnTo>
                    <a:pt x="483213" y="212640"/>
                  </a:lnTo>
                  <a:lnTo>
                    <a:pt x="485549" y="232004"/>
                  </a:lnTo>
                  <a:lnTo>
                    <a:pt x="487952" y="252533"/>
                  </a:lnTo>
                  <a:lnTo>
                    <a:pt x="492881" y="290584"/>
                  </a:lnTo>
                  <a:lnTo>
                    <a:pt x="499570" y="325438"/>
                  </a:lnTo>
                  <a:lnTo>
                    <a:pt x="502774" y="345173"/>
                  </a:lnTo>
                  <a:lnTo>
                    <a:pt x="504516" y="348299"/>
                  </a:lnTo>
                  <a:lnTo>
                    <a:pt x="509350" y="353317"/>
                  </a:lnTo>
                  <a:lnTo>
                    <a:pt x="508900" y="353729"/>
                  </a:lnTo>
                  <a:lnTo>
                    <a:pt x="503875" y="354444"/>
                  </a:lnTo>
                  <a:lnTo>
                    <a:pt x="480767" y="325153"/>
                  </a:lnTo>
                  <a:lnTo>
                    <a:pt x="462751" y="301932"/>
                  </a:lnTo>
                  <a:lnTo>
                    <a:pt x="433702" y="276132"/>
                  </a:lnTo>
                  <a:lnTo>
                    <a:pt x="409503" y="265512"/>
                  </a:lnTo>
                  <a:lnTo>
                    <a:pt x="387459" y="263614"/>
                  </a:lnTo>
                  <a:lnTo>
                    <a:pt x="370888" y="267851"/>
                  </a:lnTo>
                  <a:lnTo>
                    <a:pt x="357879" y="276225"/>
                  </a:lnTo>
                  <a:lnTo>
                    <a:pt x="337988" y="300039"/>
                  </a:lnTo>
                  <a:lnTo>
                    <a:pt x="332250" y="311697"/>
                  </a:lnTo>
                  <a:lnTo>
                    <a:pt x="329700" y="325346"/>
                  </a:lnTo>
                  <a:lnTo>
                    <a:pt x="330825" y="337620"/>
                  </a:lnTo>
                  <a:lnTo>
                    <a:pt x="338445" y="367388"/>
                  </a:lnTo>
                  <a:lnTo>
                    <a:pt x="347694" y="381706"/>
                  </a:lnTo>
                  <a:lnTo>
                    <a:pt x="378372" y="408740"/>
                  </a:lnTo>
                  <a:lnTo>
                    <a:pt x="411172" y="426958"/>
                  </a:lnTo>
                  <a:lnTo>
                    <a:pt x="437590" y="435557"/>
                  </a:lnTo>
                  <a:lnTo>
                    <a:pt x="467111" y="442201"/>
                  </a:lnTo>
                  <a:lnTo>
                    <a:pt x="499987" y="447976"/>
                  </a:lnTo>
                  <a:lnTo>
                    <a:pt x="536612" y="451107"/>
                  </a:lnTo>
                  <a:lnTo>
                    <a:pt x="555861" y="451942"/>
                  </a:lnTo>
                  <a:lnTo>
                    <a:pt x="575468" y="451652"/>
                  </a:lnTo>
                  <a:lnTo>
                    <a:pt x="595312" y="450612"/>
                  </a:lnTo>
                  <a:lnTo>
                    <a:pt x="615314" y="449072"/>
                  </a:lnTo>
                  <a:lnTo>
                    <a:pt x="636270" y="447199"/>
                  </a:lnTo>
                  <a:lnTo>
                    <a:pt x="657860" y="445103"/>
                  </a:lnTo>
                  <a:lnTo>
                    <a:pt x="679873" y="442859"/>
                  </a:lnTo>
                  <a:lnTo>
                    <a:pt x="702169" y="439670"/>
                  </a:lnTo>
                  <a:lnTo>
                    <a:pt x="724653" y="435851"/>
                  </a:lnTo>
                  <a:lnTo>
                    <a:pt x="747262" y="431611"/>
                  </a:lnTo>
                  <a:lnTo>
                    <a:pt x="769108" y="425398"/>
                  </a:lnTo>
                  <a:lnTo>
                    <a:pt x="790445" y="417869"/>
                  </a:lnTo>
                  <a:lnTo>
                    <a:pt x="825442" y="403860"/>
                  </a:lnTo>
                  <a:lnTo>
                    <a:pt x="853440" y="392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8"/>
            <p:cNvSpPr/>
            <p:nvPr>
              <p:custDataLst>
                <p:tags r:id="rId13"/>
              </p:custDataLst>
            </p:nvPr>
          </p:nvSpPr>
          <p:spPr>
            <a:xfrm>
              <a:off x="2217420" y="381000"/>
              <a:ext cx="236721" cy="463668"/>
            </a:xfrm>
            <a:custGeom>
              <a:avLst/>
              <a:gdLst/>
              <a:ahLst/>
              <a:cxnLst/>
              <a:rect l="0" t="0" r="0" b="0"/>
              <a:pathLst>
                <a:path w="236721" h="463668">
                  <a:moveTo>
                    <a:pt x="0" y="0"/>
                  </a:moveTo>
                  <a:lnTo>
                    <a:pt x="0" y="0"/>
                  </a:lnTo>
                  <a:lnTo>
                    <a:pt x="15804" y="27093"/>
                  </a:lnTo>
                  <a:lnTo>
                    <a:pt x="28316" y="48542"/>
                  </a:lnTo>
                  <a:lnTo>
                    <a:pt x="37504" y="68768"/>
                  </a:lnTo>
                  <a:lnTo>
                    <a:pt x="44476" y="88179"/>
                  </a:lnTo>
                  <a:lnTo>
                    <a:pt x="54481" y="125551"/>
                  </a:lnTo>
                  <a:lnTo>
                    <a:pt x="61749" y="161916"/>
                  </a:lnTo>
                  <a:lnTo>
                    <a:pt x="65545" y="197834"/>
                  </a:lnTo>
                  <a:lnTo>
                    <a:pt x="68077" y="233553"/>
                  </a:lnTo>
                  <a:lnTo>
                    <a:pt x="72026" y="269184"/>
                  </a:lnTo>
                  <a:lnTo>
                    <a:pt x="72087" y="302517"/>
                  </a:lnTo>
                  <a:lnTo>
                    <a:pt x="70985" y="334265"/>
                  </a:lnTo>
                  <a:lnTo>
                    <a:pt x="73318" y="365309"/>
                  </a:lnTo>
                  <a:lnTo>
                    <a:pt x="75346" y="399211"/>
                  </a:lnTo>
                  <a:lnTo>
                    <a:pt x="79992" y="429388"/>
                  </a:lnTo>
                  <a:lnTo>
                    <a:pt x="86731" y="451687"/>
                  </a:lnTo>
                  <a:lnTo>
                    <a:pt x="91605" y="458983"/>
                  </a:lnTo>
                  <a:lnTo>
                    <a:pt x="94090" y="460929"/>
                  </a:lnTo>
                  <a:lnTo>
                    <a:pt x="101367" y="463091"/>
                  </a:lnTo>
                  <a:lnTo>
                    <a:pt x="105678" y="463667"/>
                  </a:lnTo>
                  <a:lnTo>
                    <a:pt x="114983" y="459792"/>
                  </a:lnTo>
                  <a:lnTo>
                    <a:pt x="119836" y="456388"/>
                  </a:lnTo>
                  <a:lnTo>
                    <a:pt x="145874" y="419661"/>
                  </a:lnTo>
                  <a:lnTo>
                    <a:pt x="160506" y="393103"/>
                  </a:lnTo>
                  <a:lnTo>
                    <a:pt x="175476" y="364366"/>
                  </a:lnTo>
                  <a:lnTo>
                    <a:pt x="189750" y="334660"/>
                  </a:lnTo>
                  <a:lnTo>
                    <a:pt x="201738" y="304525"/>
                  </a:lnTo>
                  <a:lnTo>
                    <a:pt x="212710" y="274198"/>
                  </a:lnTo>
                  <a:lnTo>
                    <a:pt x="221538" y="245479"/>
                  </a:lnTo>
                  <a:lnTo>
                    <a:pt x="225661" y="213658"/>
                  </a:lnTo>
                  <a:lnTo>
                    <a:pt x="224947" y="208478"/>
                  </a:lnTo>
                  <a:lnTo>
                    <a:pt x="222155" y="198931"/>
                  </a:lnTo>
                  <a:lnTo>
                    <a:pt x="221764" y="196121"/>
                  </a:lnTo>
                  <a:lnTo>
                    <a:pt x="220656" y="194247"/>
                  </a:lnTo>
                  <a:lnTo>
                    <a:pt x="219070" y="192998"/>
                  </a:lnTo>
                  <a:lnTo>
                    <a:pt x="217167" y="192165"/>
                  </a:lnTo>
                  <a:lnTo>
                    <a:pt x="215051" y="192457"/>
                  </a:lnTo>
                  <a:lnTo>
                    <a:pt x="199043" y="201252"/>
                  </a:lnTo>
                  <a:lnTo>
                    <a:pt x="184941" y="220591"/>
                  </a:lnTo>
                  <a:lnTo>
                    <a:pt x="165005" y="257467"/>
                  </a:lnTo>
                  <a:lnTo>
                    <a:pt x="149277" y="295105"/>
                  </a:lnTo>
                  <a:lnTo>
                    <a:pt x="145668" y="327250"/>
                  </a:lnTo>
                  <a:lnTo>
                    <a:pt x="145043" y="342308"/>
                  </a:lnTo>
                  <a:lnTo>
                    <a:pt x="147155" y="349128"/>
                  </a:lnTo>
                  <a:lnTo>
                    <a:pt x="148904" y="352132"/>
                  </a:lnTo>
                  <a:lnTo>
                    <a:pt x="159454" y="360405"/>
                  </a:lnTo>
                  <a:lnTo>
                    <a:pt x="163877" y="361343"/>
                  </a:lnTo>
                  <a:lnTo>
                    <a:pt x="173305" y="360128"/>
                  </a:lnTo>
                  <a:lnTo>
                    <a:pt x="194002" y="351603"/>
                  </a:lnTo>
                  <a:lnTo>
                    <a:pt x="207296" y="343663"/>
                  </a:lnTo>
                  <a:lnTo>
                    <a:pt x="217156" y="332233"/>
                  </a:lnTo>
                  <a:lnTo>
                    <a:pt x="236720" y="297625"/>
                  </a:lnTo>
                  <a:lnTo>
                    <a:pt x="236289" y="268768"/>
                  </a:lnTo>
                  <a:lnTo>
                    <a:pt x="235419" y="268078"/>
                  </a:lnTo>
                  <a:lnTo>
                    <a:pt x="230150" y="267109"/>
                  </a:lnTo>
                  <a:lnTo>
                    <a:pt x="209260" y="266703"/>
                  </a:lnTo>
                  <a:lnTo>
                    <a:pt x="21336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9"/>
            <p:cNvSpPr/>
            <p:nvPr>
              <p:custDataLst>
                <p:tags r:id="rId14"/>
              </p:custDataLst>
            </p:nvPr>
          </p:nvSpPr>
          <p:spPr>
            <a:xfrm>
              <a:off x="1585094" y="352062"/>
              <a:ext cx="688974" cy="838216"/>
            </a:xfrm>
            <a:custGeom>
              <a:avLst/>
              <a:gdLst/>
              <a:ahLst/>
              <a:cxnLst/>
              <a:rect l="0" t="0" r="0" b="0"/>
              <a:pathLst>
                <a:path w="688974" h="838216">
                  <a:moveTo>
                    <a:pt x="98926" y="82278"/>
                  </a:moveTo>
                  <a:lnTo>
                    <a:pt x="98926" y="82278"/>
                  </a:lnTo>
                  <a:lnTo>
                    <a:pt x="131287" y="70142"/>
                  </a:lnTo>
                  <a:lnTo>
                    <a:pt x="167593" y="58550"/>
                  </a:lnTo>
                  <a:lnTo>
                    <a:pt x="199799" y="45708"/>
                  </a:lnTo>
                  <a:lnTo>
                    <a:pt x="234652" y="23443"/>
                  </a:lnTo>
                  <a:lnTo>
                    <a:pt x="252078" y="11578"/>
                  </a:lnTo>
                  <a:lnTo>
                    <a:pt x="253521" y="8898"/>
                  </a:lnTo>
                  <a:lnTo>
                    <a:pt x="253636" y="6265"/>
                  </a:lnTo>
                  <a:lnTo>
                    <a:pt x="252866" y="3662"/>
                  </a:lnTo>
                  <a:lnTo>
                    <a:pt x="250659" y="1928"/>
                  </a:lnTo>
                  <a:lnTo>
                    <a:pt x="243692" y="0"/>
                  </a:lnTo>
                  <a:lnTo>
                    <a:pt x="234951" y="1401"/>
                  </a:lnTo>
                  <a:lnTo>
                    <a:pt x="203406" y="13245"/>
                  </a:lnTo>
                  <a:lnTo>
                    <a:pt x="168642" y="35107"/>
                  </a:lnTo>
                  <a:lnTo>
                    <a:pt x="139506" y="53411"/>
                  </a:lnTo>
                  <a:lnTo>
                    <a:pt x="107648" y="74528"/>
                  </a:lnTo>
                  <a:lnTo>
                    <a:pt x="76556" y="100847"/>
                  </a:lnTo>
                  <a:lnTo>
                    <a:pt x="38582" y="136134"/>
                  </a:lnTo>
                  <a:lnTo>
                    <a:pt x="3877" y="172114"/>
                  </a:lnTo>
                  <a:lnTo>
                    <a:pt x="0" y="177728"/>
                  </a:lnTo>
                  <a:lnTo>
                    <a:pt x="6729" y="184858"/>
                  </a:lnTo>
                  <a:lnTo>
                    <a:pt x="39041" y="201811"/>
                  </a:lnTo>
                  <a:lnTo>
                    <a:pt x="70899" y="211604"/>
                  </a:lnTo>
                  <a:lnTo>
                    <a:pt x="100016" y="215110"/>
                  </a:lnTo>
                  <a:lnTo>
                    <a:pt x="129891" y="213845"/>
                  </a:lnTo>
                  <a:lnTo>
                    <a:pt x="163134" y="212419"/>
                  </a:lnTo>
                  <a:lnTo>
                    <a:pt x="185025" y="216041"/>
                  </a:lnTo>
                  <a:lnTo>
                    <a:pt x="198191" y="222477"/>
                  </a:lnTo>
                  <a:lnTo>
                    <a:pt x="200663" y="225697"/>
                  </a:lnTo>
                  <a:lnTo>
                    <a:pt x="203409" y="233791"/>
                  </a:lnTo>
                  <a:lnTo>
                    <a:pt x="200114" y="245290"/>
                  </a:lnTo>
                  <a:lnTo>
                    <a:pt x="180156" y="277414"/>
                  </a:lnTo>
                  <a:lnTo>
                    <a:pt x="155073" y="310464"/>
                  </a:lnTo>
                  <a:lnTo>
                    <a:pt x="133758" y="336941"/>
                  </a:lnTo>
                  <a:lnTo>
                    <a:pt x="110174" y="364795"/>
                  </a:lnTo>
                  <a:lnTo>
                    <a:pt x="85581" y="391285"/>
                  </a:lnTo>
                  <a:lnTo>
                    <a:pt x="60070" y="425954"/>
                  </a:lnTo>
                  <a:lnTo>
                    <a:pt x="37973" y="461080"/>
                  </a:lnTo>
                  <a:lnTo>
                    <a:pt x="33736" y="473872"/>
                  </a:lnTo>
                  <a:lnTo>
                    <a:pt x="34110" y="482944"/>
                  </a:lnTo>
                  <a:lnTo>
                    <a:pt x="35396" y="486549"/>
                  </a:lnTo>
                  <a:lnTo>
                    <a:pt x="37099" y="488952"/>
                  </a:lnTo>
                  <a:lnTo>
                    <a:pt x="41250" y="491622"/>
                  </a:lnTo>
                  <a:lnTo>
                    <a:pt x="56437" y="493125"/>
                  </a:lnTo>
                  <a:lnTo>
                    <a:pt x="86017" y="486703"/>
                  </a:lnTo>
                  <a:lnTo>
                    <a:pt x="118902" y="473794"/>
                  </a:lnTo>
                  <a:lnTo>
                    <a:pt x="154610" y="454258"/>
                  </a:lnTo>
                  <a:lnTo>
                    <a:pt x="187015" y="431537"/>
                  </a:lnTo>
                  <a:lnTo>
                    <a:pt x="218066" y="402885"/>
                  </a:lnTo>
                  <a:lnTo>
                    <a:pt x="247868" y="367961"/>
                  </a:lnTo>
                  <a:lnTo>
                    <a:pt x="272315" y="331648"/>
                  </a:lnTo>
                  <a:lnTo>
                    <a:pt x="293917" y="295382"/>
                  </a:lnTo>
                  <a:lnTo>
                    <a:pt x="300735" y="287058"/>
                  </a:lnTo>
                  <a:lnTo>
                    <a:pt x="306588" y="283358"/>
                  </a:lnTo>
                  <a:lnTo>
                    <a:pt x="308487" y="283218"/>
                  </a:lnTo>
                  <a:lnTo>
                    <a:pt x="309754" y="283971"/>
                  </a:lnTo>
                  <a:lnTo>
                    <a:pt x="310598" y="285320"/>
                  </a:lnTo>
                  <a:lnTo>
                    <a:pt x="312187" y="319938"/>
                  </a:lnTo>
                  <a:lnTo>
                    <a:pt x="312267" y="351520"/>
                  </a:lnTo>
                  <a:lnTo>
                    <a:pt x="310022" y="375696"/>
                  </a:lnTo>
                  <a:lnTo>
                    <a:pt x="304694" y="402127"/>
                  </a:lnTo>
                  <a:lnTo>
                    <a:pt x="308719" y="402262"/>
                  </a:lnTo>
                  <a:lnTo>
                    <a:pt x="309909" y="401434"/>
                  </a:lnTo>
                  <a:lnTo>
                    <a:pt x="310701" y="400035"/>
                  </a:lnTo>
                  <a:lnTo>
                    <a:pt x="322694" y="368042"/>
                  </a:lnTo>
                  <a:lnTo>
                    <a:pt x="340777" y="330448"/>
                  </a:lnTo>
                  <a:lnTo>
                    <a:pt x="355629" y="296451"/>
                  </a:lnTo>
                  <a:lnTo>
                    <a:pt x="370754" y="263611"/>
                  </a:lnTo>
                  <a:lnTo>
                    <a:pt x="393100" y="231048"/>
                  </a:lnTo>
                  <a:lnTo>
                    <a:pt x="394948" y="230564"/>
                  </a:lnTo>
                  <a:lnTo>
                    <a:pt x="397028" y="231089"/>
                  </a:lnTo>
                  <a:lnTo>
                    <a:pt x="399260" y="232285"/>
                  </a:lnTo>
                  <a:lnTo>
                    <a:pt x="406448" y="242059"/>
                  </a:lnTo>
                  <a:lnTo>
                    <a:pt x="420852" y="272699"/>
                  </a:lnTo>
                  <a:lnTo>
                    <a:pt x="426580" y="301447"/>
                  </a:lnTo>
                  <a:lnTo>
                    <a:pt x="436556" y="331414"/>
                  </a:lnTo>
                  <a:lnTo>
                    <a:pt x="441111" y="360895"/>
                  </a:lnTo>
                  <a:lnTo>
                    <a:pt x="452226" y="397835"/>
                  </a:lnTo>
                  <a:lnTo>
                    <a:pt x="458073" y="402716"/>
                  </a:lnTo>
                  <a:lnTo>
                    <a:pt x="475858" y="410397"/>
                  </a:lnTo>
                  <a:lnTo>
                    <a:pt x="483987" y="411091"/>
                  </a:lnTo>
                  <a:lnTo>
                    <a:pt x="497535" y="407346"/>
                  </a:lnTo>
                  <a:lnTo>
                    <a:pt x="518728" y="391672"/>
                  </a:lnTo>
                  <a:lnTo>
                    <a:pt x="547798" y="357537"/>
                  </a:lnTo>
                  <a:lnTo>
                    <a:pt x="565324" y="327337"/>
                  </a:lnTo>
                  <a:lnTo>
                    <a:pt x="579548" y="292801"/>
                  </a:lnTo>
                  <a:lnTo>
                    <a:pt x="584514" y="261589"/>
                  </a:lnTo>
                  <a:lnTo>
                    <a:pt x="585140" y="237572"/>
                  </a:lnTo>
                  <a:lnTo>
                    <a:pt x="582286" y="228062"/>
                  </a:lnTo>
                  <a:lnTo>
                    <a:pt x="580339" y="226034"/>
                  </a:lnTo>
                  <a:lnTo>
                    <a:pt x="578195" y="225529"/>
                  </a:lnTo>
                  <a:lnTo>
                    <a:pt x="564625" y="230801"/>
                  </a:lnTo>
                  <a:lnTo>
                    <a:pt x="546509" y="241620"/>
                  </a:lnTo>
                  <a:lnTo>
                    <a:pt x="529099" y="263640"/>
                  </a:lnTo>
                  <a:lnTo>
                    <a:pt x="508893" y="300575"/>
                  </a:lnTo>
                  <a:lnTo>
                    <a:pt x="498129" y="330950"/>
                  </a:lnTo>
                  <a:lnTo>
                    <a:pt x="495751" y="353507"/>
                  </a:lnTo>
                  <a:lnTo>
                    <a:pt x="497250" y="357924"/>
                  </a:lnTo>
                  <a:lnTo>
                    <a:pt x="503430" y="365090"/>
                  </a:lnTo>
                  <a:lnTo>
                    <a:pt x="509563" y="368839"/>
                  </a:lnTo>
                  <a:lnTo>
                    <a:pt x="515958" y="370505"/>
                  </a:lnTo>
                  <a:lnTo>
                    <a:pt x="524445" y="371246"/>
                  </a:lnTo>
                  <a:lnTo>
                    <a:pt x="556971" y="363471"/>
                  </a:lnTo>
                  <a:lnTo>
                    <a:pt x="570895" y="357959"/>
                  </a:lnTo>
                  <a:lnTo>
                    <a:pt x="587407" y="345336"/>
                  </a:lnTo>
                  <a:lnTo>
                    <a:pt x="603259" y="328158"/>
                  </a:lnTo>
                  <a:lnTo>
                    <a:pt x="607868" y="324938"/>
                  </a:lnTo>
                  <a:lnTo>
                    <a:pt x="610940" y="321098"/>
                  </a:lnTo>
                  <a:lnTo>
                    <a:pt x="616276" y="305942"/>
                  </a:lnTo>
                  <a:lnTo>
                    <a:pt x="616547" y="305894"/>
                  </a:lnTo>
                  <a:lnTo>
                    <a:pt x="627671" y="339936"/>
                  </a:lnTo>
                  <a:lnTo>
                    <a:pt x="634992" y="371887"/>
                  </a:lnTo>
                  <a:lnTo>
                    <a:pt x="642259" y="398106"/>
                  </a:lnTo>
                  <a:lnTo>
                    <a:pt x="651134" y="426693"/>
                  </a:lnTo>
                  <a:lnTo>
                    <a:pt x="660723" y="456331"/>
                  </a:lnTo>
                  <a:lnTo>
                    <a:pt x="668371" y="488695"/>
                  </a:lnTo>
                  <a:lnTo>
                    <a:pt x="674593" y="523681"/>
                  </a:lnTo>
                  <a:lnTo>
                    <a:pt x="677437" y="542493"/>
                  </a:lnTo>
                  <a:lnTo>
                    <a:pt x="680180" y="561808"/>
                  </a:lnTo>
                  <a:lnTo>
                    <a:pt x="685486" y="599074"/>
                  </a:lnTo>
                  <a:lnTo>
                    <a:pt x="688973" y="634545"/>
                  </a:lnTo>
                  <a:lnTo>
                    <a:pt x="687700" y="667243"/>
                  </a:lnTo>
                  <a:lnTo>
                    <a:pt x="682054" y="698709"/>
                  </a:lnTo>
                  <a:lnTo>
                    <a:pt x="672208" y="728781"/>
                  </a:lnTo>
                  <a:lnTo>
                    <a:pt x="656542" y="756257"/>
                  </a:lnTo>
                  <a:lnTo>
                    <a:pt x="632728" y="787436"/>
                  </a:lnTo>
                  <a:lnTo>
                    <a:pt x="595842" y="819033"/>
                  </a:lnTo>
                  <a:lnTo>
                    <a:pt x="564319" y="831906"/>
                  </a:lnTo>
                  <a:lnTo>
                    <a:pt x="537754" y="838215"/>
                  </a:lnTo>
                  <a:lnTo>
                    <a:pt x="511272" y="837068"/>
                  </a:lnTo>
                  <a:lnTo>
                    <a:pt x="485391" y="830913"/>
                  </a:lnTo>
                  <a:lnTo>
                    <a:pt x="448713" y="816235"/>
                  </a:lnTo>
                  <a:lnTo>
                    <a:pt x="429647" y="800206"/>
                  </a:lnTo>
                  <a:lnTo>
                    <a:pt x="408678" y="764050"/>
                  </a:lnTo>
                  <a:lnTo>
                    <a:pt x="401694" y="733550"/>
                  </a:lnTo>
                  <a:lnTo>
                    <a:pt x="400283" y="698546"/>
                  </a:lnTo>
                  <a:lnTo>
                    <a:pt x="402277" y="678543"/>
                  </a:lnTo>
                  <a:lnTo>
                    <a:pt x="405300" y="657588"/>
                  </a:lnTo>
                  <a:lnTo>
                    <a:pt x="409856" y="634305"/>
                  </a:lnTo>
                  <a:lnTo>
                    <a:pt x="415432" y="609469"/>
                  </a:lnTo>
                  <a:lnTo>
                    <a:pt x="421690" y="583599"/>
                  </a:lnTo>
                  <a:lnTo>
                    <a:pt x="434206" y="531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0"/>
            <p:cNvSpPr/>
            <p:nvPr>
              <p:custDataLst>
                <p:tags r:id="rId15"/>
              </p:custDataLst>
            </p:nvPr>
          </p:nvSpPr>
          <p:spPr>
            <a:xfrm>
              <a:off x="1013460" y="510540"/>
              <a:ext cx="479171" cy="427241"/>
            </a:xfrm>
            <a:custGeom>
              <a:avLst/>
              <a:gdLst/>
              <a:ahLst/>
              <a:cxnLst/>
              <a:rect l="0" t="0" r="0" b="0"/>
              <a:pathLst>
                <a:path w="479171" h="427241">
                  <a:moveTo>
                    <a:pt x="0" y="266700"/>
                  </a:moveTo>
                  <a:lnTo>
                    <a:pt x="0" y="266700"/>
                  </a:lnTo>
                  <a:lnTo>
                    <a:pt x="32267" y="292884"/>
                  </a:lnTo>
                  <a:lnTo>
                    <a:pt x="43410" y="299504"/>
                  </a:lnTo>
                  <a:lnTo>
                    <a:pt x="48413" y="299576"/>
                  </a:lnTo>
                  <a:lnTo>
                    <a:pt x="58488" y="295140"/>
                  </a:lnTo>
                  <a:lnTo>
                    <a:pt x="78754" y="277649"/>
                  </a:lnTo>
                  <a:lnTo>
                    <a:pt x="99063" y="248355"/>
                  </a:lnTo>
                  <a:lnTo>
                    <a:pt x="107528" y="228067"/>
                  </a:lnTo>
                  <a:lnTo>
                    <a:pt x="111290" y="202116"/>
                  </a:lnTo>
                  <a:lnTo>
                    <a:pt x="112962" y="175907"/>
                  </a:lnTo>
                  <a:lnTo>
                    <a:pt x="112012" y="149301"/>
                  </a:lnTo>
                  <a:lnTo>
                    <a:pt x="105945" y="120543"/>
                  </a:lnTo>
                  <a:lnTo>
                    <a:pt x="93010" y="91973"/>
                  </a:lnTo>
                  <a:lnTo>
                    <a:pt x="85647" y="83210"/>
                  </a:lnTo>
                  <a:lnTo>
                    <a:pt x="82498" y="80873"/>
                  </a:lnTo>
                  <a:lnTo>
                    <a:pt x="79552" y="80162"/>
                  </a:lnTo>
                  <a:lnTo>
                    <a:pt x="76741" y="80535"/>
                  </a:lnTo>
                  <a:lnTo>
                    <a:pt x="74021" y="81630"/>
                  </a:lnTo>
                  <a:lnTo>
                    <a:pt x="68740" y="89620"/>
                  </a:lnTo>
                  <a:lnTo>
                    <a:pt x="58452" y="123536"/>
                  </a:lnTo>
                  <a:lnTo>
                    <a:pt x="53354" y="148885"/>
                  </a:lnTo>
                  <a:lnTo>
                    <a:pt x="48266" y="178778"/>
                  </a:lnTo>
                  <a:lnTo>
                    <a:pt x="43183" y="214641"/>
                  </a:lnTo>
                  <a:lnTo>
                    <a:pt x="40359" y="250901"/>
                  </a:lnTo>
                  <a:lnTo>
                    <a:pt x="39951" y="285078"/>
                  </a:lnTo>
                  <a:lnTo>
                    <a:pt x="42591" y="314379"/>
                  </a:lnTo>
                  <a:lnTo>
                    <a:pt x="48845" y="341513"/>
                  </a:lnTo>
                  <a:lnTo>
                    <a:pt x="61886" y="376073"/>
                  </a:lnTo>
                  <a:lnTo>
                    <a:pt x="72378" y="393204"/>
                  </a:lnTo>
                  <a:lnTo>
                    <a:pt x="107180" y="423446"/>
                  </a:lnTo>
                  <a:lnTo>
                    <a:pt x="122142" y="427240"/>
                  </a:lnTo>
                  <a:lnTo>
                    <a:pt x="152444" y="422778"/>
                  </a:lnTo>
                  <a:lnTo>
                    <a:pt x="179318" y="404009"/>
                  </a:lnTo>
                  <a:lnTo>
                    <a:pt x="204685" y="372954"/>
                  </a:lnTo>
                  <a:lnTo>
                    <a:pt x="220511" y="346944"/>
                  </a:lnTo>
                  <a:lnTo>
                    <a:pt x="234318" y="316757"/>
                  </a:lnTo>
                  <a:lnTo>
                    <a:pt x="243276" y="280763"/>
                  </a:lnTo>
                  <a:lnTo>
                    <a:pt x="250081" y="246704"/>
                  </a:lnTo>
                  <a:lnTo>
                    <a:pt x="254234" y="214633"/>
                  </a:lnTo>
                  <a:lnTo>
                    <a:pt x="253257" y="183446"/>
                  </a:lnTo>
                  <a:lnTo>
                    <a:pt x="246578" y="148906"/>
                  </a:lnTo>
                  <a:lnTo>
                    <a:pt x="245665" y="146684"/>
                  </a:lnTo>
                  <a:lnTo>
                    <a:pt x="245057" y="146049"/>
                  </a:lnTo>
                  <a:lnTo>
                    <a:pt x="244651" y="146473"/>
                  </a:lnTo>
                  <a:lnTo>
                    <a:pt x="244200" y="149201"/>
                  </a:lnTo>
                  <a:lnTo>
                    <a:pt x="249919" y="179103"/>
                  </a:lnTo>
                  <a:lnTo>
                    <a:pt x="251003" y="211394"/>
                  </a:lnTo>
                  <a:lnTo>
                    <a:pt x="251257" y="237886"/>
                  </a:lnTo>
                  <a:lnTo>
                    <a:pt x="252247" y="274908"/>
                  </a:lnTo>
                  <a:lnTo>
                    <a:pt x="257479" y="311031"/>
                  </a:lnTo>
                  <a:lnTo>
                    <a:pt x="258013" y="319114"/>
                  </a:lnTo>
                  <a:lnTo>
                    <a:pt x="260062" y="325349"/>
                  </a:lnTo>
                  <a:lnTo>
                    <a:pt x="272108" y="340422"/>
                  </a:lnTo>
                  <a:lnTo>
                    <a:pt x="275595" y="341798"/>
                  </a:lnTo>
                  <a:lnTo>
                    <a:pt x="277710" y="342166"/>
                  </a:lnTo>
                  <a:lnTo>
                    <a:pt x="279967" y="340717"/>
                  </a:lnTo>
                  <a:lnTo>
                    <a:pt x="305502" y="307479"/>
                  </a:lnTo>
                  <a:lnTo>
                    <a:pt x="317990" y="278218"/>
                  </a:lnTo>
                  <a:lnTo>
                    <a:pt x="324209" y="248959"/>
                  </a:lnTo>
                  <a:lnTo>
                    <a:pt x="327053" y="226933"/>
                  </a:lnTo>
                  <a:lnTo>
                    <a:pt x="329795" y="202089"/>
                  </a:lnTo>
                  <a:lnTo>
                    <a:pt x="333655" y="167123"/>
                  </a:lnTo>
                  <a:lnTo>
                    <a:pt x="335043" y="163908"/>
                  </a:lnTo>
                  <a:lnTo>
                    <a:pt x="336816" y="163459"/>
                  </a:lnTo>
                  <a:lnTo>
                    <a:pt x="338844" y="164853"/>
                  </a:lnTo>
                  <a:lnTo>
                    <a:pt x="345743" y="178950"/>
                  </a:lnTo>
                  <a:lnTo>
                    <a:pt x="353150" y="207304"/>
                  </a:lnTo>
                  <a:lnTo>
                    <a:pt x="356662" y="242516"/>
                  </a:lnTo>
                  <a:lnTo>
                    <a:pt x="361747" y="279760"/>
                  </a:lnTo>
                  <a:lnTo>
                    <a:pt x="368616" y="313562"/>
                  </a:lnTo>
                  <a:lnTo>
                    <a:pt x="376014" y="336935"/>
                  </a:lnTo>
                  <a:lnTo>
                    <a:pt x="387613" y="354585"/>
                  </a:lnTo>
                  <a:lnTo>
                    <a:pt x="396921" y="360793"/>
                  </a:lnTo>
                  <a:lnTo>
                    <a:pt x="401774" y="362449"/>
                  </a:lnTo>
                  <a:lnTo>
                    <a:pt x="405856" y="362706"/>
                  </a:lnTo>
                  <a:lnTo>
                    <a:pt x="412649" y="360734"/>
                  </a:lnTo>
                  <a:lnTo>
                    <a:pt x="425279" y="354863"/>
                  </a:lnTo>
                  <a:lnTo>
                    <a:pt x="439746" y="339671"/>
                  </a:lnTo>
                  <a:lnTo>
                    <a:pt x="454756" y="310993"/>
                  </a:lnTo>
                  <a:lnTo>
                    <a:pt x="469929" y="275685"/>
                  </a:lnTo>
                  <a:lnTo>
                    <a:pt x="475557" y="248680"/>
                  </a:lnTo>
                  <a:lnTo>
                    <a:pt x="478059" y="218898"/>
                  </a:lnTo>
                  <a:lnTo>
                    <a:pt x="479170" y="185906"/>
                  </a:lnTo>
                  <a:lnTo>
                    <a:pt x="477407" y="153745"/>
                  </a:lnTo>
                  <a:lnTo>
                    <a:pt x="473801" y="124211"/>
                  </a:lnTo>
                  <a:lnTo>
                    <a:pt x="467010" y="91084"/>
                  </a:lnTo>
                  <a:lnTo>
                    <a:pt x="452936" y="54110"/>
                  </a:lnTo>
                  <a:lnTo>
                    <a:pt x="451072" y="45780"/>
                  </a:lnTo>
                  <a:lnTo>
                    <a:pt x="452501" y="36998"/>
                  </a:lnTo>
                  <a:lnTo>
                    <a:pt x="472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1"/>
            <p:cNvSpPr/>
            <p:nvPr>
              <p:custDataLst>
                <p:tags r:id="rId16"/>
              </p:custDataLst>
            </p:nvPr>
          </p:nvSpPr>
          <p:spPr>
            <a:xfrm>
              <a:off x="726029" y="375832"/>
              <a:ext cx="279812" cy="586658"/>
            </a:xfrm>
            <a:custGeom>
              <a:avLst/>
              <a:gdLst/>
              <a:ahLst/>
              <a:cxnLst/>
              <a:rect l="0" t="0" r="0" b="0"/>
              <a:pathLst>
                <a:path w="279812" h="586658">
                  <a:moveTo>
                    <a:pt x="81691" y="165188"/>
                  </a:moveTo>
                  <a:lnTo>
                    <a:pt x="81691" y="165188"/>
                  </a:lnTo>
                  <a:lnTo>
                    <a:pt x="81691" y="194539"/>
                  </a:lnTo>
                  <a:lnTo>
                    <a:pt x="81691" y="217775"/>
                  </a:lnTo>
                  <a:lnTo>
                    <a:pt x="81691" y="248506"/>
                  </a:lnTo>
                  <a:lnTo>
                    <a:pt x="81691" y="284234"/>
                  </a:lnTo>
                  <a:lnTo>
                    <a:pt x="81691" y="323292"/>
                  </a:lnTo>
                  <a:lnTo>
                    <a:pt x="81691" y="356104"/>
                  </a:lnTo>
                  <a:lnTo>
                    <a:pt x="81691" y="384752"/>
                  </a:lnTo>
                  <a:lnTo>
                    <a:pt x="81691" y="410624"/>
                  </a:lnTo>
                  <a:lnTo>
                    <a:pt x="81691" y="432952"/>
                  </a:lnTo>
                  <a:lnTo>
                    <a:pt x="81691" y="452917"/>
                  </a:lnTo>
                  <a:lnTo>
                    <a:pt x="82538" y="488648"/>
                  </a:lnTo>
                  <a:lnTo>
                    <a:pt x="85736" y="521461"/>
                  </a:lnTo>
                  <a:lnTo>
                    <a:pt x="87722" y="548463"/>
                  </a:lnTo>
                  <a:lnTo>
                    <a:pt x="88997" y="585302"/>
                  </a:lnTo>
                  <a:lnTo>
                    <a:pt x="87408" y="586657"/>
                  </a:lnTo>
                  <a:lnTo>
                    <a:pt x="84656" y="584174"/>
                  </a:lnTo>
                  <a:lnTo>
                    <a:pt x="72692" y="559983"/>
                  </a:lnTo>
                  <a:lnTo>
                    <a:pt x="63298" y="532846"/>
                  </a:lnTo>
                  <a:lnTo>
                    <a:pt x="53479" y="498207"/>
                  </a:lnTo>
                  <a:lnTo>
                    <a:pt x="49336" y="478641"/>
                  </a:lnTo>
                  <a:lnTo>
                    <a:pt x="45728" y="457977"/>
                  </a:lnTo>
                  <a:lnTo>
                    <a:pt x="42475" y="436580"/>
                  </a:lnTo>
                  <a:lnTo>
                    <a:pt x="38614" y="413850"/>
                  </a:lnTo>
                  <a:lnTo>
                    <a:pt x="34346" y="390229"/>
                  </a:lnTo>
                  <a:lnTo>
                    <a:pt x="29808" y="366015"/>
                  </a:lnTo>
                  <a:lnTo>
                    <a:pt x="25089" y="341406"/>
                  </a:lnTo>
                  <a:lnTo>
                    <a:pt x="20250" y="316533"/>
                  </a:lnTo>
                  <a:lnTo>
                    <a:pt x="15330" y="291485"/>
                  </a:lnTo>
                  <a:lnTo>
                    <a:pt x="11204" y="268859"/>
                  </a:lnTo>
                  <a:lnTo>
                    <a:pt x="7606" y="247849"/>
                  </a:lnTo>
                  <a:lnTo>
                    <a:pt x="4361" y="227915"/>
                  </a:lnTo>
                  <a:lnTo>
                    <a:pt x="756" y="192220"/>
                  </a:lnTo>
                  <a:lnTo>
                    <a:pt x="0" y="160269"/>
                  </a:lnTo>
                  <a:lnTo>
                    <a:pt x="2486" y="131957"/>
                  </a:lnTo>
                  <a:lnTo>
                    <a:pt x="8646" y="104354"/>
                  </a:lnTo>
                  <a:lnTo>
                    <a:pt x="13384" y="95817"/>
                  </a:lnTo>
                  <a:lnTo>
                    <a:pt x="15833" y="93541"/>
                  </a:lnTo>
                  <a:lnTo>
                    <a:pt x="20852" y="95410"/>
                  </a:lnTo>
                  <a:lnTo>
                    <a:pt x="35460" y="106518"/>
                  </a:lnTo>
                  <a:lnTo>
                    <a:pt x="58680" y="139902"/>
                  </a:lnTo>
                  <a:lnTo>
                    <a:pt x="71746" y="172012"/>
                  </a:lnTo>
                  <a:lnTo>
                    <a:pt x="83198" y="208861"/>
                  </a:lnTo>
                  <a:lnTo>
                    <a:pt x="88622" y="228170"/>
                  </a:lnTo>
                  <a:lnTo>
                    <a:pt x="93932" y="247816"/>
                  </a:lnTo>
                  <a:lnTo>
                    <a:pt x="100011" y="268533"/>
                  </a:lnTo>
                  <a:lnTo>
                    <a:pt x="106605" y="289965"/>
                  </a:lnTo>
                  <a:lnTo>
                    <a:pt x="113540" y="311873"/>
                  </a:lnTo>
                  <a:lnTo>
                    <a:pt x="119857" y="332404"/>
                  </a:lnTo>
                  <a:lnTo>
                    <a:pt x="125762" y="352019"/>
                  </a:lnTo>
                  <a:lnTo>
                    <a:pt x="136838" y="387924"/>
                  </a:lnTo>
                  <a:lnTo>
                    <a:pt x="147405" y="417993"/>
                  </a:lnTo>
                  <a:lnTo>
                    <a:pt x="157746" y="445468"/>
                  </a:lnTo>
                  <a:lnTo>
                    <a:pt x="173088" y="477963"/>
                  </a:lnTo>
                  <a:lnTo>
                    <a:pt x="189397" y="500068"/>
                  </a:lnTo>
                  <a:lnTo>
                    <a:pt x="192442" y="501894"/>
                  </a:lnTo>
                  <a:lnTo>
                    <a:pt x="195318" y="502266"/>
                  </a:lnTo>
                  <a:lnTo>
                    <a:pt x="210063" y="496778"/>
                  </a:lnTo>
                  <a:lnTo>
                    <a:pt x="217203" y="487821"/>
                  </a:lnTo>
                  <a:lnTo>
                    <a:pt x="232731" y="457330"/>
                  </a:lnTo>
                  <a:lnTo>
                    <a:pt x="243095" y="420518"/>
                  </a:lnTo>
                  <a:lnTo>
                    <a:pt x="248818" y="387606"/>
                  </a:lnTo>
                  <a:lnTo>
                    <a:pt x="251529" y="369346"/>
                  </a:lnTo>
                  <a:lnTo>
                    <a:pt x="254183" y="348707"/>
                  </a:lnTo>
                  <a:lnTo>
                    <a:pt x="256799" y="326481"/>
                  </a:lnTo>
                  <a:lnTo>
                    <a:pt x="259390" y="303196"/>
                  </a:lnTo>
                  <a:lnTo>
                    <a:pt x="261117" y="279207"/>
                  </a:lnTo>
                  <a:lnTo>
                    <a:pt x="262268" y="254747"/>
                  </a:lnTo>
                  <a:lnTo>
                    <a:pt x="263036" y="229974"/>
                  </a:lnTo>
                  <a:lnTo>
                    <a:pt x="263548" y="205839"/>
                  </a:lnTo>
                  <a:lnTo>
                    <a:pt x="263889" y="182129"/>
                  </a:lnTo>
                  <a:lnTo>
                    <a:pt x="264116" y="158702"/>
                  </a:lnTo>
                  <a:lnTo>
                    <a:pt x="262575" y="137157"/>
                  </a:lnTo>
                  <a:lnTo>
                    <a:pt x="259853" y="116867"/>
                  </a:lnTo>
                  <a:lnTo>
                    <a:pt x="254007" y="80212"/>
                  </a:lnTo>
                  <a:lnTo>
                    <a:pt x="251410" y="49810"/>
                  </a:lnTo>
                  <a:lnTo>
                    <a:pt x="249741" y="14896"/>
                  </a:lnTo>
                  <a:lnTo>
                    <a:pt x="249385" y="0"/>
                  </a:lnTo>
                  <a:lnTo>
                    <a:pt x="258386" y="25731"/>
                  </a:lnTo>
                  <a:lnTo>
                    <a:pt x="270289" y="60874"/>
                  </a:lnTo>
                  <a:lnTo>
                    <a:pt x="27981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3: 1754-1800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lscherer\Downloads\hamilton_v_jefferson.jpg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747"/>
            <a:ext cx="9144000" cy="37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MARTInkShape-Group85"/>
          <p:cNvGrpSpPr/>
          <p:nvPr/>
        </p:nvGrpSpPr>
        <p:grpSpPr>
          <a:xfrm>
            <a:off x="2858797" y="1181100"/>
            <a:ext cx="3063915" cy="523664"/>
            <a:chOff x="2858797" y="1181100"/>
            <a:chExt cx="3063915" cy="523664"/>
          </a:xfrm>
        </p:grpSpPr>
        <p:sp>
          <p:nvSpPr>
            <p:cNvPr id="4" name="SMARTInkShape-412"/>
            <p:cNvSpPr/>
            <p:nvPr>
              <p:custDataLst>
                <p:tags r:id="rId83"/>
              </p:custDataLst>
            </p:nvPr>
          </p:nvSpPr>
          <p:spPr>
            <a:xfrm>
              <a:off x="2858797" y="1255410"/>
              <a:ext cx="402564" cy="449354"/>
            </a:xfrm>
            <a:custGeom>
              <a:avLst/>
              <a:gdLst/>
              <a:ahLst/>
              <a:cxnLst/>
              <a:rect l="0" t="0" r="0" b="0"/>
              <a:pathLst>
                <a:path w="402564" h="449354">
                  <a:moveTo>
                    <a:pt x="387323" y="32370"/>
                  </a:moveTo>
                  <a:lnTo>
                    <a:pt x="387323" y="32370"/>
                  </a:lnTo>
                  <a:lnTo>
                    <a:pt x="353362" y="10576"/>
                  </a:lnTo>
                  <a:lnTo>
                    <a:pt x="335823" y="2082"/>
                  </a:lnTo>
                  <a:lnTo>
                    <a:pt x="319561" y="0"/>
                  </a:lnTo>
                  <a:lnTo>
                    <a:pt x="291610" y="3588"/>
                  </a:lnTo>
                  <a:lnTo>
                    <a:pt x="268584" y="9418"/>
                  </a:lnTo>
                  <a:lnTo>
                    <a:pt x="230973" y="28674"/>
                  </a:lnTo>
                  <a:lnTo>
                    <a:pt x="202688" y="49072"/>
                  </a:lnTo>
                  <a:lnTo>
                    <a:pt x="175441" y="72249"/>
                  </a:lnTo>
                  <a:lnTo>
                    <a:pt x="148374" y="97507"/>
                  </a:lnTo>
                  <a:lnTo>
                    <a:pt x="119410" y="125666"/>
                  </a:lnTo>
                  <a:lnTo>
                    <a:pt x="91862" y="155115"/>
                  </a:lnTo>
                  <a:lnTo>
                    <a:pt x="65507" y="185137"/>
                  </a:lnTo>
                  <a:lnTo>
                    <a:pt x="39683" y="215413"/>
                  </a:lnTo>
                  <a:lnTo>
                    <a:pt x="20867" y="245803"/>
                  </a:lnTo>
                  <a:lnTo>
                    <a:pt x="8554" y="275396"/>
                  </a:lnTo>
                  <a:lnTo>
                    <a:pt x="3081" y="302659"/>
                  </a:lnTo>
                  <a:lnTo>
                    <a:pt x="0" y="337763"/>
                  </a:lnTo>
                  <a:lnTo>
                    <a:pt x="8310" y="365938"/>
                  </a:lnTo>
                  <a:lnTo>
                    <a:pt x="22446" y="393983"/>
                  </a:lnTo>
                  <a:lnTo>
                    <a:pt x="45531" y="419291"/>
                  </a:lnTo>
                  <a:lnTo>
                    <a:pt x="74291" y="436667"/>
                  </a:lnTo>
                  <a:lnTo>
                    <a:pt x="110093" y="446708"/>
                  </a:lnTo>
                  <a:lnTo>
                    <a:pt x="137957" y="449353"/>
                  </a:lnTo>
                  <a:lnTo>
                    <a:pt x="167274" y="448271"/>
                  </a:lnTo>
                  <a:lnTo>
                    <a:pt x="198083" y="443275"/>
                  </a:lnTo>
                  <a:lnTo>
                    <a:pt x="231532" y="432588"/>
                  </a:lnTo>
                  <a:lnTo>
                    <a:pt x="266154" y="419371"/>
                  </a:lnTo>
                  <a:lnTo>
                    <a:pt x="300450" y="403337"/>
                  </a:lnTo>
                  <a:lnTo>
                    <a:pt x="332626" y="382100"/>
                  </a:lnTo>
                  <a:lnTo>
                    <a:pt x="361602" y="358550"/>
                  </a:lnTo>
                  <a:lnTo>
                    <a:pt x="398967" y="325145"/>
                  </a:lnTo>
                  <a:lnTo>
                    <a:pt x="402563" y="32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3"/>
            <p:cNvSpPr/>
            <p:nvPr>
              <p:custDataLst>
                <p:tags r:id="rId84"/>
              </p:custDataLst>
            </p:nvPr>
          </p:nvSpPr>
          <p:spPr>
            <a:xfrm>
              <a:off x="3250771" y="1386840"/>
              <a:ext cx="176109" cy="246158"/>
            </a:xfrm>
            <a:custGeom>
              <a:avLst/>
              <a:gdLst/>
              <a:ahLst/>
              <a:cxnLst/>
              <a:rect l="0" t="0" r="0" b="0"/>
              <a:pathLst>
                <a:path w="176109" h="246158">
                  <a:moveTo>
                    <a:pt x="94409" y="38100"/>
                  </a:moveTo>
                  <a:lnTo>
                    <a:pt x="94409" y="38100"/>
                  </a:lnTo>
                  <a:lnTo>
                    <a:pt x="60448" y="73754"/>
                  </a:lnTo>
                  <a:lnTo>
                    <a:pt x="35522" y="109154"/>
                  </a:lnTo>
                  <a:lnTo>
                    <a:pt x="17883" y="141468"/>
                  </a:lnTo>
                  <a:lnTo>
                    <a:pt x="6918" y="172491"/>
                  </a:lnTo>
                  <a:lnTo>
                    <a:pt x="0" y="201439"/>
                  </a:lnTo>
                  <a:lnTo>
                    <a:pt x="1085" y="215400"/>
                  </a:lnTo>
                  <a:lnTo>
                    <a:pt x="6647" y="227249"/>
                  </a:lnTo>
                  <a:lnTo>
                    <a:pt x="10500" y="232779"/>
                  </a:lnTo>
                  <a:lnTo>
                    <a:pt x="21556" y="241182"/>
                  </a:lnTo>
                  <a:lnTo>
                    <a:pt x="28061" y="244608"/>
                  </a:lnTo>
                  <a:lnTo>
                    <a:pt x="44319" y="246157"/>
                  </a:lnTo>
                  <a:lnTo>
                    <a:pt x="82351" y="240252"/>
                  </a:lnTo>
                  <a:lnTo>
                    <a:pt x="112379" y="229324"/>
                  </a:lnTo>
                  <a:lnTo>
                    <a:pt x="138680" y="211317"/>
                  </a:lnTo>
                  <a:lnTo>
                    <a:pt x="158514" y="189894"/>
                  </a:lnTo>
                  <a:lnTo>
                    <a:pt x="171071" y="167461"/>
                  </a:lnTo>
                  <a:lnTo>
                    <a:pt x="176108" y="140682"/>
                  </a:lnTo>
                  <a:lnTo>
                    <a:pt x="173555" y="115344"/>
                  </a:lnTo>
                  <a:lnTo>
                    <a:pt x="158177" y="83179"/>
                  </a:lnTo>
                  <a:lnTo>
                    <a:pt x="137857" y="56631"/>
                  </a:lnTo>
                  <a:lnTo>
                    <a:pt x="110763" y="38134"/>
                  </a:lnTo>
                  <a:lnTo>
                    <a:pt x="73525" y="23870"/>
                  </a:lnTo>
                  <a:lnTo>
                    <a:pt x="45505" y="12900"/>
                  </a:lnTo>
                  <a:lnTo>
                    <a:pt x="38807" y="7709"/>
                  </a:lnTo>
                  <a:lnTo>
                    <a:pt x="33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4"/>
            <p:cNvSpPr/>
            <p:nvPr>
              <p:custDataLst>
                <p:tags r:id="rId85"/>
              </p:custDataLst>
            </p:nvPr>
          </p:nvSpPr>
          <p:spPr>
            <a:xfrm>
              <a:off x="3497580" y="1418633"/>
              <a:ext cx="539254" cy="279540"/>
            </a:xfrm>
            <a:custGeom>
              <a:avLst/>
              <a:gdLst/>
              <a:ahLst/>
              <a:cxnLst/>
              <a:rect l="0" t="0" r="0" b="0"/>
              <a:pathLst>
                <a:path w="539254" h="279540">
                  <a:moveTo>
                    <a:pt x="0" y="59647"/>
                  </a:moveTo>
                  <a:lnTo>
                    <a:pt x="0" y="59647"/>
                  </a:lnTo>
                  <a:lnTo>
                    <a:pt x="21794" y="93608"/>
                  </a:lnTo>
                  <a:lnTo>
                    <a:pt x="39144" y="129667"/>
                  </a:lnTo>
                  <a:lnTo>
                    <a:pt x="49134" y="156876"/>
                  </a:lnTo>
                  <a:lnTo>
                    <a:pt x="52785" y="190482"/>
                  </a:lnTo>
                  <a:lnTo>
                    <a:pt x="53333" y="219074"/>
                  </a:lnTo>
                  <a:lnTo>
                    <a:pt x="49293" y="215446"/>
                  </a:lnTo>
                  <a:lnTo>
                    <a:pt x="47308" y="209042"/>
                  </a:lnTo>
                  <a:lnTo>
                    <a:pt x="46776" y="174085"/>
                  </a:lnTo>
                  <a:lnTo>
                    <a:pt x="51865" y="145295"/>
                  </a:lnTo>
                  <a:lnTo>
                    <a:pt x="56354" y="125371"/>
                  </a:lnTo>
                  <a:lnTo>
                    <a:pt x="75776" y="95113"/>
                  </a:lnTo>
                  <a:lnTo>
                    <a:pt x="98935" y="68744"/>
                  </a:lnTo>
                  <a:lnTo>
                    <a:pt x="125928" y="52935"/>
                  </a:lnTo>
                  <a:lnTo>
                    <a:pt x="143175" y="50455"/>
                  </a:lnTo>
                  <a:lnTo>
                    <a:pt x="174942" y="55762"/>
                  </a:lnTo>
                  <a:lnTo>
                    <a:pt x="198027" y="70631"/>
                  </a:lnTo>
                  <a:lnTo>
                    <a:pt x="216907" y="91124"/>
                  </a:lnTo>
                  <a:lnTo>
                    <a:pt x="235350" y="128358"/>
                  </a:lnTo>
                  <a:lnTo>
                    <a:pt x="241324" y="151126"/>
                  </a:lnTo>
                  <a:lnTo>
                    <a:pt x="241875" y="165498"/>
                  </a:lnTo>
                  <a:lnTo>
                    <a:pt x="239118" y="182262"/>
                  </a:lnTo>
                  <a:lnTo>
                    <a:pt x="243606" y="202751"/>
                  </a:lnTo>
                  <a:lnTo>
                    <a:pt x="244531" y="202463"/>
                  </a:lnTo>
                  <a:lnTo>
                    <a:pt x="280442" y="167775"/>
                  </a:lnTo>
                  <a:lnTo>
                    <a:pt x="312446" y="139851"/>
                  </a:lnTo>
                  <a:lnTo>
                    <a:pt x="344695" y="102038"/>
                  </a:lnTo>
                  <a:lnTo>
                    <a:pt x="379744" y="66751"/>
                  </a:lnTo>
                  <a:lnTo>
                    <a:pt x="408850" y="34847"/>
                  </a:lnTo>
                  <a:lnTo>
                    <a:pt x="431712" y="9203"/>
                  </a:lnTo>
                  <a:lnTo>
                    <a:pt x="431741" y="7391"/>
                  </a:lnTo>
                  <a:lnTo>
                    <a:pt x="429516" y="3120"/>
                  </a:lnTo>
                  <a:lnTo>
                    <a:pt x="426891" y="1642"/>
                  </a:lnTo>
                  <a:lnTo>
                    <a:pt x="419458" y="0"/>
                  </a:lnTo>
                  <a:lnTo>
                    <a:pt x="388722" y="5030"/>
                  </a:lnTo>
                  <a:lnTo>
                    <a:pt x="359111" y="12608"/>
                  </a:lnTo>
                  <a:lnTo>
                    <a:pt x="324749" y="26048"/>
                  </a:lnTo>
                  <a:lnTo>
                    <a:pt x="286884" y="50658"/>
                  </a:lnTo>
                  <a:lnTo>
                    <a:pt x="275671" y="61579"/>
                  </a:lnTo>
                  <a:lnTo>
                    <a:pt x="270687" y="72076"/>
                  </a:lnTo>
                  <a:lnTo>
                    <a:pt x="271051" y="76400"/>
                  </a:lnTo>
                  <a:lnTo>
                    <a:pt x="272987" y="80129"/>
                  </a:lnTo>
                  <a:lnTo>
                    <a:pt x="292307" y="96242"/>
                  </a:lnTo>
                  <a:lnTo>
                    <a:pt x="328359" y="110495"/>
                  </a:lnTo>
                  <a:lnTo>
                    <a:pt x="354217" y="119217"/>
                  </a:lnTo>
                  <a:lnTo>
                    <a:pt x="380386" y="128738"/>
                  </a:lnTo>
                  <a:lnTo>
                    <a:pt x="406974" y="138614"/>
                  </a:lnTo>
                  <a:lnTo>
                    <a:pt x="435724" y="148648"/>
                  </a:lnTo>
                  <a:lnTo>
                    <a:pt x="453889" y="158774"/>
                  </a:lnTo>
                  <a:lnTo>
                    <a:pt x="474466" y="172299"/>
                  </a:lnTo>
                  <a:lnTo>
                    <a:pt x="512287" y="201154"/>
                  </a:lnTo>
                  <a:lnTo>
                    <a:pt x="531918" y="222446"/>
                  </a:lnTo>
                  <a:lnTo>
                    <a:pt x="538950" y="235860"/>
                  </a:lnTo>
                  <a:lnTo>
                    <a:pt x="539253" y="245490"/>
                  </a:lnTo>
                  <a:lnTo>
                    <a:pt x="536566" y="255415"/>
                  </a:lnTo>
                  <a:lnTo>
                    <a:pt x="532971" y="259586"/>
                  </a:lnTo>
                  <a:lnTo>
                    <a:pt x="515775" y="269501"/>
                  </a:lnTo>
                  <a:lnTo>
                    <a:pt x="492053" y="276954"/>
                  </a:lnTo>
                  <a:lnTo>
                    <a:pt x="454827" y="279539"/>
                  </a:lnTo>
                  <a:lnTo>
                    <a:pt x="417456" y="278611"/>
                  </a:lnTo>
                  <a:lnTo>
                    <a:pt x="386251" y="268364"/>
                  </a:lnTo>
                  <a:lnTo>
                    <a:pt x="371763" y="259373"/>
                  </a:lnTo>
                  <a:lnTo>
                    <a:pt x="367222" y="252911"/>
                  </a:lnTo>
                  <a:lnTo>
                    <a:pt x="362176" y="236700"/>
                  </a:lnTo>
                  <a:lnTo>
                    <a:pt x="363381" y="204488"/>
                  </a:lnTo>
                  <a:lnTo>
                    <a:pt x="366960" y="175950"/>
                  </a:lnTo>
                  <a:lnTo>
                    <a:pt x="371478" y="142367"/>
                  </a:lnTo>
                  <a:lnTo>
                    <a:pt x="373380" y="12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5"/>
            <p:cNvSpPr/>
            <p:nvPr>
              <p:custDataLst>
                <p:tags r:id="rId86"/>
              </p:custDataLst>
            </p:nvPr>
          </p:nvSpPr>
          <p:spPr>
            <a:xfrm>
              <a:off x="4114800" y="1226820"/>
              <a:ext cx="113617" cy="421138"/>
            </a:xfrm>
            <a:custGeom>
              <a:avLst/>
              <a:gdLst/>
              <a:ahLst/>
              <a:cxnLst/>
              <a:rect l="0" t="0" r="0" b="0"/>
              <a:pathLst>
                <a:path w="113617" h="421138">
                  <a:moveTo>
                    <a:pt x="0" y="0"/>
                  </a:moveTo>
                  <a:lnTo>
                    <a:pt x="0" y="0"/>
                  </a:lnTo>
                  <a:lnTo>
                    <a:pt x="16180" y="32362"/>
                  </a:lnTo>
                  <a:lnTo>
                    <a:pt x="28640" y="59538"/>
                  </a:lnTo>
                  <a:lnTo>
                    <a:pt x="40669" y="86575"/>
                  </a:lnTo>
                  <a:lnTo>
                    <a:pt x="54482" y="115525"/>
                  </a:lnTo>
                  <a:lnTo>
                    <a:pt x="64572" y="147582"/>
                  </a:lnTo>
                  <a:lnTo>
                    <a:pt x="72725" y="180739"/>
                  </a:lnTo>
                  <a:lnTo>
                    <a:pt x="81993" y="212408"/>
                  </a:lnTo>
                  <a:lnTo>
                    <a:pt x="89499" y="243417"/>
                  </a:lnTo>
                  <a:lnTo>
                    <a:pt x="95657" y="272439"/>
                  </a:lnTo>
                  <a:lnTo>
                    <a:pt x="103884" y="308664"/>
                  </a:lnTo>
                  <a:lnTo>
                    <a:pt x="110837" y="344139"/>
                  </a:lnTo>
                  <a:lnTo>
                    <a:pt x="113616" y="379740"/>
                  </a:lnTo>
                  <a:lnTo>
                    <a:pt x="113149" y="394833"/>
                  </a:lnTo>
                  <a:lnTo>
                    <a:pt x="110120" y="407186"/>
                  </a:lnTo>
                  <a:lnTo>
                    <a:pt x="103693" y="416062"/>
                  </a:lnTo>
                  <a:lnTo>
                    <a:pt x="99609" y="419615"/>
                  </a:lnTo>
                  <a:lnTo>
                    <a:pt x="95193" y="421137"/>
                  </a:lnTo>
                  <a:lnTo>
                    <a:pt x="85770" y="420570"/>
                  </a:lnTo>
                  <a:lnTo>
                    <a:pt x="66900" y="411445"/>
                  </a:lnTo>
                  <a:lnTo>
                    <a:pt x="31001" y="380734"/>
                  </a:lnTo>
                  <a:lnTo>
                    <a:pt x="2286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6"/>
            <p:cNvSpPr/>
            <p:nvPr>
              <p:custDataLst>
                <p:tags r:id="rId87"/>
              </p:custDataLst>
            </p:nvPr>
          </p:nvSpPr>
          <p:spPr>
            <a:xfrm>
              <a:off x="4046220" y="1412015"/>
              <a:ext cx="315014" cy="182815"/>
            </a:xfrm>
            <a:custGeom>
              <a:avLst/>
              <a:gdLst/>
              <a:ahLst/>
              <a:cxnLst/>
              <a:rect l="0" t="0" r="0" b="0"/>
              <a:pathLst>
                <a:path w="315014" h="182815">
                  <a:moveTo>
                    <a:pt x="0" y="35785"/>
                  </a:moveTo>
                  <a:lnTo>
                    <a:pt x="0" y="35785"/>
                  </a:lnTo>
                  <a:lnTo>
                    <a:pt x="34807" y="13991"/>
                  </a:lnTo>
                  <a:lnTo>
                    <a:pt x="67510" y="2893"/>
                  </a:lnTo>
                  <a:lnTo>
                    <a:pt x="94351" y="0"/>
                  </a:lnTo>
                  <a:lnTo>
                    <a:pt x="123213" y="972"/>
                  </a:lnTo>
                  <a:lnTo>
                    <a:pt x="152128" y="5072"/>
                  </a:lnTo>
                  <a:lnTo>
                    <a:pt x="179090" y="12540"/>
                  </a:lnTo>
                  <a:lnTo>
                    <a:pt x="198133" y="27061"/>
                  </a:lnTo>
                  <a:lnTo>
                    <a:pt x="220989" y="48596"/>
                  </a:lnTo>
                  <a:lnTo>
                    <a:pt x="246385" y="74806"/>
                  </a:lnTo>
                  <a:lnTo>
                    <a:pt x="276863" y="110701"/>
                  </a:lnTo>
                  <a:lnTo>
                    <a:pt x="298780" y="142931"/>
                  </a:lnTo>
                  <a:lnTo>
                    <a:pt x="313771" y="168992"/>
                  </a:lnTo>
                  <a:lnTo>
                    <a:pt x="315013" y="173696"/>
                  </a:lnTo>
                  <a:lnTo>
                    <a:pt x="314996" y="177679"/>
                  </a:lnTo>
                  <a:lnTo>
                    <a:pt x="314137" y="181181"/>
                  </a:lnTo>
                  <a:lnTo>
                    <a:pt x="312719" y="182669"/>
                  </a:lnTo>
                  <a:lnTo>
                    <a:pt x="310926" y="182814"/>
                  </a:lnTo>
                  <a:lnTo>
                    <a:pt x="308883" y="182065"/>
                  </a:lnTo>
                  <a:lnTo>
                    <a:pt x="307522" y="179871"/>
                  </a:lnTo>
                  <a:lnTo>
                    <a:pt x="304800" y="165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7"/>
            <p:cNvSpPr/>
            <p:nvPr>
              <p:custDataLst>
                <p:tags r:id="rId88"/>
              </p:custDataLst>
            </p:nvPr>
          </p:nvSpPr>
          <p:spPr>
            <a:xfrm>
              <a:off x="4320540" y="1303020"/>
              <a:ext cx="15241" cy="53341"/>
            </a:xfrm>
            <a:custGeom>
              <a:avLst/>
              <a:gdLst/>
              <a:ahLst/>
              <a:cxnLst/>
              <a:rect l="0" t="0" r="0" b="0"/>
              <a:pathLst>
                <a:path w="15241" h="53341">
                  <a:moveTo>
                    <a:pt x="0" y="53340"/>
                  </a:moveTo>
                  <a:lnTo>
                    <a:pt x="0" y="53340"/>
                  </a:lnTo>
                  <a:lnTo>
                    <a:pt x="10474" y="16683"/>
                  </a:lnTo>
                  <a:lnTo>
                    <a:pt x="1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8"/>
            <p:cNvSpPr/>
            <p:nvPr>
              <p:custDataLst>
                <p:tags r:id="rId89"/>
              </p:custDataLst>
            </p:nvPr>
          </p:nvSpPr>
          <p:spPr>
            <a:xfrm>
              <a:off x="4518660" y="1188720"/>
              <a:ext cx="53341" cy="434221"/>
            </a:xfrm>
            <a:custGeom>
              <a:avLst/>
              <a:gdLst/>
              <a:ahLst/>
              <a:cxnLst/>
              <a:rect l="0" t="0" r="0" b="0"/>
              <a:pathLst>
                <a:path w="53341" h="434221">
                  <a:moveTo>
                    <a:pt x="53340" y="0"/>
                  </a:moveTo>
                  <a:lnTo>
                    <a:pt x="53340" y="0"/>
                  </a:lnTo>
                  <a:lnTo>
                    <a:pt x="53340" y="29351"/>
                  </a:lnTo>
                  <a:lnTo>
                    <a:pt x="53340" y="52587"/>
                  </a:lnTo>
                  <a:lnTo>
                    <a:pt x="53340" y="74005"/>
                  </a:lnTo>
                  <a:lnTo>
                    <a:pt x="53340" y="94210"/>
                  </a:lnTo>
                  <a:lnTo>
                    <a:pt x="53340" y="113607"/>
                  </a:lnTo>
                  <a:lnTo>
                    <a:pt x="53340" y="150963"/>
                  </a:lnTo>
                  <a:lnTo>
                    <a:pt x="52494" y="186475"/>
                  </a:lnTo>
                  <a:lnTo>
                    <a:pt x="49295" y="219191"/>
                  </a:lnTo>
                  <a:lnTo>
                    <a:pt x="47309" y="250665"/>
                  </a:lnTo>
                  <a:lnTo>
                    <a:pt x="45579" y="281587"/>
                  </a:lnTo>
                  <a:lnTo>
                    <a:pt x="41989" y="312263"/>
                  </a:lnTo>
                  <a:lnTo>
                    <a:pt x="39252" y="350003"/>
                  </a:lnTo>
                  <a:lnTo>
                    <a:pt x="36354" y="385568"/>
                  </a:lnTo>
                  <a:lnTo>
                    <a:pt x="32244" y="420284"/>
                  </a:lnTo>
                  <a:lnTo>
                    <a:pt x="27595" y="432891"/>
                  </a:lnTo>
                  <a:lnTo>
                    <a:pt x="25170" y="434220"/>
                  </a:lnTo>
                  <a:lnTo>
                    <a:pt x="22706" y="433414"/>
                  </a:lnTo>
                  <a:lnTo>
                    <a:pt x="0" y="40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9"/>
            <p:cNvSpPr/>
            <p:nvPr>
              <p:custDataLst>
                <p:tags r:id="rId90"/>
              </p:custDataLst>
            </p:nvPr>
          </p:nvSpPr>
          <p:spPr>
            <a:xfrm>
              <a:off x="4419600" y="1389154"/>
              <a:ext cx="518161" cy="220876"/>
            </a:xfrm>
            <a:custGeom>
              <a:avLst/>
              <a:gdLst/>
              <a:ahLst/>
              <a:cxnLst/>
              <a:rect l="0" t="0" r="0" b="0"/>
              <a:pathLst>
                <a:path w="518161" h="220876">
                  <a:moveTo>
                    <a:pt x="0" y="35786"/>
                  </a:moveTo>
                  <a:lnTo>
                    <a:pt x="0" y="35786"/>
                  </a:lnTo>
                  <a:lnTo>
                    <a:pt x="34807" y="13992"/>
                  </a:lnTo>
                  <a:lnTo>
                    <a:pt x="64971" y="2894"/>
                  </a:lnTo>
                  <a:lnTo>
                    <a:pt x="82215" y="0"/>
                  </a:lnTo>
                  <a:lnTo>
                    <a:pt x="98346" y="3230"/>
                  </a:lnTo>
                  <a:lnTo>
                    <a:pt x="119451" y="14569"/>
                  </a:lnTo>
                  <a:lnTo>
                    <a:pt x="130983" y="25510"/>
                  </a:lnTo>
                  <a:lnTo>
                    <a:pt x="146148" y="50709"/>
                  </a:lnTo>
                  <a:lnTo>
                    <a:pt x="157227" y="79625"/>
                  </a:lnTo>
                  <a:lnTo>
                    <a:pt x="173453" y="117478"/>
                  </a:lnTo>
                  <a:lnTo>
                    <a:pt x="185064" y="153711"/>
                  </a:lnTo>
                  <a:lnTo>
                    <a:pt x="196979" y="175337"/>
                  </a:lnTo>
                  <a:lnTo>
                    <a:pt x="216176" y="196968"/>
                  </a:lnTo>
                  <a:lnTo>
                    <a:pt x="232069" y="207345"/>
                  </a:lnTo>
                  <a:lnTo>
                    <a:pt x="245382" y="213070"/>
                  </a:lnTo>
                  <a:lnTo>
                    <a:pt x="257508" y="213921"/>
                  </a:lnTo>
                  <a:lnTo>
                    <a:pt x="279089" y="207569"/>
                  </a:lnTo>
                  <a:lnTo>
                    <a:pt x="294548" y="196563"/>
                  </a:lnTo>
                  <a:lnTo>
                    <a:pt x="309852" y="178533"/>
                  </a:lnTo>
                  <a:lnTo>
                    <a:pt x="324957" y="143601"/>
                  </a:lnTo>
                  <a:lnTo>
                    <a:pt x="337677" y="113263"/>
                  </a:lnTo>
                  <a:lnTo>
                    <a:pt x="348031" y="79533"/>
                  </a:lnTo>
                  <a:lnTo>
                    <a:pt x="363981" y="43369"/>
                  </a:lnTo>
                  <a:lnTo>
                    <a:pt x="364574" y="44228"/>
                  </a:lnTo>
                  <a:lnTo>
                    <a:pt x="364970" y="46494"/>
                  </a:lnTo>
                  <a:lnTo>
                    <a:pt x="359130" y="79930"/>
                  </a:lnTo>
                  <a:lnTo>
                    <a:pt x="359182" y="117758"/>
                  </a:lnTo>
                  <a:lnTo>
                    <a:pt x="366468" y="155585"/>
                  </a:lnTo>
                  <a:lnTo>
                    <a:pt x="376060" y="183722"/>
                  </a:lnTo>
                  <a:lnTo>
                    <a:pt x="387626" y="200316"/>
                  </a:lnTo>
                  <a:lnTo>
                    <a:pt x="406706" y="215010"/>
                  </a:lnTo>
                  <a:lnTo>
                    <a:pt x="416695" y="220710"/>
                  </a:lnTo>
                  <a:lnTo>
                    <a:pt x="422577" y="220875"/>
                  </a:lnTo>
                  <a:lnTo>
                    <a:pt x="435885" y="216544"/>
                  </a:lnTo>
                  <a:lnTo>
                    <a:pt x="457658" y="200539"/>
                  </a:lnTo>
                  <a:lnTo>
                    <a:pt x="483381" y="164599"/>
                  </a:lnTo>
                  <a:lnTo>
                    <a:pt x="506350" y="129833"/>
                  </a:lnTo>
                  <a:lnTo>
                    <a:pt x="518160" y="111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0"/>
            <p:cNvSpPr/>
            <p:nvPr>
              <p:custDataLst>
                <p:tags r:id="rId91"/>
              </p:custDataLst>
            </p:nvPr>
          </p:nvSpPr>
          <p:spPr>
            <a:xfrm>
              <a:off x="4953000" y="1181100"/>
              <a:ext cx="91402" cy="401630"/>
            </a:xfrm>
            <a:custGeom>
              <a:avLst/>
              <a:gdLst/>
              <a:ahLst/>
              <a:cxnLst/>
              <a:rect l="0" t="0" r="0" b="0"/>
              <a:pathLst>
                <a:path w="91402" h="401630">
                  <a:moveTo>
                    <a:pt x="60960" y="0"/>
                  </a:moveTo>
                  <a:lnTo>
                    <a:pt x="60960" y="0"/>
                  </a:lnTo>
                  <a:lnTo>
                    <a:pt x="60960" y="29351"/>
                  </a:lnTo>
                  <a:lnTo>
                    <a:pt x="60960" y="52587"/>
                  </a:lnTo>
                  <a:lnTo>
                    <a:pt x="61807" y="73158"/>
                  </a:lnTo>
                  <a:lnTo>
                    <a:pt x="65005" y="109562"/>
                  </a:lnTo>
                  <a:lnTo>
                    <a:pt x="69248" y="142674"/>
                  </a:lnTo>
                  <a:lnTo>
                    <a:pt x="73957" y="174324"/>
                  </a:lnTo>
                  <a:lnTo>
                    <a:pt x="78873" y="205324"/>
                  </a:lnTo>
                  <a:lnTo>
                    <a:pt x="83879" y="236035"/>
                  </a:lnTo>
                  <a:lnTo>
                    <a:pt x="88080" y="265771"/>
                  </a:lnTo>
                  <a:lnTo>
                    <a:pt x="89946" y="293098"/>
                  </a:lnTo>
                  <a:lnTo>
                    <a:pt x="90998" y="328238"/>
                  </a:lnTo>
                  <a:lnTo>
                    <a:pt x="91309" y="360099"/>
                  </a:lnTo>
                  <a:lnTo>
                    <a:pt x="91401" y="382897"/>
                  </a:lnTo>
                  <a:lnTo>
                    <a:pt x="89721" y="388192"/>
                  </a:lnTo>
                  <a:lnTo>
                    <a:pt x="83338" y="396332"/>
                  </a:lnTo>
                  <a:lnTo>
                    <a:pt x="74857" y="400514"/>
                  </a:lnTo>
                  <a:lnTo>
                    <a:pt x="70225" y="401629"/>
                  </a:lnTo>
                  <a:lnTo>
                    <a:pt x="60563" y="400611"/>
                  </a:lnTo>
                  <a:lnTo>
                    <a:pt x="55615" y="399154"/>
                  </a:lnTo>
                  <a:lnTo>
                    <a:pt x="36517" y="380923"/>
                  </a:lnTo>
                  <a:lnTo>
                    <a:pt x="6565" y="343632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1"/>
            <p:cNvSpPr/>
            <p:nvPr>
              <p:custDataLst>
                <p:tags r:id="rId92"/>
              </p:custDataLst>
            </p:nvPr>
          </p:nvSpPr>
          <p:spPr>
            <a:xfrm>
              <a:off x="4846320" y="1329136"/>
              <a:ext cx="312421" cy="265748"/>
            </a:xfrm>
            <a:custGeom>
              <a:avLst/>
              <a:gdLst/>
              <a:ahLst/>
              <a:cxnLst/>
              <a:rect l="0" t="0" r="0" b="0"/>
              <a:pathLst>
                <a:path w="312421" h="265748">
                  <a:moveTo>
                    <a:pt x="0" y="57704"/>
                  </a:moveTo>
                  <a:lnTo>
                    <a:pt x="0" y="57704"/>
                  </a:lnTo>
                  <a:lnTo>
                    <a:pt x="34807" y="20200"/>
                  </a:lnTo>
                  <a:lnTo>
                    <a:pt x="55545" y="7733"/>
                  </a:lnTo>
                  <a:lnTo>
                    <a:pt x="90305" y="0"/>
                  </a:lnTo>
                  <a:lnTo>
                    <a:pt x="117182" y="449"/>
                  </a:lnTo>
                  <a:lnTo>
                    <a:pt x="144367" y="4317"/>
                  </a:lnTo>
                  <a:lnTo>
                    <a:pt x="179559" y="17709"/>
                  </a:lnTo>
                  <a:lnTo>
                    <a:pt x="215575" y="43219"/>
                  </a:lnTo>
                  <a:lnTo>
                    <a:pt x="247225" y="78060"/>
                  </a:lnTo>
                  <a:lnTo>
                    <a:pt x="264818" y="105698"/>
                  </a:lnTo>
                  <a:lnTo>
                    <a:pt x="280911" y="141727"/>
                  </a:lnTo>
                  <a:lnTo>
                    <a:pt x="291042" y="177897"/>
                  </a:lnTo>
                  <a:lnTo>
                    <a:pt x="299407" y="211380"/>
                  </a:lnTo>
                  <a:lnTo>
                    <a:pt x="310121" y="246699"/>
                  </a:lnTo>
                  <a:lnTo>
                    <a:pt x="311966" y="264182"/>
                  </a:lnTo>
                  <a:lnTo>
                    <a:pt x="311271" y="265629"/>
                  </a:lnTo>
                  <a:lnTo>
                    <a:pt x="309960" y="265747"/>
                  </a:lnTo>
                  <a:lnTo>
                    <a:pt x="308240" y="264980"/>
                  </a:lnTo>
                  <a:lnTo>
                    <a:pt x="307940" y="261928"/>
                  </a:lnTo>
                  <a:lnTo>
                    <a:pt x="312420" y="24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2"/>
            <p:cNvSpPr/>
            <p:nvPr>
              <p:custDataLst>
                <p:tags r:id="rId93"/>
              </p:custDataLst>
            </p:nvPr>
          </p:nvSpPr>
          <p:spPr>
            <a:xfrm>
              <a:off x="5151120" y="1280160"/>
              <a:ext cx="76201" cy="22861"/>
            </a:xfrm>
            <a:custGeom>
              <a:avLst/>
              <a:gdLst/>
              <a:ahLst/>
              <a:cxnLst/>
              <a:rect l="0" t="0" r="0" b="0"/>
              <a:pathLst>
                <a:path w="76201" h="22861">
                  <a:moveTo>
                    <a:pt x="0" y="22860"/>
                  </a:moveTo>
                  <a:lnTo>
                    <a:pt x="0" y="22860"/>
                  </a:lnTo>
                  <a:lnTo>
                    <a:pt x="34807" y="7150"/>
                  </a:lnTo>
                  <a:lnTo>
                    <a:pt x="72119" y="62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3"/>
            <p:cNvSpPr/>
            <p:nvPr>
              <p:custDataLst>
                <p:tags r:id="rId94"/>
              </p:custDataLst>
            </p:nvPr>
          </p:nvSpPr>
          <p:spPr>
            <a:xfrm>
              <a:off x="5279816" y="1226820"/>
              <a:ext cx="205126" cy="356139"/>
            </a:xfrm>
            <a:custGeom>
              <a:avLst/>
              <a:gdLst/>
              <a:ahLst/>
              <a:cxnLst/>
              <a:rect l="0" t="0" r="0" b="0"/>
              <a:pathLst>
                <a:path w="205126" h="356139">
                  <a:moveTo>
                    <a:pt x="92284" y="114300"/>
                  </a:moveTo>
                  <a:lnTo>
                    <a:pt x="92284" y="114300"/>
                  </a:lnTo>
                  <a:lnTo>
                    <a:pt x="84193" y="142616"/>
                  </a:lnTo>
                  <a:lnTo>
                    <a:pt x="67027" y="180451"/>
                  </a:lnTo>
                  <a:lnTo>
                    <a:pt x="45854" y="214428"/>
                  </a:lnTo>
                  <a:lnTo>
                    <a:pt x="27539" y="245944"/>
                  </a:lnTo>
                  <a:lnTo>
                    <a:pt x="15432" y="276731"/>
                  </a:lnTo>
                  <a:lnTo>
                    <a:pt x="214" y="310544"/>
                  </a:lnTo>
                  <a:lnTo>
                    <a:pt x="0" y="323157"/>
                  </a:lnTo>
                  <a:lnTo>
                    <a:pt x="4639" y="339778"/>
                  </a:lnTo>
                  <a:lnTo>
                    <a:pt x="9300" y="344206"/>
                  </a:lnTo>
                  <a:lnTo>
                    <a:pt x="23511" y="351383"/>
                  </a:lnTo>
                  <a:lnTo>
                    <a:pt x="54598" y="356138"/>
                  </a:lnTo>
                  <a:lnTo>
                    <a:pt x="90619" y="353502"/>
                  </a:lnTo>
                  <a:lnTo>
                    <a:pt x="124058" y="343313"/>
                  </a:lnTo>
                  <a:lnTo>
                    <a:pt x="155415" y="329570"/>
                  </a:lnTo>
                  <a:lnTo>
                    <a:pt x="171425" y="315244"/>
                  </a:lnTo>
                  <a:lnTo>
                    <a:pt x="195500" y="278453"/>
                  </a:lnTo>
                  <a:lnTo>
                    <a:pt x="203300" y="244594"/>
                  </a:lnTo>
                  <a:lnTo>
                    <a:pt x="205125" y="217929"/>
                  </a:lnTo>
                  <a:lnTo>
                    <a:pt x="204242" y="189144"/>
                  </a:lnTo>
                  <a:lnTo>
                    <a:pt x="198205" y="159417"/>
                  </a:lnTo>
                  <a:lnTo>
                    <a:pt x="189878" y="131530"/>
                  </a:lnTo>
                  <a:lnTo>
                    <a:pt x="178840" y="105871"/>
                  </a:lnTo>
                  <a:lnTo>
                    <a:pt x="153584" y="73232"/>
                  </a:lnTo>
                  <a:lnTo>
                    <a:pt x="116967" y="41277"/>
                  </a:lnTo>
                  <a:lnTo>
                    <a:pt x="78977" y="19202"/>
                  </a:lnTo>
                  <a:lnTo>
                    <a:pt x="70000" y="13332"/>
                  </a:lnTo>
                  <a:lnTo>
                    <a:pt x="68961" y="10581"/>
                  </a:lnTo>
                  <a:lnTo>
                    <a:pt x="69963" y="7901"/>
                  </a:lnTo>
                  <a:lnTo>
                    <a:pt x="77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4"/>
            <p:cNvSpPr/>
            <p:nvPr>
              <p:custDataLst>
                <p:tags r:id="rId95"/>
              </p:custDataLst>
            </p:nvPr>
          </p:nvSpPr>
          <p:spPr>
            <a:xfrm>
              <a:off x="5494020" y="1303147"/>
              <a:ext cx="428692" cy="312294"/>
            </a:xfrm>
            <a:custGeom>
              <a:avLst/>
              <a:gdLst/>
              <a:ahLst/>
              <a:cxnLst/>
              <a:rect l="0" t="0" r="0" b="0"/>
              <a:pathLst>
                <a:path w="428692" h="312294">
                  <a:moveTo>
                    <a:pt x="0" y="45593"/>
                  </a:moveTo>
                  <a:lnTo>
                    <a:pt x="0" y="45593"/>
                  </a:lnTo>
                  <a:lnTo>
                    <a:pt x="20226" y="82000"/>
                  </a:lnTo>
                  <a:lnTo>
                    <a:pt x="36849" y="112730"/>
                  </a:lnTo>
                  <a:lnTo>
                    <a:pt x="50582" y="149825"/>
                  </a:lnTo>
                  <a:lnTo>
                    <a:pt x="53178" y="177084"/>
                  </a:lnTo>
                  <a:lnTo>
                    <a:pt x="52386" y="178973"/>
                  </a:lnTo>
                  <a:lnTo>
                    <a:pt x="51011" y="180233"/>
                  </a:lnTo>
                  <a:lnTo>
                    <a:pt x="46029" y="182606"/>
                  </a:lnTo>
                  <a:lnTo>
                    <a:pt x="52631" y="157852"/>
                  </a:lnTo>
                  <a:lnTo>
                    <a:pt x="64032" y="120886"/>
                  </a:lnTo>
                  <a:lnTo>
                    <a:pt x="77565" y="90345"/>
                  </a:lnTo>
                  <a:lnTo>
                    <a:pt x="103509" y="53397"/>
                  </a:lnTo>
                  <a:lnTo>
                    <a:pt x="136691" y="25045"/>
                  </a:lnTo>
                  <a:lnTo>
                    <a:pt x="173333" y="4603"/>
                  </a:lnTo>
                  <a:lnTo>
                    <a:pt x="200650" y="0"/>
                  </a:lnTo>
                  <a:lnTo>
                    <a:pt x="228878" y="1623"/>
                  </a:lnTo>
                  <a:lnTo>
                    <a:pt x="255535" y="7988"/>
                  </a:lnTo>
                  <a:lnTo>
                    <a:pt x="281494" y="18720"/>
                  </a:lnTo>
                  <a:lnTo>
                    <a:pt x="307142" y="32803"/>
                  </a:lnTo>
                  <a:lnTo>
                    <a:pt x="344534" y="60618"/>
                  </a:lnTo>
                  <a:lnTo>
                    <a:pt x="376593" y="95294"/>
                  </a:lnTo>
                  <a:lnTo>
                    <a:pt x="401707" y="133227"/>
                  </a:lnTo>
                  <a:lnTo>
                    <a:pt x="414474" y="161588"/>
                  </a:lnTo>
                  <a:lnTo>
                    <a:pt x="423535" y="188869"/>
                  </a:lnTo>
                  <a:lnTo>
                    <a:pt x="428691" y="214258"/>
                  </a:lnTo>
                  <a:lnTo>
                    <a:pt x="425986" y="247591"/>
                  </a:lnTo>
                  <a:lnTo>
                    <a:pt x="414838" y="278070"/>
                  </a:lnTo>
                  <a:lnTo>
                    <a:pt x="396240" y="31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25"/>
          <p:cNvSpPr/>
          <p:nvPr>
            <p:custDataLst>
              <p:tags r:id="rId1"/>
            </p:custDataLst>
          </p:nvPr>
        </p:nvSpPr>
        <p:spPr>
          <a:xfrm>
            <a:off x="2796540" y="2377440"/>
            <a:ext cx="978416" cy="45721"/>
          </a:xfrm>
          <a:custGeom>
            <a:avLst/>
            <a:gdLst/>
            <a:ahLst/>
            <a:cxnLst/>
            <a:rect l="0" t="0" r="0" b="0"/>
            <a:pathLst>
              <a:path w="978416" h="45721">
                <a:moveTo>
                  <a:pt x="0" y="45720"/>
                </a:moveTo>
                <a:lnTo>
                  <a:pt x="0" y="45720"/>
                </a:lnTo>
                <a:lnTo>
                  <a:pt x="32362" y="41675"/>
                </a:lnTo>
                <a:lnTo>
                  <a:pt x="64622" y="39159"/>
                </a:lnTo>
                <a:lnTo>
                  <a:pt x="82028" y="37960"/>
                </a:lnTo>
                <a:lnTo>
                  <a:pt x="104639" y="36313"/>
                </a:lnTo>
                <a:lnTo>
                  <a:pt x="130719" y="34369"/>
                </a:lnTo>
                <a:lnTo>
                  <a:pt x="168728" y="32208"/>
                </a:lnTo>
                <a:lnTo>
                  <a:pt x="196063" y="31248"/>
                </a:lnTo>
                <a:lnTo>
                  <a:pt x="227426" y="29861"/>
                </a:lnTo>
                <a:lnTo>
                  <a:pt x="262777" y="25311"/>
                </a:lnTo>
                <a:lnTo>
                  <a:pt x="300063" y="23586"/>
                </a:lnTo>
                <a:lnTo>
                  <a:pt x="325272" y="23183"/>
                </a:lnTo>
                <a:lnTo>
                  <a:pt x="352845" y="23004"/>
                </a:lnTo>
                <a:lnTo>
                  <a:pt x="382033" y="22924"/>
                </a:lnTo>
                <a:lnTo>
                  <a:pt x="411939" y="22888"/>
                </a:lnTo>
                <a:lnTo>
                  <a:pt x="439906" y="22873"/>
                </a:lnTo>
                <a:lnTo>
                  <a:pt x="468141" y="22865"/>
                </a:lnTo>
                <a:lnTo>
                  <a:pt x="500445" y="22863"/>
                </a:lnTo>
                <a:lnTo>
                  <a:pt x="534558" y="22861"/>
                </a:lnTo>
                <a:lnTo>
                  <a:pt x="569475" y="22861"/>
                </a:lnTo>
                <a:lnTo>
                  <a:pt x="604749" y="22860"/>
                </a:lnTo>
                <a:lnTo>
                  <a:pt x="637924" y="22860"/>
                </a:lnTo>
                <a:lnTo>
                  <a:pt x="670448" y="22860"/>
                </a:lnTo>
                <a:lnTo>
                  <a:pt x="704659" y="22860"/>
                </a:lnTo>
                <a:lnTo>
                  <a:pt x="735105" y="22860"/>
                </a:lnTo>
                <a:lnTo>
                  <a:pt x="763593" y="22860"/>
                </a:lnTo>
                <a:lnTo>
                  <a:pt x="793188" y="22860"/>
                </a:lnTo>
                <a:lnTo>
                  <a:pt x="830319" y="18815"/>
                </a:lnTo>
                <a:lnTo>
                  <a:pt x="862771" y="12254"/>
                </a:lnTo>
                <a:lnTo>
                  <a:pt x="893834" y="8993"/>
                </a:lnTo>
                <a:lnTo>
                  <a:pt x="927741" y="7891"/>
                </a:lnTo>
                <a:lnTo>
                  <a:pt x="965223" y="7636"/>
                </a:lnTo>
                <a:lnTo>
                  <a:pt x="977403" y="7623"/>
                </a:lnTo>
                <a:lnTo>
                  <a:pt x="978415" y="6776"/>
                </a:lnTo>
                <a:lnTo>
                  <a:pt x="978244" y="5364"/>
                </a:lnTo>
                <a:lnTo>
                  <a:pt x="9753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426"/>
          <p:cNvSpPr/>
          <p:nvPr>
            <p:custDataLst>
              <p:tags r:id="rId2"/>
            </p:custDataLst>
          </p:nvPr>
        </p:nvSpPr>
        <p:spPr>
          <a:xfrm>
            <a:off x="4838700" y="2354976"/>
            <a:ext cx="1676401" cy="37391"/>
          </a:xfrm>
          <a:custGeom>
            <a:avLst/>
            <a:gdLst/>
            <a:ahLst/>
            <a:cxnLst/>
            <a:rect l="0" t="0" r="0" b="0"/>
            <a:pathLst>
              <a:path w="1676401" h="37391">
                <a:moveTo>
                  <a:pt x="0" y="30084"/>
                </a:moveTo>
                <a:lnTo>
                  <a:pt x="0" y="30084"/>
                </a:lnTo>
                <a:lnTo>
                  <a:pt x="32362" y="17948"/>
                </a:lnTo>
                <a:lnTo>
                  <a:pt x="59539" y="11990"/>
                </a:lnTo>
                <a:lnTo>
                  <a:pt x="72712" y="10402"/>
                </a:lnTo>
                <a:lnTo>
                  <a:pt x="99274" y="8496"/>
                </a:lnTo>
                <a:lnTo>
                  <a:pt x="134763" y="6378"/>
                </a:lnTo>
                <a:lnTo>
                  <a:pt x="176202" y="4120"/>
                </a:lnTo>
                <a:lnTo>
                  <a:pt x="209754" y="2615"/>
                </a:lnTo>
                <a:lnTo>
                  <a:pt x="238049" y="1611"/>
                </a:lnTo>
                <a:lnTo>
                  <a:pt x="262839" y="942"/>
                </a:lnTo>
                <a:lnTo>
                  <a:pt x="284447" y="496"/>
                </a:lnTo>
                <a:lnTo>
                  <a:pt x="322000" y="0"/>
                </a:lnTo>
                <a:lnTo>
                  <a:pt x="355624" y="2038"/>
                </a:lnTo>
                <a:lnTo>
                  <a:pt x="389195" y="4919"/>
                </a:lnTo>
                <a:lnTo>
                  <a:pt x="426694" y="6200"/>
                </a:lnTo>
                <a:lnTo>
                  <a:pt x="463680" y="6769"/>
                </a:lnTo>
                <a:lnTo>
                  <a:pt x="500719" y="7022"/>
                </a:lnTo>
                <a:lnTo>
                  <a:pt x="520080" y="7089"/>
                </a:lnTo>
                <a:lnTo>
                  <a:pt x="539760" y="7134"/>
                </a:lnTo>
                <a:lnTo>
                  <a:pt x="559653" y="7164"/>
                </a:lnTo>
                <a:lnTo>
                  <a:pt x="579689" y="7184"/>
                </a:lnTo>
                <a:lnTo>
                  <a:pt x="599819" y="7198"/>
                </a:lnTo>
                <a:lnTo>
                  <a:pt x="620013" y="8053"/>
                </a:lnTo>
                <a:lnTo>
                  <a:pt x="640249" y="9470"/>
                </a:lnTo>
                <a:lnTo>
                  <a:pt x="660512" y="11262"/>
                </a:lnTo>
                <a:lnTo>
                  <a:pt x="680795" y="12455"/>
                </a:lnTo>
                <a:lnTo>
                  <a:pt x="701090" y="13252"/>
                </a:lnTo>
                <a:lnTo>
                  <a:pt x="721393" y="13783"/>
                </a:lnTo>
                <a:lnTo>
                  <a:pt x="740856" y="14136"/>
                </a:lnTo>
                <a:lnTo>
                  <a:pt x="778284" y="14530"/>
                </a:lnTo>
                <a:lnTo>
                  <a:pt x="797410" y="14634"/>
                </a:lnTo>
                <a:lnTo>
                  <a:pt x="816933" y="14704"/>
                </a:lnTo>
                <a:lnTo>
                  <a:pt x="836722" y="14751"/>
                </a:lnTo>
                <a:lnTo>
                  <a:pt x="874515" y="14803"/>
                </a:lnTo>
                <a:lnTo>
                  <a:pt x="892890" y="14816"/>
                </a:lnTo>
                <a:lnTo>
                  <a:pt x="912759" y="14826"/>
                </a:lnTo>
                <a:lnTo>
                  <a:pt x="933626" y="14832"/>
                </a:lnTo>
                <a:lnTo>
                  <a:pt x="955157" y="14836"/>
                </a:lnTo>
                <a:lnTo>
                  <a:pt x="975438" y="14838"/>
                </a:lnTo>
                <a:lnTo>
                  <a:pt x="994885" y="14840"/>
                </a:lnTo>
                <a:lnTo>
                  <a:pt x="1013776" y="14841"/>
                </a:lnTo>
                <a:lnTo>
                  <a:pt x="1033145" y="14842"/>
                </a:lnTo>
                <a:lnTo>
                  <a:pt x="1052830" y="14843"/>
                </a:lnTo>
                <a:lnTo>
                  <a:pt x="1072726" y="14844"/>
                </a:lnTo>
                <a:lnTo>
                  <a:pt x="1092765" y="14844"/>
                </a:lnTo>
                <a:lnTo>
                  <a:pt x="1112896" y="14844"/>
                </a:lnTo>
                <a:lnTo>
                  <a:pt x="1133091" y="14844"/>
                </a:lnTo>
                <a:lnTo>
                  <a:pt x="1153328" y="15691"/>
                </a:lnTo>
                <a:lnTo>
                  <a:pt x="1173592" y="17102"/>
                </a:lnTo>
                <a:lnTo>
                  <a:pt x="1193875" y="18889"/>
                </a:lnTo>
                <a:lnTo>
                  <a:pt x="1215016" y="20081"/>
                </a:lnTo>
                <a:lnTo>
                  <a:pt x="1236731" y="20875"/>
                </a:lnTo>
                <a:lnTo>
                  <a:pt x="1258827" y="21405"/>
                </a:lnTo>
                <a:lnTo>
                  <a:pt x="1296925" y="21993"/>
                </a:lnTo>
                <a:lnTo>
                  <a:pt x="1330791" y="22255"/>
                </a:lnTo>
                <a:lnTo>
                  <a:pt x="1362776" y="22371"/>
                </a:lnTo>
                <a:lnTo>
                  <a:pt x="1396183" y="24680"/>
                </a:lnTo>
                <a:lnTo>
                  <a:pt x="1429939" y="27682"/>
                </a:lnTo>
                <a:lnTo>
                  <a:pt x="1461875" y="29016"/>
                </a:lnTo>
                <a:lnTo>
                  <a:pt x="1488487" y="29609"/>
                </a:lnTo>
                <a:lnTo>
                  <a:pt x="1524766" y="29944"/>
                </a:lnTo>
                <a:lnTo>
                  <a:pt x="1560069" y="30042"/>
                </a:lnTo>
                <a:lnTo>
                  <a:pt x="1594248" y="30076"/>
                </a:lnTo>
                <a:lnTo>
                  <a:pt x="1627780" y="35319"/>
                </a:lnTo>
                <a:lnTo>
                  <a:pt x="1657903" y="37390"/>
                </a:lnTo>
                <a:lnTo>
                  <a:pt x="1666204" y="35307"/>
                </a:lnTo>
                <a:lnTo>
                  <a:pt x="1676400" y="30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427"/>
          <p:cNvSpPr/>
          <p:nvPr>
            <p:custDataLst>
              <p:tags r:id="rId3"/>
            </p:custDataLst>
          </p:nvPr>
        </p:nvSpPr>
        <p:spPr>
          <a:xfrm>
            <a:off x="2804166" y="2347095"/>
            <a:ext cx="1591516" cy="355267"/>
          </a:xfrm>
          <a:custGeom>
            <a:avLst/>
            <a:gdLst/>
            <a:ahLst/>
            <a:cxnLst/>
            <a:rect l="0" t="0" r="0" b="0"/>
            <a:pathLst>
              <a:path w="1591516" h="355267">
                <a:moveTo>
                  <a:pt x="144774" y="304665"/>
                </a:moveTo>
                <a:lnTo>
                  <a:pt x="144774" y="304665"/>
                </a:lnTo>
                <a:lnTo>
                  <a:pt x="177136" y="308710"/>
                </a:lnTo>
                <a:lnTo>
                  <a:pt x="209396" y="311226"/>
                </a:lnTo>
                <a:lnTo>
                  <a:pt x="243899" y="312922"/>
                </a:lnTo>
                <a:lnTo>
                  <a:pt x="272546" y="317460"/>
                </a:lnTo>
                <a:lnTo>
                  <a:pt x="302482" y="319180"/>
                </a:lnTo>
                <a:lnTo>
                  <a:pt x="322675" y="319583"/>
                </a:lnTo>
                <a:lnTo>
                  <a:pt x="345502" y="320537"/>
                </a:lnTo>
                <a:lnTo>
                  <a:pt x="376806" y="322020"/>
                </a:lnTo>
                <a:lnTo>
                  <a:pt x="413762" y="323855"/>
                </a:lnTo>
                <a:lnTo>
                  <a:pt x="444326" y="324232"/>
                </a:lnTo>
                <a:lnTo>
                  <a:pt x="470629" y="323636"/>
                </a:lnTo>
                <a:lnTo>
                  <a:pt x="494090" y="322392"/>
                </a:lnTo>
                <a:lnTo>
                  <a:pt x="531447" y="323268"/>
                </a:lnTo>
                <a:lnTo>
                  <a:pt x="563856" y="325633"/>
                </a:lnTo>
                <a:lnTo>
                  <a:pt x="598015" y="326684"/>
                </a:lnTo>
                <a:lnTo>
                  <a:pt x="630694" y="327152"/>
                </a:lnTo>
                <a:lnTo>
                  <a:pt x="662999" y="327359"/>
                </a:lnTo>
                <a:lnTo>
                  <a:pt x="697111" y="327451"/>
                </a:lnTo>
                <a:lnTo>
                  <a:pt x="732028" y="327492"/>
                </a:lnTo>
                <a:lnTo>
                  <a:pt x="767302" y="328357"/>
                </a:lnTo>
                <a:lnTo>
                  <a:pt x="802735" y="331564"/>
                </a:lnTo>
                <a:lnTo>
                  <a:pt x="838239" y="333554"/>
                </a:lnTo>
                <a:lnTo>
                  <a:pt x="873774" y="334437"/>
                </a:lnTo>
                <a:lnTo>
                  <a:pt x="909323" y="334831"/>
                </a:lnTo>
                <a:lnTo>
                  <a:pt x="947136" y="335005"/>
                </a:lnTo>
                <a:lnTo>
                  <a:pt x="966702" y="335052"/>
                </a:lnTo>
                <a:lnTo>
                  <a:pt x="1004247" y="335103"/>
                </a:lnTo>
                <a:lnTo>
                  <a:pt x="1040688" y="335127"/>
                </a:lnTo>
                <a:lnTo>
                  <a:pt x="1076641" y="335137"/>
                </a:lnTo>
                <a:lnTo>
                  <a:pt x="1112374" y="335141"/>
                </a:lnTo>
                <a:lnTo>
                  <a:pt x="1148012" y="335990"/>
                </a:lnTo>
                <a:lnTo>
                  <a:pt x="1183606" y="339190"/>
                </a:lnTo>
                <a:lnTo>
                  <a:pt x="1216924" y="341176"/>
                </a:lnTo>
                <a:lnTo>
                  <a:pt x="1248665" y="342059"/>
                </a:lnTo>
                <a:lnTo>
                  <a:pt x="1279705" y="342451"/>
                </a:lnTo>
                <a:lnTo>
                  <a:pt x="1310435" y="342625"/>
                </a:lnTo>
                <a:lnTo>
                  <a:pt x="1339332" y="343549"/>
                </a:lnTo>
                <a:lnTo>
                  <a:pt x="1374641" y="347983"/>
                </a:lnTo>
                <a:lnTo>
                  <a:pt x="1406552" y="349674"/>
                </a:lnTo>
                <a:lnTo>
                  <a:pt x="1436608" y="351021"/>
                </a:lnTo>
                <a:lnTo>
                  <a:pt x="1462825" y="354713"/>
                </a:lnTo>
                <a:lnTo>
                  <a:pt x="1497079" y="353748"/>
                </a:lnTo>
                <a:lnTo>
                  <a:pt x="1509492" y="355266"/>
                </a:lnTo>
                <a:lnTo>
                  <a:pt x="1540769" y="350078"/>
                </a:lnTo>
                <a:lnTo>
                  <a:pt x="1556547" y="343896"/>
                </a:lnTo>
                <a:lnTo>
                  <a:pt x="1558396" y="341825"/>
                </a:lnTo>
                <a:lnTo>
                  <a:pt x="1563622" y="328594"/>
                </a:lnTo>
                <a:lnTo>
                  <a:pt x="1570167" y="315706"/>
                </a:lnTo>
                <a:lnTo>
                  <a:pt x="1575210" y="298059"/>
                </a:lnTo>
                <a:lnTo>
                  <a:pt x="1577055" y="265695"/>
                </a:lnTo>
                <a:lnTo>
                  <a:pt x="1581343" y="228350"/>
                </a:lnTo>
                <a:lnTo>
                  <a:pt x="1584478" y="190350"/>
                </a:lnTo>
                <a:lnTo>
                  <a:pt x="1584861" y="155837"/>
                </a:lnTo>
                <a:lnTo>
                  <a:pt x="1584935" y="122491"/>
                </a:lnTo>
                <a:lnTo>
                  <a:pt x="1584951" y="91444"/>
                </a:lnTo>
                <a:lnTo>
                  <a:pt x="1587211" y="70744"/>
                </a:lnTo>
                <a:lnTo>
                  <a:pt x="1591515" y="48579"/>
                </a:lnTo>
                <a:lnTo>
                  <a:pt x="1587975" y="28741"/>
                </a:lnTo>
                <a:lnTo>
                  <a:pt x="1589989" y="18675"/>
                </a:lnTo>
                <a:lnTo>
                  <a:pt x="1585027" y="323"/>
                </a:lnTo>
                <a:lnTo>
                  <a:pt x="1580930" y="0"/>
                </a:lnTo>
                <a:lnTo>
                  <a:pt x="1544340" y="9277"/>
                </a:lnTo>
                <a:lnTo>
                  <a:pt x="1507576" y="20421"/>
                </a:lnTo>
                <a:lnTo>
                  <a:pt x="1472092" y="28721"/>
                </a:lnTo>
                <a:lnTo>
                  <a:pt x="1449600" y="32649"/>
                </a:lnTo>
                <a:lnTo>
                  <a:pt x="1423598" y="36961"/>
                </a:lnTo>
                <a:lnTo>
                  <a:pt x="1402030" y="40683"/>
                </a:lnTo>
                <a:lnTo>
                  <a:pt x="1366776" y="47075"/>
                </a:lnTo>
                <a:lnTo>
                  <a:pt x="1336997" y="52738"/>
                </a:lnTo>
                <a:lnTo>
                  <a:pt x="1308804" y="58078"/>
                </a:lnTo>
                <a:lnTo>
                  <a:pt x="1279341" y="63273"/>
                </a:lnTo>
                <a:lnTo>
                  <a:pt x="1249312" y="66146"/>
                </a:lnTo>
                <a:lnTo>
                  <a:pt x="1219879" y="68270"/>
                </a:lnTo>
                <a:lnTo>
                  <a:pt x="1192688" y="72036"/>
                </a:lnTo>
                <a:lnTo>
                  <a:pt x="1164233" y="74274"/>
                </a:lnTo>
                <a:lnTo>
                  <a:pt x="1133807" y="76116"/>
                </a:lnTo>
                <a:lnTo>
                  <a:pt x="1100528" y="79756"/>
                </a:lnTo>
                <a:lnTo>
                  <a:pt x="1068240" y="81939"/>
                </a:lnTo>
                <a:lnTo>
                  <a:pt x="1036110" y="83756"/>
                </a:lnTo>
                <a:lnTo>
                  <a:pt x="1002075" y="87385"/>
                </a:lnTo>
                <a:lnTo>
                  <a:pt x="969450" y="89563"/>
                </a:lnTo>
                <a:lnTo>
                  <a:pt x="937170" y="90531"/>
                </a:lnTo>
                <a:lnTo>
                  <a:pt x="903068" y="90961"/>
                </a:lnTo>
                <a:lnTo>
                  <a:pt x="868156" y="91152"/>
                </a:lnTo>
                <a:lnTo>
                  <a:pt x="833730" y="92084"/>
                </a:lnTo>
                <a:lnTo>
                  <a:pt x="801496" y="95320"/>
                </a:lnTo>
                <a:lnTo>
                  <a:pt x="770237" y="95065"/>
                </a:lnTo>
                <a:lnTo>
                  <a:pt x="737718" y="93823"/>
                </a:lnTo>
                <a:lnTo>
                  <a:pt x="700687" y="96093"/>
                </a:lnTo>
                <a:lnTo>
                  <a:pt x="663908" y="97667"/>
                </a:lnTo>
                <a:lnTo>
                  <a:pt x="628654" y="98366"/>
                </a:lnTo>
                <a:lnTo>
                  <a:pt x="596052" y="98676"/>
                </a:lnTo>
                <a:lnTo>
                  <a:pt x="562371" y="98814"/>
                </a:lnTo>
                <a:lnTo>
                  <a:pt x="527646" y="98876"/>
                </a:lnTo>
                <a:lnTo>
                  <a:pt x="492458" y="98903"/>
                </a:lnTo>
                <a:lnTo>
                  <a:pt x="457062" y="98915"/>
                </a:lnTo>
                <a:lnTo>
                  <a:pt x="421575" y="98921"/>
                </a:lnTo>
                <a:lnTo>
                  <a:pt x="386048" y="98923"/>
                </a:lnTo>
                <a:lnTo>
                  <a:pt x="352760" y="98924"/>
                </a:lnTo>
                <a:lnTo>
                  <a:pt x="316799" y="98925"/>
                </a:lnTo>
                <a:lnTo>
                  <a:pt x="294170" y="98925"/>
                </a:lnTo>
                <a:lnTo>
                  <a:pt x="269771" y="98925"/>
                </a:lnTo>
                <a:lnTo>
                  <a:pt x="233631" y="98925"/>
                </a:lnTo>
                <a:lnTo>
                  <a:pt x="205432" y="98925"/>
                </a:lnTo>
                <a:lnTo>
                  <a:pt x="178789" y="98925"/>
                </a:lnTo>
                <a:lnTo>
                  <a:pt x="152836" y="101183"/>
                </a:lnTo>
                <a:lnTo>
                  <a:pt x="118940" y="104956"/>
                </a:lnTo>
                <a:lnTo>
                  <a:pt x="84732" y="106231"/>
                </a:lnTo>
                <a:lnTo>
                  <a:pt x="48781" y="106517"/>
                </a:lnTo>
                <a:lnTo>
                  <a:pt x="11307" y="106544"/>
                </a:lnTo>
                <a:lnTo>
                  <a:pt x="8100" y="106545"/>
                </a:lnTo>
                <a:lnTo>
                  <a:pt x="3713" y="110590"/>
                </a:lnTo>
                <a:lnTo>
                  <a:pt x="1647" y="114834"/>
                </a:lnTo>
                <a:lnTo>
                  <a:pt x="91" y="142590"/>
                </a:lnTo>
                <a:lnTo>
                  <a:pt x="0" y="177693"/>
                </a:lnTo>
                <a:lnTo>
                  <a:pt x="841" y="208147"/>
                </a:lnTo>
                <a:lnTo>
                  <a:pt x="6907" y="238625"/>
                </a:lnTo>
                <a:lnTo>
                  <a:pt x="7586" y="275220"/>
                </a:lnTo>
                <a:lnTo>
                  <a:pt x="7612" y="291833"/>
                </a:lnTo>
                <a:lnTo>
                  <a:pt x="9871" y="296986"/>
                </a:lnTo>
                <a:lnTo>
                  <a:pt x="14174" y="303148"/>
                </a:lnTo>
                <a:lnTo>
                  <a:pt x="15871" y="310449"/>
                </a:lnTo>
                <a:lnTo>
                  <a:pt x="19186" y="315138"/>
                </a:lnTo>
                <a:lnTo>
                  <a:pt x="21255" y="315880"/>
                </a:lnTo>
                <a:lnTo>
                  <a:pt x="23482" y="315529"/>
                </a:lnTo>
                <a:lnTo>
                  <a:pt x="28213" y="313727"/>
                </a:lnTo>
                <a:lnTo>
                  <a:pt x="38056" y="312290"/>
                </a:lnTo>
                <a:lnTo>
                  <a:pt x="30474" y="312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89"/>
          <p:cNvGrpSpPr/>
          <p:nvPr/>
        </p:nvGrpSpPr>
        <p:grpSpPr>
          <a:xfrm>
            <a:off x="247151" y="5254853"/>
            <a:ext cx="5475470" cy="505868"/>
            <a:chOff x="247151" y="5254853"/>
            <a:chExt cx="5475470" cy="505868"/>
          </a:xfrm>
        </p:grpSpPr>
        <p:sp>
          <p:nvSpPr>
            <p:cNvPr id="21" name="SMARTInkShape-428"/>
            <p:cNvSpPr/>
            <p:nvPr>
              <p:custDataLst>
                <p:tags r:id="rId61"/>
              </p:custDataLst>
            </p:nvPr>
          </p:nvSpPr>
          <p:spPr>
            <a:xfrm>
              <a:off x="247151" y="5273040"/>
              <a:ext cx="392930" cy="421777"/>
            </a:xfrm>
            <a:custGeom>
              <a:avLst/>
              <a:gdLst/>
              <a:ahLst/>
              <a:cxnLst/>
              <a:rect l="0" t="0" r="0" b="0"/>
              <a:pathLst>
                <a:path w="392930" h="421777">
                  <a:moveTo>
                    <a:pt x="293869" y="0"/>
                  </a:moveTo>
                  <a:lnTo>
                    <a:pt x="293869" y="0"/>
                  </a:lnTo>
                  <a:lnTo>
                    <a:pt x="280322" y="29351"/>
                  </a:lnTo>
                  <a:lnTo>
                    <a:pt x="269598" y="52587"/>
                  </a:lnTo>
                  <a:lnTo>
                    <a:pt x="256522" y="79084"/>
                  </a:lnTo>
                  <a:lnTo>
                    <a:pt x="241877" y="107757"/>
                  </a:lnTo>
                  <a:lnTo>
                    <a:pt x="226188" y="137877"/>
                  </a:lnTo>
                  <a:lnTo>
                    <a:pt x="213188" y="163039"/>
                  </a:lnTo>
                  <a:lnTo>
                    <a:pt x="201982" y="184892"/>
                  </a:lnTo>
                  <a:lnTo>
                    <a:pt x="181910" y="222721"/>
                  </a:lnTo>
                  <a:lnTo>
                    <a:pt x="161701" y="256467"/>
                  </a:lnTo>
                  <a:lnTo>
                    <a:pt x="145945" y="286141"/>
                  </a:lnTo>
                  <a:lnTo>
                    <a:pt x="125298" y="322131"/>
                  </a:lnTo>
                  <a:lnTo>
                    <a:pt x="99610" y="357048"/>
                  </a:lnTo>
                  <a:lnTo>
                    <a:pt x="94090" y="361645"/>
                  </a:lnTo>
                  <a:lnTo>
                    <a:pt x="88716" y="363864"/>
                  </a:lnTo>
                  <a:lnTo>
                    <a:pt x="83440" y="364495"/>
                  </a:lnTo>
                  <a:lnTo>
                    <a:pt x="79923" y="362377"/>
                  </a:lnTo>
                  <a:lnTo>
                    <a:pt x="77579" y="358424"/>
                  </a:lnTo>
                  <a:lnTo>
                    <a:pt x="74278" y="336211"/>
                  </a:lnTo>
                  <a:lnTo>
                    <a:pt x="75558" y="300560"/>
                  </a:lnTo>
                  <a:lnTo>
                    <a:pt x="79155" y="272435"/>
                  </a:lnTo>
                  <a:lnTo>
                    <a:pt x="83576" y="243003"/>
                  </a:lnTo>
                  <a:lnTo>
                    <a:pt x="86105" y="210730"/>
                  </a:lnTo>
                  <a:lnTo>
                    <a:pt x="88076" y="178325"/>
                  </a:lnTo>
                  <a:lnTo>
                    <a:pt x="91775" y="149811"/>
                  </a:lnTo>
                  <a:lnTo>
                    <a:pt x="94572" y="114003"/>
                  </a:lnTo>
                  <a:lnTo>
                    <a:pt x="88213" y="76560"/>
                  </a:lnTo>
                  <a:lnTo>
                    <a:pt x="98742" y="108049"/>
                  </a:lnTo>
                  <a:lnTo>
                    <a:pt x="113775" y="145207"/>
                  </a:lnTo>
                  <a:lnTo>
                    <a:pt x="120129" y="171216"/>
                  </a:lnTo>
                  <a:lnTo>
                    <a:pt x="128034" y="197452"/>
                  </a:lnTo>
                  <a:lnTo>
                    <a:pt x="138038" y="224070"/>
                  </a:lnTo>
                  <a:lnTo>
                    <a:pt x="150951" y="252833"/>
                  </a:lnTo>
                  <a:lnTo>
                    <a:pt x="162899" y="280292"/>
                  </a:lnTo>
                  <a:lnTo>
                    <a:pt x="173853" y="306608"/>
                  </a:lnTo>
                  <a:lnTo>
                    <a:pt x="189541" y="344376"/>
                  </a:lnTo>
                  <a:lnTo>
                    <a:pt x="204913" y="376545"/>
                  </a:lnTo>
                  <a:lnTo>
                    <a:pt x="228514" y="414162"/>
                  </a:lnTo>
                  <a:lnTo>
                    <a:pt x="231607" y="421776"/>
                  </a:lnTo>
                  <a:lnTo>
                    <a:pt x="232041" y="421730"/>
                  </a:lnTo>
                  <a:lnTo>
                    <a:pt x="232330" y="420854"/>
                  </a:lnTo>
                  <a:lnTo>
                    <a:pt x="231677" y="420269"/>
                  </a:lnTo>
                  <a:lnTo>
                    <a:pt x="228692" y="419620"/>
                  </a:lnTo>
                  <a:lnTo>
                    <a:pt x="224544" y="412558"/>
                  </a:lnTo>
                  <a:lnTo>
                    <a:pt x="214982" y="383283"/>
                  </a:lnTo>
                  <a:lnTo>
                    <a:pt x="203420" y="346681"/>
                  </a:lnTo>
                  <a:lnTo>
                    <a:pt x="194121" y="320591"/>
                  </a:lnTo>
                  <a:lnTo>
                    <a:pt x="184343" y="294038"/>
                  </a:lnTo>
                  <a:lnTo>
                    <a:pt x="174353" y="265303"/>
                  </a:lnTo>
                  <a:lnTo>
                    <a:pt x="164268" y="235599"/>
                  </a:lnTo>
                  <a:lnTo>
                    <a:pt x="154142" y="205464"/>
                  </a:lnTo>
                  <a:lnTo>
                    <a:pt x="143997" y="175138"/>
                  </a:lnTo>
                  <a:lnTo>
                    <a:pt x="133844" y="146983"/>
                  </a:lnTo>
                  <a:lnTo>
                    <a:pt x="118607" y="109591"/>
                  </a:lnTo>
                  <a:lnTo>
                    <a:pt x="102334" y="74705"/>
                  </a:lnTo>
                  <a:lnTo>
                    <a:pt x="90585" y="54481"/>
                  </a:lnTo>
                  <a:lnTo>
                    <a:pt x="89766" y="51561"/>
                  </a:lnTo>
                  <a:lnTo>
                    <a:pt x="90067" y="50460"/>
                  </a:lnTo>
                  <a:lnTo>
                    <a:pt x="91114" y="50573"/>
                  </a:lnTo>
                  <a:lnTo>
                    <a:pt x="98879" y="56839"/>
                  </a:lnTo>
                  <a:lnTo>
                    <a:pt x="113324" y="87542"/>
                  </a:lnTo>
                  <a:lnTo>
                    <a:pt x="135816" y="125195"/>
                  </a:lnTo>
                  <a:lnTo>
                    <a:pt x="157292" y="159204"/>
                  </a:lnTo>
                  <a:lnTo>
                    <a:pt x="179742" y="196090"/>
                  </a:lnTo>
                  <a:lnTo>
                    <a:pt x="202480" y="233831"/>
                  </a:lnTo>
                  <a:lnTo>
                    <a:pt x="221259" y="267780"/>
                  </a:lnTo>
                  <a:lnTo>
                    <a:pt x="247165" y="303508"/>
                  </a:lnTo>
                  <a:lnTo>
                    <a:pt x="269176" y="338684"/>
                  </a:lnTo>
                  <a:lnTo>
                    <a:pt x="277799" y="349481"/>
                  </a:lnTo>
                  <a:lnTo>
                    <a:pt x="270293" y="350212"/>
                  </a:lnTo>
                  <a:lnTo>
                    <a:pt x="253299" y="342339"/>
                  </a:lnTo>
                  <a:lnTo>
                    <a:pt x="228132" y="325236"/>
                  </a:lnTo>
                  <a:lnTo>
                    <a:pt x="210251" y="313343"/>
                  </a:lnTo>
                  <a:lnTo>
                    <a:pt x="186477" y="297796"/>
                  </a:lnTo>
                  <a:lnTo>
                    <a:pt x="158774" y="279811"/>
                  </a:lnTo>
                  <a:lnTo>
                    <a:pt x="136073" y="266127"/>
                  </a:lnTo>
                  <a:lnTo>
                    <a:pt x="99560" y="246408"/>
                  </a:lnTo>
                  <a:lnTo>
                    <a:pt x="71478" y="234257"/>
                  </a:lnTo>
                  <a:lnTo>
                    <a:pt x="38887" y="222656"/>
                  </a:lnTo>
                  <a:lnTo>
                    <a:pt x="22217" y="218338"/>
                  </a:lnTo>
                  <a:lnTo>
                    <a:pt x="385" y="220465"/>
                  </a:lnTo>
                  <a:lnTo>
                    <a:pt x="0" y="220637"/>
                  </a:lnTo>
                  <a:lnTo>
                    <a:pt x="1829" y="220828"/>
                  </a:lnTo>
                  <a:lnTo>
                    <a:pt x="7619" y="224980"/>
                  </a:lnTo>
                  <a:lnTo>
                    <a:pt x="30175" y="244442"/>
                  </a:lnTo>
                  <a:lnTo>
                    <a:pt x="47414" y="252010"/>
                  </a:lnTo>
                  <a:lnTo>
                    <a:pt x="80205" y="256985"/>
                  </a:lnTo>
                  <a:lnTo>
                    <a:pt x="106620" y="260407"/>
                  </a:lnTo>
                  <a:lnTo>
                    <a:pt x="135294" y="264749"/>
                  </a:lnTo>
                  <a:lnTo>
                    <a:pt x="164971" y="269502"/>
                  </a:lnTo>
                  <a:lnTo>
                    <a:pt x="195095" y="272179"/>
                  </a:lnTo>
                  <a:lnTo>
                    <a:pt x="224569" y="272521"/>
                  </a:lnTo>
                  <a:lnTo>
                    <a:pt x="251780" y="269852"/>
                  </a:lnTo>
                  <a:lnTo>
                    <a:pt x="280243" y="265842"/>
                  </a:lnTo>
                  <a:lnTo>
                    <a:pt x="308980" y="260393"/>
                  </a:lnTo>
                  <a:lnTo>
                    <a:pt x="335863" y="252325"/>
                  </a:lnTo>
                  <a:lnTo>
                    <a:pt x="370752" y="234219"/>
                  </a:lnTo>
                  <a:lnTo>
                    <a:pt x="392929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9"/>
            <p:cNvSpPr/>
            <p:nvPr>
              <p:custDataLst>
                <p:tags r:id="rId62"/>
              </p:custDataLst>
            </p:nvPr>
          </p:nvSpPr>
          <p:spPr>
            <a:xfrm>
              <a:off x="663871" y="5297241"/>
              <a:ext cx="315460" cy="400504"/>
            </a:xfrm>
            <a:custGeom>
              <a:avLst/>
              <a:gdLst/>
              <a:ahLst/>
              <a:cxnLst/>
              <a:rect l="0" t="0" r="0" b="0"/>
              <a:pathLst>
                <a:path w="315460" h="400504">
                  <a:moveTo>
                    <a:pt x="113369" y="29139"/>
                  </a:moveTo>
                  <a:lnTo>
                    <a:pt x="113369" y="29139"/>
                  </a:lnTo>
                  <a:lnTo>
                    <a:pt x="115627" y="58489"/>
                  </a:lnTo>
                  <a:lnTo>
                    <a:pt x="117414" y="81726"/>
                  </a:lnTo>
                  <a:lnTo>
                    <a:pt x="120299" y="107377"/>
                  </a:lnTo>
                  <a:lnTo>
                    <a:pt x="123916" y="134638"/>
                  </a:lnTo>
                  <a:lnTo>
                    <a:pt x="128020" y="162971"/>
                  </a:lnTo>
                  <a:lnTo>
                    <a:pt x="133297" y="192020"/>
                  </a:lnTo>
                  <a:lnTo>
                    <a:pt x="139354" y="221547"/>
                  </a:lnTo>
                  <a:lnTo>
                    <a:pt x="145932" y="251391"/>
                  </a:lnTo>
                  <a:lnTo>
                    <a:pt x="152011" y="274674"/>
                  </a:lnTo>
                  <a:lnTo>
                    <a:pt x="163281" y="309574"/>
                  </a:lnTo>
                  <a:lnTo>
                    <a:pt x="171055" y="328036"/>
                  </a:lnTo>
                  <a:lnTo>
                    <a:pt x="172147" y="328310"/>
                  </a:lnTo>
                  <a:lnTo>
                    <a:pt x="172874" y="326801"/>
                  </a:lnTo>
                  <a:lnTo>
                    <a:pt x="173359" y="324100"/>
                  </a:lnTo>
                  <a:lnTo>
                    <a:pt x="165912" y="290028"/>
                  </a:lnTo>
                  <a:lnTo>
                    <a:pt x="156595" y="256017"/>
                  </a:lnTo>
                  <a:lnTo>
                    <a:pt x="146974" y="230727"/>
                  </a:lnTo>
                  <a:lnTo>
                    <a:pt x="134231" y="202554"/>
                  </a:lnTo>
                  <a:lnTo>
                    <a:pt x="120101" y="175356"/>
                  </a:lnTo>
                  <a:lnTo>
                    <a:pt x="105354" y="148311"/>
                  </a:lnTo>
                  <a:lnTo>
                    <a:pt x="90334" y="119357"/>
                  </a:lnTo>
                  <a:lnTo>
                    <a:pt x="67597" y="82587"/>
                  </a:lnTo>
                  <a:lnTo>
                    <a:pt x="38005" y="46753"/>
                  </a:lnTo>
                  <a:lnTo>
                    <a:pt x="2211" y="9481"/>
                  </a:lnTo>
                  <a:lnTo>
                    <a:pt x="465" y="5443"/>
                  </a:lnTo>
                  <a:lnTo>
                    <a:pt x="0" y="3183"/>
                  </a:lnTo>
                  <a:lnTo>
                    <a:pt x="1383" y="1674"/>
                  </a:lnTo>
                  <a:lnTo>
                    <a:pt x="7435" y="0"/>
                  </a:lnTo>
                  <a:lnTo>
                    <a:pt x="15770" y="1513"/>
                  </a:lnTo>
                  <a:lnTo>
                    <a:pt x="47053" y="9383"/>
                  </a:lnTo>
                  <a:lnTo>
                    <a:pt x="73392" y="23588"/>
                  </a:lnTo>
                  <a:lnTo>
                    <a:pt x="110424" y="45758"/>
                  </a:lnTo>
                  <a:lnTo>
                    <a:pt x="154586" y="73239"/>
                  </a:lnTo>
                  <a:lnTo>
                    <a:pt x="188260" y="96639"/>
                  </a:lnTo>
                  <a:lnTo>
                    <a:pt x="214943" y="117318"/>
                  </a:lnTo>
                  <a:lnTo>
                    <a:pt x="236965" y="136185"/>
                  </a:lnTo>
                  <a:lnTo>
                    <a:pt x="268207" y="168437"/>
                  </a:lnTo>
                  <a:lnTo>
                    <a:pt x="289713" y="197729"/>
                  </a:lnTo>
                  <a:lnTo>
                    <a:pt x="304915" y="227681"/>
                  </a:lnTo>
                  <a:lnTo>
                    <a:pt x="312801" y="257927"/>
                  </a:lnTo>
                  <a:lnTo>
                    <a:pt x="315459" y="287456"/>
                  </a:lnTo>
                  <a:lnTo>
                    <a:pt x="313818" y="314691"/>
                  </a:lnTo>
                  <a:lnTo>
                    <a:pt x="304088" y="345734"/>
                  </a:lnTo>
                  <a:lnTo>
                    <a:pt x="290481" y="366973"/>
                  </a:lnTo>
                  <a:lnTo>
                    <a:pt x="271680" y="383990"/>
                  </a:lnTo>
                  <a:lnTo>
                    <a:pt x="245978" y="395712"/>
                  </a:lnTo>
                  <a:lnTo>
                    <a:pt x="220958" y="400503"/>
                  </a:lnTo>
                  <a:lnTo>
                    <a:pt x="185323" y="393831"/>
                  </a:lnTo>
                  <a:lnTo>
                    <a:pt x="168491" y="385676"/>
                  </a:lnTo>
                  <a:lnTo>
                    <a:pt x="162817" y="381130"/>
                  </a:lnTo>
                  <a:lnTo>
                    <a:pt x="154255" y="367048"/>
                  </a:lnTo>
                  <a:lnTo>
                    <a:pt x="150786" y="358552"/>
                  </a:lnTo>
                  <a:lnTo>
                    <a:pt x="149190" y="340080"/>
                  </a:lnTo>
                  <a:lnTo>
                    <a:pt x="153051" y="308383"/>
                  </a:lnTo>
                  <a:lnTo>
                    <a:pt x="158946" y="283634"/>
                  </a:lnTo>
                  <a:lnTo>
                    <a:pt x="170032" y="255702"/>
                  </a:lnTo>
                  <a:lnTo>
                    <a:pt x="194599" y="219506"/>
                  </a:lnTo>
                  <a:lnTo>
                    <a:pt x="223326" y="183286"/>
                  </a:lnTo>
                  <a:lnTo>
                    <a:pt x="242909" y="158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0"/>
            <p:cNvSpPr/>
            <p:nvPr>
              <p:custDataLst>
                <p:tags r:id="rId63"/>
              </p:custDataLst>
            </p:nvPr>
          </p:nvSpPr>
          <p:spPr>
            <a:xfrm>
              <a:off x="1036911" y="5318760"/>
              <a:ext cx="98470" cy="372306"/>
            </a:xfrm>
            <a:custGeom>
              <a:avLst/>
              <a:gdLst/>
              <a:ahLst/>
              <a:cxnLst/>
              <a:rect l="0" t="0" r="0" b="0"/>
              <a:pathLst>
                <a:path w="98470" h="372306">
                  <a:moveTo>
                    <a:pt x="14649" y="83820"/>
                  </a:moveTo>
                  <a:lnTo>
                    <a:pt x="14649" y="83820"/>
                  </a:lnTo>
                  <a:lnTo>
                    <a:pt x="46916" y="118627"/>
                  </a:lnTo>
                  <a:lnTo>
                    <a:pt x="62216" y="149637"/>
                  </a:lnTo>
                  <a:lnTo>
                    <a:pt x="72958" y="181120"/>
                  </a:lnTo>
                  <a:lnTo>
                    <a:pt x="84795" y="216884"/>
                  </a:lnTo>
                  <a:lnTo>
                    <a:pt x="89902" y="254292"/>
                  </a:lnTo>
                  <a:lnTo>
                    <a:pt x="95554" y="291340"/>
                  </a:lnTo>
                  <a:lnTo>
                    <a:pt x="97605" y="323296"/>
                  </a:lnTo>
                  <a:lnTo>
                    <a:pt x="98355" y="361140"/>
                  </a:lnTo>
                  <a:lnTo>
                    <a:pt x="98459" y="372305"/>
                  </a:lnTo>
                  <a:lnTo>
                    <a:pt x="98469" y="334309"/>
                  </a:lnTo>
                  <a:lnTo>
                    <a:pt x="98469" y="300467"/>
                  </a:lnTo>
                  <a:lnTo>
                    <a:pt x="98469" y="262782"/>
                  </a:lnTo>
                  <a:lnTo>
                    <a:pt x="98469" y="224900"/>
                  </a:lnTo>
                  <a:lnTo>
                    <a:pt x="98469" y="208263"/>
                  </a:lnTo>
                  <a:lnTo>
                    <a:pt x="94236" y="192182"/>
                  </a:lnTo>
                  <a:lnTo>
                    <a:pt x="87180" y="166221"/>
                  </a:lnTo>
                  <a:lnTo>
                    <a:pt x="78243" y="133674"/>
                  </a:lnTo>
                  <a:lnTo>
                    <a:pt x="69745" y="111130"/>
                  </a:lnTo>
                  <a:lnTo>
                    <a:pt x="46496" y="75355"/>
                  </a:lnTo>
                  <a:lnTo>
                    <a:pt x="23041" y="55682"/>
                  </a:lnTo>
                  <a:lnTo>
                    <a:pt x="6146" y="43643"/>
                  </a:lnTo>
                  <a:lnTo>
                    <a:pt x="2403" y="38306"/>
                  </a:lnTo>
                  <a:lnTo>
                    <a:pt x="0" y="32025"/>
                  </a:lnTo>
                  <a:lnTo>
                    <a:pt x="1930" y="28909"/>
                  </a:lnTo>
                  <a:lnTo>
                    <a:pt x="3629" y="26893"/>
                  </a:lnTo>
                  <a:lnTo>
                    <a:pt x="38549" y="12608"/>
                  </a:lnTo>
                  <a:lnTo>
                    <a:pt x="7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1"/>
            <p:cNvSpPr/>
            <p:nvPr>
              <p:custDataLst>
                <p:tags r:id="rId64"/>
              </p:custDataLst>
            </p:nvPr>
          </p:nvSpPr>
          <p:spPr>
            <a:xfrm>
              <a:off x="1223998" y="5379720"/>
              <a:ext cx="205315" cy="311893"/>
            </a:xfrm>
            <a:custGeom>
              <a:avLst/>
              <a:gdLst/>
              <a:ahLst/>
              <a:cxnLst/>
              <a:rect l="0" t="0" r="0" b="0"/>
              <a:pathLst>
                <a:path w="205315" h="311893">
                  <a:moveTo>
                    <a:pt x="94262" y="0"/>
                  </a:moveTo>
                  <a:lnTo>
                    <a:pt x="94262" y="0"/>
                  </a:lnTo>
                  <a:lnTo>
                    <a:pt x="61148" y="21793"/>
                  </a:lnTo>
                  <a:lnTo>
                    <a:pt x="25168" y="43876"/>
                  </a:lnTo>
                  <a:lnTo>
                    <a:pt x="1129" y="63115"/>
                  </a:lnTo>
                  <a:lnTo>
                    <a:pt x="0" y="66630"/>
                  </a:lnTo>
                  <a:lnTo>
                    <a:pt x="1003" y="75051"/>
                  </a:lnTo>
                  <a:lnTo>
                    <a:pt x="10373" y="89312"/>
                  </a:lnTo>
                  <a:lnTo>
                    <a:pt x="41916" y="116613"/>
                  </a:lnTo>
                  <a:lnTo>
                    <a:pt x="70850" y="137845"/>
                  </a:lnTo>
                  <a:lnTo>
                    <a:pt x="107081" y="162481"/>
                  </a:lnTo>
                  <a:lnTo>
                    <a:pt x="139265" y="191229"/>
                  </a:lnTo>
                  <a:lnTo>
                    <a:pt x="167992" y="221196"/>
                  </a:lnTo>
                  <a:lnTo>
                    <a:pt x="196409" y="257618"/>
                  </a:lnTo>
                  <a:lnTo>
                    <a:pt x="203161" y="273670"/>
                  </a:lnTo>
                  <a:lnTo>
                    <a:pt x="205314" y="287577"/>
                  </a:lnTo>
                  <a:lnTo>
                    <a:pt x="203450" y="296581"/>
                  </a:lnTo>
                  <a:lnTo>
                    <a:pt x="197541" y="303405"/>
                  </a:lnTo>
                  <a:lnTo>
                    <a:pt x="193595" y="306410"/>
                  </a:lnTo>
                  <a:lnTo>
                    <a:pt x="182437" y="309748"/>
                  </a:lnTo>
                  <a:lnTo>
                    <a:pt x="150532" y="311892"/>
                  </a:lnTo>
                  <a:lnTo>
                    <a:pt x="121565" y="304173"/>
                  </a:lnTo>
                  <a:lnTo>
                    <a:pt x="87520" y="285548"/>
                  </a:lnTo>
                  <a:lnTo>
                    <a:pt x="64889" y="264665"/>
                  </a:lnTo>
                  <a:lnTo>
                    <a:pt x="52703" y="246886"/>
                  </a:lnTo>
                  <a:lnTo>
                    <a:pt x="44413" y="213792"/>
                  </a:lnTo>
                  <a:lnTo>
                    <a:pt x="41956" y="177176"/>
                  </a:lnTo>
                  <a:lnTo>
                    <a:pt x="45897" y="149865"/>
                  </a:lnTo>
                  <a:lnTo>
                    <a:pt x="54140" y="120793"/>
                  </a:lnTo>
                  <a:lnTo>
                    <a:pt x="66270" y="90940"/>
                  </a:lnTo>
                  <a:lnTo>
                    <a:pt x="79022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2"/>
            <p:cNvSpPr/>
            <p:nvPr>
              <p:custDataLst>
                <p:tags r:id="rId65"/>
              </p:custDataLst>
            </p:nvPr>
          </p:nvSpPr>
          <p:spPr>
            <a:xfrm>
              <a:off x="1455420" y="5265420"/>
              <a:ext cx="99061" cy="403861"/>
            </a:xfrm>
            <a:custGeom>
              <a:avLst/>
              <a:gdLst/>
              <a:ahLst/>
              <a:cxnLst/>
              <a:rect l="0" t="0" r="0" b="0"/>
              <a:pathLst>
                <a:path w="99061" h="403861">
                  <a:moveTo>
                    <a:pt x="0" y="0"/>
                  </a:moveTo>
                  <a:lnTo>
                    <a:pt x="0" y="0"/>
                  </a:lnTo>
                  <a:lnTo>
                    <a:pt x="23487" y="36500"/>
                  </a:lnTo>
                  <a:lnTo>
                    <a:pt x="38379" y="63636"/>
                  </a:lnTo>
                  <a:lnTo>
                    <a:pt x="44433" y="85855"/>
                  </a:lnTo>
                  <a:lnTo>
                    <a:pt x="47596" y="119419"/>
                  </a:lnTo>
                  <a:lnTo>
                    <a:pt x="51634" y="147055"/>
                  </a:lnTo>
                  <a:lnTo>
                    <a:pt x="56251" y="176271"/>
                  </a:lnTo>
                  <a:lnTo>
                    <a:pt x="61125" y="206189"/>
                  </a:lnTo>
                  <a:lnTo>
                    <a:pt x="66113" y="235573"/>
                  </a:lnTo>
                  <a:lnTo>
                    <a:pt x="71153" y="262744"/>
                  </a:lnTo>
                  <a:lnTo>
                    <a:pt x="78472" y="288931"/>
                  </a:lnTo>
                  <a:lnTo>
                    <a:pt x="87598" y="325215"/>
                  </a:lnTo>
                  <a:lnTo>
                    <a:pt x="92559" y="355158"/>
                  </a:lnTo>
                  <a:lnTo>
                    <a:pt x="98489" y="393052"/>
                  </a:lnTo>
                  <a:lnTo>
                    <a:pt x="99060" y="40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3"/>
            <p:cNvSpPr/>
            <p:nvPr>
              <p:custDataLst>
                <p:tags r:id="rId66"/>
              </p:custDataLst>
            </p:nvPr>
          </p:nvSpPr>
          <p:spPr>
            <a:xfrm>
              <a:off x="1341120" y="5364480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66151" y="4045"/>
                  </a:lnTo>
                  <a:lnTo>
                    <a:pt x="93747" y="8289"/>
                  </a:lnTo>
                  <a:lnTo>
                    <a:pt x="122946" y="12998"/>
                  </a:lnTo>
                  <a:lnTo>
                    <a:pt x="152856" y="17912"/>
                  </a:lnTo>
                  <a:lnTo>
                    <a:pt x="180825" y="22918"/>
                  </a:lnTo>
                  <a:lnTo>
                    <a:pt x="207366" y="27966"/>
                  </a:lnTo>
                  <a:lnTo>
                    <a:pt x="244416" y="34722"/>
                  </a:lnTo>
                  <a:lnTo>
                    <a:pt x="280548" y="37433"/>
                  </a:lnTo>
                  <a:lnTo>
                    <a:pt x="3048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34"/>
            <p:cNvSpPr/>
            <p:nvPr>
              <p:custDataLst>
                <p:tags r:id="rId67"/>
              </p:custDataLst>
            </p:nvPr>
          </p:nvSpPr>
          <p:spPr>
            <a:xfrm>
              <a:off x="1630680" y="5410200"/>
              <a:ext cx="175261" cy="243659"/>
            </a:xfrm>
            <a:custGeom>
              <a:avLst/>
              <a:gdLst/>
              <a:ahLst/>
              <a:cxnLst/>
              <a:rect l="0" t="0" r="0" b="0"/>
              <a:pathLst>
                <a:path w="175261" h="243659">
                  <a:moveTo>
                    <a:pt x="0" y="22860"/>
                  </a:moveTo>
                  <a:lnTo>
                    <a:pt x="0" y="22860"/>
                  </a:lnTo>
                  <a:lnTo>
                    <a:pt x="8090" y="55221"/>
                  </a:lnTo>
                  <a:lnTo>
                    <a:pt x="19911" y="92031"/>
                  </a:lnTo>
                  <a:lnTo>
                    <a:pt x="32657" y="127900"/>
                  </a:lnTo>
                  <a:lnTo>
                    <a:pt x="47185" y="159696"/>
                  </a:lnTo>
                  <a:lnTo>
                    <a:pt x="64291" y="190436"/>
                  </a:lnTo>
                  <a:lnTo>
                    <a:pt x="84959" y="224546"/>
                  </a:lnTo>
                  <a:lnTo>
                    <a:pt x="90871" y="241756"/>
                  </a:lnTo>
                  <a:lnTo>
                    <a:pt x="91907" y="242451"/>
                  </a:lnTo>
                  <a:lnTo>
                    <a:pt x="95718" y="243428"/>
                  </a:lnTo>
                  <a:lnTo>
                    <a:pt x="93906" y="243658"/>
                  </a:lnTo>
                  <a:lnTo>
                    <a:pt x="90278" y="239243"/>
                  </a:lnTo>
                  <a:lnTo>
                    <a:pt x="70067" y="208441"/>
                  </a:lnTo>
                  <a:lnTo>
                    <a:pt x="54668" y="175794"/>
                  </a:lnTo>
                  <a:lnTo>
                    <a:pt x="36167" y="138802"/>
                  </a:lnTo>
                  <a:lnTo>
                    <a:pt x="23482" y="101140"/>
                  </a:lnTo>
                  <a:lnTo>
                    <a:pt x="12823" y="64946"/>
                  </a:lnTo>
                  <a:lnTo>
                    <a:pt x="12190" y="49749"/>
                  </a:lnTo>
                  <a:lnTo>
                    <a:pt x="14637" y="30241"/>
                  </a:lnTo>
                  <a:lnTo>
                    <a:pt x="19488" y="21625"/>
                  </a:lnTo>
                  <a:lnTo>
                    <a:pt x="23152" y="16957"/>
                  </a:lnTo>
                  <a:lnTo>
                    <a:pt x="33996" y="11770"/>
                  </a:lnTo>
                  <a:lnTo>
                    <a:pt x="70186" y="6591"/>
                  </a:lnTo>
                  <a:lnTo>
                    <a:pt x="105701" y="2930"/>
                  </a:lnTo>
                  <a:lnTo>
                    <a:pt x="139974" y="868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5"/>
            <p:cNvSpPr/>
            <p:nvPr>
              <p:custDataLst>
                <p:tags r:id="rId68"/>
              </p:custDataLst>
            </p:nvPr>
          </p:nvSpPr>
          <p:spPr>
            <a:xfrm>
              <a:off x="1830274" y="5471160"/>
              <a:ext cx="303327" cy="193379"/>
            </a:xfrm>
            <a:custGeom>
              <a:avLst/>
              <a:gdLst/>
              <a:ahLst/>
              <a:cxnLst/>
              <a:rect l="0" t="0" r="0" b="0"/>
              <a:pathLst>
                <a:path w="303327" h="193379">
                  <a:moveTo>
                    <a:pt x="21386" y="0"/>
                  </a:moveTo>
                  <a:lnTo>
                    <a:pt x="21386" y="0"/>
                  </a:lnTo>
                  <a:lnTo>
                    <a:pt x="9251" y="32361"/>
                  </a:lnTo>
                  <a:lnTo>
                    <a:pt x="1704" y="64622"/>
                  </a:lnTo>
                  <a:lnTo>
                    <a:pt x="0" y="102668"/>
                  </a:lnTo>
                  <a:lnTo>
                    <a:pt x="9215" y="137803"/>
                  </a:lnTo>
                  <a:lnTo>
                    <a:pt x="20508" y="156165"/>
                  </a:lnTo>
                  <a:lnTo>
                    <a:pt x="34578" y="168285"/>
                  </a:lnTo>
                  <a:lnTo>
                    <a:pt x="53517" y="177239"/>
                  </a:lnTo>
                  <a:lnTo>
                    <a:pt x="67840" y="178115"/>
                  </a:lnTo>
                  <a:lnTo>
                    <a:pt x="93686" y="171778"/>
                  </a:lnTo>
                  <a:lnTo>
                    <a:pt x="113928" y="160776"/>
                  </a:lnTo>
                  <a:lnTo>
                    <a:pt x="124041" y="149349"/>
                  </a:lnTo>
                  <a:lnTo>
                    <a:pt x="140236" y="113898"/>
                  </a:lnTo>
                  <a:lnTo>
                    <a:pt x="148563" y="83740"/>
                  </a:lnTo>
                  <a:lnTo>
                    <a:pt x="150719" y="48640"/>
                  </a:lnTo>
                  <a:lnTo>
                    <a:pt x="150788" y="45127"/>
                  </a:lnTo>
                  <a:lnTo>
                    <a:pt x="149987" y="42784"/>
                  </a:lnTo>
                  <a:lnTo>
                    <a:pt x="148607" y="41223"/>
                  </a:lnTo>
                  <a:lnTo>
                    <a:pt x="144353" y="38716"/>
                  </a:lnTo>
                  <a:lnTo>
                    <a:pt x="144004" y="39358"/>
                  </a:lnTo>
                  <a:lnTo>
                    <a:pt x="141186" y="48728"/>
                  </a:lnTo>
                  <a:lnTo>
                    <a:pt x="139353" y="52805"/>
                  </a:lnTo>
                  <a:lnTo>
                    <a:pt x="139573" y="64109"/>
                  </a:lnTo>
                  <a:lnTo>
                    <a:pt x="146614" y="88017"/>
                  </a:lnTo>
                  <a:lnTo>
                    <a:pt x="166936" y="124731"/>
                  </a:lnTo>
                  <a:lnTo>
                    <a:pt x="186638" y="155025"/>
                  </a:lnTo>
                  <a:lnTo>
                    <a:pt x="207683" y="176469"/>
                  </a:lnTo>
                  <a:lnTo>
                    <a:pt x="242816" y="192530"/>
                  </a:lnTo>
                  <a:lnTo>
                    <a:pt x="257806" y="193378"/>
                  </a:lnTo>
                  <a:lnTo>
                    <a:pt x="293193" y="185642"/>
                  </a:lnTo>
                  <a:lnTo>
                    <a:pt x="303326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6"/>
            <p:cNvSpPr/>
            <p:nvPr>
              <p:custDataLst>
                <p:tags r:id="rId69"/>
              </p:custDataLst>
            </p:nvPr>
          </p:nvSpPr>
          <p:spPr>
            <a:xfrm>
              <a:off x="2154148" y="5459097"/>
              <a:ext cx="113476" cy="247663"/>
            </a:xfrm>
            <a:custGeom>
              <a:avLst/>
              <a:gdLst/>
              <a:ahLst/>
              <a:cxnLst/>
              <a:rect l="0" t="0" r="0" b="0"/>
              <a:pathLst>
                <a:path w="113476" h="247663">
                  <a:moveTo>
                    <a:pt x="93752" y="19683"/>
                  </a:moveTo>
                  <a:lnTo>
                    <a:pt x="93752" y="19683"/>
                  </a:lnTo>
                  <a:lnTo>
                    <a:pt x="61390" y="7547"/>
                  </a:lnTo>
                  <a:lnTo>
                    <a:pt x="33175" y="0"/>
                  </a:lnTo>
                  <a:lnTo>
                    <a:pt x="15465" y="5008"/>
                  </a:lnTo>
                  <a:lnTo>
                    <a:pt x="6000" y="9900"/>
                  </a:lnTo>
                  <a:lnTo>
                    <a:pt x="1384" y="15701"/>
                  </a:lnTo>
                  <a:lnTo>
                    <a:pt x="0" y="22108"/>
                  </a:lnTo>
                  <a:lnTo>
                    <a:pt x="2978" y="36001"/>
                  </a:lnTo>
                  <a:lnTo>
                    <a:pt x="15021" y="58102"/>
                  </a:lnTo>
                  <a:lnTo>
                    <a:pt x="41417" y="90584"/>
                  </a:lnTo>
                  <a:lnTo>
                    <a:pt x="63570" y="119431"/>
                  </a:lnTo>
                  <a:lnTo>
                    <a:pt x="83962" y="149427"/>
                  </a:lnTo>
                  <a:lnTo>
                    <a:pt x="106023" y="185858"/>
                  </a:lnTo>
                  <a:lnTo>
                    <a:pt x="113475" y="209749"/>
                  </a:lnTo>
                  <a:lnTo>
                    <a:pt x="112960" y="222973"/>
                  </a:lnTo>
                  <a:lnTo>
                    <a:pt x="109909" y="233647"/>
                  </a:lnTo>
                  <a:lnTo>
                    <a:pt x="105731" y="241214"/>
                  </a:lnTo>
                  <a:lnTo>
                    <a:pt x="101052" y="245141"/>
                  </a:lnTo>
                  <a:lnTo>
                    <a:pt x="98618" y="246188"/>
                  </a:lnTo>
                  <a:lnTo>
                    <a:pt x="83058" y="247662"/>
                  </a:lnTo>
                  <a:lnTo>
                    <a:pt x="71784" y="243491"/>
                  </a:lnTo>
                  <a:lnTo>
                    <a:pt x="46703" y="222971"/>
                  </a:lnTo>
                  <a:lnTo>
                    <a:pt x="32868" y="201837"/>
                  </a:lnTo>
                  <a:lnTo>
                    <a:pt x="21455" y="165010"/>
                  </a:lnTo>
                  <a:lnTo>
                    <a:pt x="19556" y="130100"/>
                  </a:lnTo>
                  <a:lnTo>
                    <a:pt x="23132" y="97178"/>
                  </a:lnTo>
                  <a:lnTo>
                    <a:pt x="25172" y="8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7"/>
            <p:cNvSpPr/>
            <p:nvPr>
              <p:custDataLst>
                <p:tags r:id="rId70"/>
              </p:custDataLst>
            </p:nvPr>
          </p:nvSpPr>
          <p:spPr>
            <a:xfrm>
              <a:off x="2362200" y="5318760"/>
              <a:ext cx="90725" cy="364943"/>
            </a:xfrm>
            <a:custGeom>
              <a:avLst/>
              <a:gdLst/>
              <a:ahLst/>
              <a:cxnLst/>
              <a:rect l="0" t="0" r="0" b="0"/>
              <a:pathLst>
                <a:path w="90725" h="364943">
                  <a:moveTo>
                    <a:pt x="0" y="0"/>
                  </a:moveTo>
                  <a:lnTo>
                    <a:pt x="0" y="0"/>
                  </a:lnTo>
                  <a:lnTo>
                    <a:pt x="11289" y="31610"/>
                  </a:lnTo>
                  <a:lnTo>
                    <a:pt x="20226" y="56633"/>
                  </a:lnTo>
                  <a:lnTo>
                    <a:pt x="28724" y="86862"/>
                  </a:lnTo>
                  <a:lnTo>
                    <a:pt x="36930" y="120561"/>
                  </a:lnTo>
                  <a:lnTo>
                    <a:pt x="44940" y="156574"/>
                  </a:lnTo>
                  <a:lnTo>
                    <a:pt x="52819" y="191589"/>
                  </a:lnTo>
                  <a:lnTo>
                    <a:pt x="60613" y="225939"/>
                  </a:lnTo>
                  <a:lnTo>
                    <a:pt x="68349" y="259846"/>
                  </a:lnTo>
                  <a:lnTo>
                    <a:pt x="74352" y="286684"/>
                  </a:lnTo>
                  <a:lnTo>
                    <a:pt x="79201" y="308809"/>
                  </a:lnTo>
                  <a:lnTo>
                    <a:pt x="86001" y="341296"/>
                  </a:lnTo>
                  <a:lnTo>
                    <a:pt x="90366" y="364534"/>
                  </a:lnTo>
                  <a:lnTo>
                    <a:pt x="90724" y="364942"/>
                  </a:lnTo>
                  <a:lnTo>
                    <a:pt x="87182" y="361473"/>
                  </a:lnTo>
                  <a:lnTo>
                    <a:pt x="76200" y="33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8"/>
            <p:cNvSpPr/>
            <p:nvPr>
              <p:custDataLst>
                <p:tags r:id="rId71"/>
              </p:custDataLst>
            </p:nvPr>
          </p:nvSpPr>
          <p:spPr>
            <a:xfrm>
              <a:off x="2286000" y="5425440"/>
              <a:ext cx="358141" cy="21700"/>
            </a:xfrm>
            <a:custGeom>
              <a:avLst/>
              <a:gdLst/>
              <a:ahLst/>
              <a:cxnLst/>
              <a:rect l="0" t="0" r="0" b="0"/>
              <a:pathLst>
                <a:path w="358141" h="21700">
                  <a:moveTo>
                    <a:pt x="0" y="0"/>
                  </a:moveTo>
                  <a:lnTo>
                    <a:pt x="0" y="0"/>
                  </a:lnTo>
                  <a:lnTo>
                    <a:pt x="28316" y="4044"/>
                  </a:lnTo>
                  <a:lnTo>
                    <a:pt x="66151" y="6560"/>
                  </a:lnTo>
                  <a:lnTo>
                    <a:pt x="93747" y="9407"/>
                  </a:lnTo>
                  <a:lnTo>
                    <a:pt x="123792" y="12648"/>
                  </a:lnTo>
                  <a:lnTo>
                    <a:pt x="156901" y="14088"/>
                  </a:lnTo>
                  <a:lnTo>
                    <a:pt x="189114" y="16986"/>
                  </a:lnTo>
                  <a:lnTo>
                    <a:pt x="220364" y="20250"/>
                  </a:lnTo>
                  <a:lnTo>
                    <a:pt x="251186" y="21699"/>
                  </a:lnTo>
                  <a:lnTo>
                    <a:pt x="279560" y="20087"/>
                  </a:lnTo>
                  <a:lnTo>
                    <a:pt x="306282" y="17394"/>
                  </a:lnTo>
                  <a:lnTo>
                    <a:pt x="340894" y="15878"/>
                  </a:lnTo>
                  <a:lnTo>
                    <a:pt x="3581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9"/>
            <p:cNvSpPr/>
            <p:nvPr>
              <p:custDataLst>
                <p:tags r:id="rId72"/>
              </p:custDataLst>
            </p:nvPr>
          </p:nvSpPr>
          <p:spPr>
            <a:xfrm>
              <a:off x="2652518" y="5410200"/>
              <a:ext cx="189020" cy="241882"/>
            </a:xfrm>
            <a:custGeom>
              <a:avLst/>
              <a:gdLst/>
              <a:ahLst/>
              <a:cxnLst/>
              <a:rect l="0" t="0" r="0" b="0"/>
              <a:pathLst>
                <a:path w="189020" h="241882">
                  <a:moveTo>
                    <a:pt x="75442" y="38100"/>
                  </a:moveTo>
                  <a:lnTo>
                    <a:pt x="75442" y="38100"/>
                  </a:lnTo>
                  <a:lnTo>
                    <a:pt x="41481" y="72061"/>
                  </a:lnTo>
                  <a:lnTo>
                    <a:pt x="12196" y="105862"/>
                  </a:lnTo>
                  <a:lnTo>
                    <a:pt x="4999" y="121557"/>
                  </a:lnTo>
                  <a:lnTo>
                    <a:pt x="379" y="152329"/>
                  </a:lnTo>
                  <a:lnTo>
                    <a:pt x="0" y="159973"/>
                  </a:lnTo>
                  <a:lnTo>
                    <a:pt x="4095" y="172981"/>
                  </a:lnTo>
                  <a:lnTo>
                    <a:pt x="13252" y="185254"/>
                  </a:lnTo>
                  <a:lnTo>
                    <a:pt x="44468" y="211572"/>
                  </a:lnTo>
                  <a:lnTo>
                    <a:pt x="61675" y="221878"/>
                  </a:lnTo>
                  <a:lnTo>
                    <a:pt x="94317" y="232440"/>
                  </a:lnTo>
                  <a:lnTo>
                    <a:pt x="124968" y="240087"/>
                  </a:lnTo>
                  <a:lnTo>
                    <a:pt x="150512" y="241881"/>
                  </a:lnTo>
                  <a:lnTo>
                    <a:pt x="172474" y="237427"/>
                  </a:lnTo>
                  <a:lnTo>
                    <a:pt x="181503" y="233088"/>
                  </a:lnTo>
                  <a:lnTo>
                    <a:pt x="184249" y="229899"/>
                  </a:lnTo>
                  <a:lnTo>
                    <a:pt x="187301" y="221839"/>
                  </a:lnTo>
                  <a:lnTo>
                    <a:pt x="189019" y="203737"/>
                  </a:lnTo>
                  <a:lnTo>
                    <a:pt x="177432" y="168781"/>
                  </a:lnTo>
                  <a:lnTo>
                    <a:pt x="162012" y="139286"/>
                  </a:lnTo>
                  <a:lnTo>
                    <a:pt x="129576" y="101236"/>
                  </a:lnTo>
                  <a:lnTo>
                    <a:pt x="98459" y="69010"/>
                  </a:lnTo>
                  <a:lnTo>
                    <a:pt x="75630" y="39031"/>
                  </a:lnTo>
                  <a:lnTo>
                    <a:pt x="71292" y="26944"/>
                  </a:lnTo>
                  <a:lnTo>
                    <a:pt x="71622" y="15926"/>
                  </a:lnTo>
                  <a:lnTo>
                    <a:pt x="75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40"/>
            <p:cNvSpPr/>
            <p:nvPr>
              <p:custDataLst>
                <p:tags r:id="rId73"/>
              </p:custDataLst>
            </p:nvPr>
          </p:nvSpPr>
          <p:spPr>
            <a:xfrm>
              <a:off x="2944606" y="5254853"/>
              <a:ext cx="126255" cy="370823"/>
            </a:xfrm>
            <a:custGeom>
              <a:avLst/>
              <a:gdLst/>
              <a:ahLst/>
              <a:cxnLst/>
              <a:rect l="0" t="0" r="0" b="0"/>
              <a:pathLst>
                <a:path w="126255" h="370823">
                  <a:moveTo>
                    <a:pt x="126254" y="33427"/>
                  </a:moveTo>
                  <a:lnTo>
                    <a:pt x="126254" y="33427"/>
                  </a:lnTo>
                  <a:lnTo>
                    <a:pt x="96903" y="15365"/>
                  </a:lnTo>
                  <a:lnTo>
                    <a:pt x="73666" y="1065"/>
                  </a:lnTo>
                  <a:lnTo>
                    <a:pt x="53096" y="0"/>
                  </a:lnTo>
                  <a:lnTo>
                    <a:pt x="34302" y="7755"/>
                  </a:lnTo>
                  <a:lnTo>
                    <a:pt x="16692" y="21392"/>
                  </a:lnTo>
                  <a:lnTo>
                    <a:pt x="6646" y="38951"/>
                  </a:lnTo>
                  <a:lnTo>
                    <a:pt x="1642" y="59123"/>
                  </a:lnTo>
                  <a:lnTo>
                    <a:pt x="0" y="81037"/>
                  </a:lnTo>
                  <a:lnTo>
                    <a:pt x="432" y="118934"/>
                  </a:lnTo>
                  <a:lnTo>
                    <a:pt x="5140" y="151863"/>
                  </a:lnTo>
                  <a:lnTo>
                    <a:pt x="15699" y="180609"/>
                  </a:lnTo>
                  <a:lnTo>
                    <a:pt x="26600" y="209755"/>
                  </a:lnTo>
                  <a:lnTo>
                    <a:pt x="37090" y="238795"/>
                  </a:lnTo>
                  <a:lnTo>
                    <a:pt x="47397" y="265813"/>
                  </a:lnTo>
                  <a:lnTo>
                    <a:pt x="59880" y="291932"/>
                  </a:lnTo>
                  <a:lnTo>
                    <a:pt x="76672" y="325921"/>
                  </a:lnTo>
                  <a:lnTo>
                    <a:pt x="92725" y="361159"/>
                  </a:lnTo>
                  <a:lnTo>
                    <a:pt x="99010" y="370609"/>
                  </a:lnTo>
                  <a:lnTo>
                    <a:pt x="98778" y="370822"/>
                  </a:lnTo>
                  <a:lnTo>
                    <a:pt x="80534" y="35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1"/>
            <p:cNvSpPr/>
            <p:nvPr>
              <p:custDataLst>
                <p:tags r:id="rId74"/>
              </p:custDataLst>
            </p:nvPr>
          </p:nvSpPr>
          <p:spPr>
            <a:xfrm>
              <a:off x="2827020" y="5402580"/>
              <a:ext cx="457201" cy="37523"/>
            </a:xfrm>
            <a:custGeom>
              <a:avLst/>
              <a:gdLst/>
              <a:ahLst/>
              <a:cxnLst/>
              <a:rect l="0" t="0" r="0" b="0"/>
              <a:pathLst>
                <a:path w="457201" h="37523">
                  <a:moveTo>
                    <a:pt x="0" y="0"/>
                  </a:moveTo>
                  <a:lnTo>
                    <a:pt x="0" y="0"/>
                  </a:lnTo>
                  <a:lnTo>
                    <a:pt x="32362" y="8091"/>
                  </a:lnTo>
                  <a:lnTo>
                    <a:pt x="68667" y="21211"/>
                  </a:lnTo>
                  <a:lnTo>
                    <a:pt x="97123" y="26361"/>
                  </a:lnTo>
                  <a:lnTo>
                    <a:pt x="129526" y="29496"/>
                  </a:lnTo>
                  <a:lnTo>
                    <a:pt x="163683" y="33711"/>
                  </a:lnTo>
                  <a:lnTo>
                    <a:pt x="200877" y="36150"/>
                  </a:lnTo>
                  <a:lnTo>
                    <a:pt x="220278" y="36800"/>
                  </a:lnTo>
                  <a:lnTo>
                    <a:pt x="257639" y="37522"/>
                  </a:lnTo>
                  <a:lnTo>
                    <a:pt x="293999" y="36996"/>
                  </a:lnTo>
                  <a:lnTo>
                    <a:pt x="329916" y="33940"/>
                  </a:lnTo>
                  <a:lnTo>
                    <a:pt x="365633" y="27503"/>
                  </a:lnTo>
                  <a:lnTo>
                    <a:pt x="399571" y="19844"/>
                  </a:lnTo>
                  <a:lnTo>
                    <a:pt x="428765" y="13618"/>
                  </a:lnTo>
                  <a:lnTo>
                    <a:pt x="45720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2"/>
            <p:cNvSpPr/>
            <p:nvPr>
              <p:custDataLst>
                <p:tags r:id="rId75"/>
              </p:custDataLst>
            </p:nvPr>
          </p:nvSpPr>
          <p:spPr>
            <a:xfrm>
              <a:off x="3429000" y="5280660"/>
              <a:ext cx="63642" cy="333896"/>
            </a:xfrm>
            <a:custGeom>
              <a:avLst/>
              <a:gdLst/>
              <a:ahLst/>
              <a:cxnLst/>
              <a:rect l="0" t="0" r="0" b="0"/>
              <a:pathLst>
                <a:path w="63642" h="333896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10606" y="66152"/>
                  </a:lnTo>
                  <a:lnTo>
                    <a:pt x="17912" y="104173"/>
                  </a:lnTo>
                  <a:lnTo>
                    <a:pt x="22919" y="131813"/>
                  </a:lnTo>
                  <a:lnTo>
                    <a:pt x="27966" y="160183"/>
                  </a:lnTo>
                  <a:lnTo>
                    <a:pt x="33032" y="186904"/>
                  </a:lnTo>
                  <a:lnTo>
                    <a:pt x="38105" y="215148"/>
                  </a:lnTo>
                  <a:lnTo>
                    <a:pt x="44029" y="248022"/>
                  </a:lnTo>
                  <a:lnTo>
                    <a:pt x="47979" y="268642"/>
                  </a:lnTo>
                  <a:lnTo>
                    <a:pt x="56038" y="306509"/>
                  </a:lnTo>
                  <a:lnTo>
                    <a:pt x="63641" y="330895"/>
                  </a:lnTo>
                  <a:lnTo>
                    <a:pt x="63594" y="333203"/>
                  </a:lnTo>
                  <a:lnTo>
                    <a:pt x="62716" y="333895"/>
                  </a:lnTo>
                  <a:lnTo>
                    <a:pt x="61284" y="332664"/>
                  </a:lnTo>
                  <a:lnTo>
                    <a:pt x="53340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3"/>
            <p:cNvSpPr/>
            <p:nvPr>
              <p:custDataLst>
                <p:tags r:id="rId76"/>
              </p:custDataLst>
            </p:nvPr>
          </p:nvSpPr>
          <p:spPr>
            <a:xfrm>
              <a:off x="3246120" y="5268158"/>
              <a:ext cx="762001" cy="322849"/>
            </a:xfrm>
            <a:custGeom>
              <a:avLst/>
              <a:gdLst/>
              <a:ahLst/>
              <a:cxnLst/>
              <a:rect l="0" t="0" r="0" b="0"/>
              <a:pathLst>
                <a:path w="762001" h="322849">
                  <a:moveTo>
                    <a:pt x="0" y="134422"/>
                  </a:moveTo>
                  <a:lnTo>
                    <a:pt x="0" y="134422"/>
                  </a:lnTo>
                  <a:lnTo>
                    <a:pt x="28316" y="150603"/>
                  </a:lnTo>
                  <a:lnTo>
                    <a:pt x="55765" y="160804"/>
                  </a:lnTo>
                  <a:lnTo>
                    <a:pt x="84051" y="168161"/>
                  </a:lnTo>
                  <a:lnTo>
                    <a:pt x="110734" y="174253"/>
                  </a:lnTo>
                  <a:lnTo>
                    <a:pt x="141219" y="179783"/>
                  </a:lnTo>
                  <a:lnTo>
                    <a:pt x="173678" y="184216"/>
                  </a:lnTo>
                  <a:lnTo>
                    <a:pt x="205037" y="186185"/>
                  </a:lnTo>
                  <a:lnTo>
                    <a:pt x="235907" y="184803"/>
                  </a:lnTo>
                  <a:lnTo>
                    <a:pt x="264868" y="180520"/>
                  </a:lnTo>
                  <a:lnTo>
                    <a:pt x="299365" y="167742"/>
                  </a:lnTo>
                  <a:lnTo>
                    <a:pt x="334206" y="141098"/>
                  </a:lnTo>
                  <a:lnTo>
                    <a:pt x="361502" y="111375"/>
                  </a:lnTo>
                  <a:lnTo>
                    <a:pt x="368101" y="93981"/>
                  </a:lnTo>
                  <a:lnTo>
                    <a:pt x="372337" y="59264"/>
                  </a:lnTo>
                  <a:lnTo>
                    <a:pt x="372327" y="29641"/>
                  </a:lnTo>
                  <a:lnTo>
                    <a:pt x="365601" y="3645"/>
                  </a:lnTo>
                  <a:lnTo>
                    <a:pt x="363961" y="1517"/>
                  </a:lnTo>
                  <a:lnTo>
                    <a:pt x="362021" y="98"/>
                  </a:lnTo>
                  <a:lnTo>
                    <a:pt x="360727" y="0"/>
                  </a:lnTo>
                  <a:lnTo>
                    <a:pt x="359865" y="780"/>
                  </a:lnTo>
                  <a:lnTo>
                    <a:pt x="359290" y="2148"/>
                  </a:lnTo>
                  <a:lnTo>
                    <a:pt x="356674" y="17355"/>
                  </a:lnTo>
                  <a:lnTo>
                    <a:pt x="347734" y="38494"/>
                  </a:lnTo>
                  <a:lnTo>
                    <a:pt x="343486" y="70815"/>
                  </a:lnTo>
                  <a:lnTo>
                    <a:pt x="338088" y="108050"/>
                  </a:lnTo>
                  <a:lnTo>
                    <a:pt x="336528" y="136247"/>
                  </a:lnTo>
                  <a:lnTo>
                    <a:pt x="335650" y="172592"/>
                  </a:lnTo>
                  <a:lnTo>
                    <a:pt x="335390" y="204810"/>
                  </a:lnTo>
                  <a:lnTo>
                    <a:pt x="335302" y="239954"/>
                  </a:lnTo>
                  <a:lnTo>
                    <a:pt x="335282" y="277797"/>
                  </a:lnTo>
                  <a:lnTo>
                    <a:pt x="335280" y="286294"/>
                  </a:lnTo>
                  <a:lnTo>
                    <a:pt x="337538" y="264590"/>
                  </a:lnTo>
                  <a:lnTo>
                    <a:pt x="341840" y="233607"/>
                  </a:lnTo>
                  <a:lnTo>
                    <a:pt x="351049" y="197656"/>
                  </a:lnTo>
                  <a:lnTo>
                    <a:pt x="357726" y="174606"/>
                  </a:lnTo>
                  <a:lnTo>
                    <a:pt x="357864" y="174758"/>
                  </a:lnTo>
                  <a:lnTo>
                    <a:pt x="358017" y="177185"/>
                  </a:lnTo>
                  <a:lnTo>
                    <a:pt x="370239" y="207583"/>
                  </a:lnTo>
                  <a:lnTo>
                    <a:pt x="385902" y="237944"/>
                  </a:lnTo>
                  <a:lnTo>
                    <a:pt x="405312" y="258982"/>
                  </a:lnTo>
                  <a:lnTo>
                    <a:pt x="440710" y="280413"/>
                  </a:lnTo>
                  <a:lnTo>
                    <a:pt x="470282" y="290755"/>
                  </a:lnTo>
                  <a:lnTo>
                    <a:pt x="499647" y="297489"/>
                  </a:lnTo>
                  <a:lnTo>
                    <a:pt x="535011" y="295294"/>
                  </a:lnTo>
                  <a:lnTo>
                    <a:pt x="570313" y="290565"/>
                  </a:lnTo>
                  <a:lnTo>
                    <a:pt x="589963" y="279841"/>
                  </a:lnTo>
                  <a:lnTo>
                    <a:pt x="616976" y="253834"/>
                  </a:lnTo>
                  <a:lnTo>
                    <a:pt x="630129" y="232739"/>
                  </a:lnTo>
                  <a:lnTo>
                    <a:pt x="634811" y="218758"/>
                  </a:lnTo>
                  <a:lnTo>
                    <a:pt x="634070" y="206900"/>
                  </a:lnTo>
                  <a:lnTo>
                    <a:pt x="630918" y="198243"/>
                  </a:lnTo>
                  <a:lnTo>
                    <a:pt x="621995" y="185787"/>
                  </a:lnTo>
                  <a:lnTo>
                    <a:pt x="610312" y="182650"/>
                  </a:lnTo>
                  <a:lnTo>
                    <a:pt x="594676" y="182104"/>
                  </a:lnTo>
                  <a:lnTo>
                    <a:pt x="579260" y="184683"/>
                  </a:lnTo>
                  <a:lnTo>
                    <a:pt x="560347" y="194940"/>
                  </a:lnTo>
                  <a:lnTo>
                    <a:pt x="553843" y="203934"/>
                  </a:lnTo>
                  <a:lnTo>
                    <a:pt x="543065" y="239595"/>
                  </a:lnTo>
                  <a:lnTo>
                    <a:pt x="542384" y="245177"/>
                  </a:lnTo>
                  <a:lnTo>
                    <a:pt x="546142" y="258152"/>
                  </a:lnTo>
                  <a:lnTo>
                    <a:pt x="560035" y="279739"/>
                  </a:lnTo>
                  <a:lnTo>
                    <a:pt x="574024" y="293834"/>
                  </a:lnTo>
                  <a:lnTo>
                    <a:pt x="600941" y="310443"/>
                  </a:lnTo>
                  <a:lnTo>
                    <a:pt x="632058" y="320256"/>
                  </a:lnTo>
                  <a:lnTo>
                    <a:pt x="658528" y="322848"/>
                  </a:lnTo>
                  <a:lnTo>
                    <a:pt x="684968" y="321743"/>
                  </a:lnTo>
                  <a:lnTo>
                    <a:pt x="710830" y="316735"/>
                  </a:lnTo>
                  <a:lnTo>
                    <a:pt x="744957" y="302176"/>
                  </a:lnTo>
                  <a:lnTo>
                    <a:pt x="762000" y="29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4"/>
            <p:cNvSpPr/>
            <p:nvPr>
              <p:custDataLst>
                <p:tags r:id="rId77"/>
              </p:custDataLst>
            </p:nvPr>
          </p:nvSpPr>
          <p:spPr>
            <a:xfrm>
              <a:off x="4109298" y="5403023"/>
              <a:ext cx="668443" cy="220236"/>
            </a:xfrm>
            <a:custGeom>
              <a:avLst/>
              <a:gdLst/>
              <a:ahLst/>
              <a:cxnLst/>
              <a:rect l="0" t="0" r="0" b="0"/>
              <a:pathLst>
                <a:path w="668443" h="220236">
                  <a:moveTo>
                    <a:pt x="13122" y="113857"/>
                  </a:moveTo>
                  <a:lnTo>
                    <a:pt x="13122" y="113857"/>
                  </a:lnTo>
                  <a:lnTo>
                    <a:pt x="5031" y="142173"/>
                  </a:lnTo>
                  <a:lnTo>
                    <a:pt x="0" y="167873"/>
                  </a:lnTo>
                  <a:lnTo>
                    <a:pt x="2555" y="190258"/>
                  </a:lnTo>
                  <a:lnTo>
                    <a:pt x="12732" y="219518"/>
                  </a:lnTo>
                  <a:lnTo>
                    <a:pt x="15206" y="220085"/>
                  </a:lnTo>
                  <a:lnTo>
                    <a:pt x="17052" y="220235"/>
                  </a:lnTo>
                  <a:lnTo>
                    <a:pt x="18282" y="219489"/>
                  </a:lnTo>
                  <a:lnTo>
                    <a:pt x="19102" y="218145"/>
                  </a:lnTo>
                  <a:lnTo>
                    <a:pt x="20013" y="212701"/>
                  </a:lnTo>
                  <a:lnTo>
                    <a:pt x="20646" y="177360"/>
                  </a:lnTo>
                  <a:lnTo>
                    <a:pt x="28804" y="144620"/>
                  </a:lnTo>
                  <a:lnTo>
                    <a:pt x="33856" y="108109"/>
                  </a:lnTo>
                  <a:lnTo>
                    <a:pt x="35352" y="74525"/>
                  </a:lnTo>
                  <a:lnTo>
                    <a:pt x="39840" y="43125"/>
                  </a:lnTo>
                  <a:lnTo>
                    <a:pt x="43706" y="16880"/>
                  </a:lnTo>
                  <a:lnTo>
                    <a:pt x="45364" y="15339"/>
                  </a:lnTo>
                  <a:lnTo>
                    <a:pt x="47317" y="15158"/>
                  </a:lnTo>
                  <a:lnTo>
                    <a:pt x="49465" y="17578"/>
                  </a:lnTo>
                  <a:lnTo>
                    <a:pt x="61485" y="50692"/>
                  </a:lnTo>
                  <a:lnTo>
                    <a:pt x="73078" y="83194"/>
                  </a:lnTo>
                  <a:lnTo>
                    <a:pt x="83192" y="115590"/>
                  </a:lnTo>
                  <a:lnTo>
                    <a:pt x="95596" y="146638"/>
                  </a:lnTo>
                  <a:lnTo>
                    <a:pt x="114040" y="181332"/>
                  </a:lnTo>
                  <a:lnTo>
                    <a:pt x="136854" y="213798"/>
                  </a:lnTo>
                  <a:lnTo>
                    <a:pt x="142338" y="217542"/>
                  </a:lnTo>
                  <a:lnTo>
                    <a:pt x="144986" y="218540"/>
                  </a:lnTo>
                  <a:lnTo>
                    <a:pt x="147598" y="218359"/>
                  </a:lnTo>
                  <a:lnTo>
                    <a:pt x="152758" y="215900"/>
                  </a:lnTo>
                  <a:lnTo>
                    <a:pt x="154473" y="213212"/>
                  </a:lnTo>
                  <a:lnTo>
                    <a:pt x="156886" y="201339"/>
                  </a:lnTo>
                  <a:lnTo>
                    <a:pt x="157768" y="169080"/>
                  </a:lnTo>
                  <a:lnTo>
                    <a:pt x="167502" y="131005"/>
                  </a:lnTo>
                  <a:lnTo>
                    <a:pt x="166485" y="100124"/>
                  </a:lnTo>
                  <a:lnTo>
                    <a:pt x="166654" y="65385"/>
                  </a:lnTo>
                  <a:lnTo>
                    <a:pt x="170843" y="34114"/>
                  </a:lnTo>
                  <a:lnTo>
                    <a:pt x="173115" y="0"/>
                  </a:lnTo>
                  <a:lnTo>
                    <a:pt x="173141" y="37744"/>
                  </a:lnTo>
                  <a:lnTo>
                    <a:pt x="173989" y="66375"/>
                  </a:lnTo>
                  <a:lnTo>
                    <a:pt x="180072" y="95461"/>
                  </a:lnTo>
                  <a:lnTo>
                    <a:pt x="196869" y="130732"/>
                  </a:lnTo>
                  <a:lnTo>
                    <a:pt x="216493" y="166015"/>
                  </a:lnTo>
                  <a:lnTo>
                    <a:pt x="242759" y="191360"/>
                  </a:lnTo>
                  <a:lnTo>
                    <a:pt x="264889" y="205777"/>
                  </a:lnTo>
                  <a:lnTo>
                    <a:pt x="279959" y="209743"/>
                  </a:lnTo>
                  <a:lnTo>
                    <a:pt x="306768" y="207932"/>
                  </a:lnTo>
                  <a:lnTo>
                    <a:pt x="340206" y="197987"/>
                  </a:lnTo>
                  <a:lnTo>
                    <a:pt x="378110" y="178610"/>
                  </a:lnTo>
                  <a:lnTo>
                    <a:pt x="405653" y="157596"/>
                  </a:lnTo>
                  <a:lnTo>
                    <a:pt x="428389" y="126903"/>
                  </a:lnTo>
                  <a:lnTo>
                    <a:pt x="444065" y="99054"/>
                  </a:lnTo>
                  <a:lnTo>
                    <a:pt x="462040" y="62405"/>
                  </a:lnTo>
                  <a:lnTo>
                    <a:pt x="468244" y="29185"/>
                  </a:lnTo>
                  <a:lnTo>
                    <a:pt x="469398" y="17522"/>
                  </a:lnTo>
                  <a:lnTo>
                    <a:pt x="467654" y="9517"/>
                  </a:lnTo>
                  <a:lnTo>
                    <a:pt x="466003" y="6197"/>
                  </a:lnTo>
                  <a:lnTo>
                    <a:pt x="462362" y="3983"/>
                  </a:lnTo>
                  <a:lnTo>
                    <a:pt x="445103" y="869"/>
                  </a:lnTo>
                  <a:lnTo>
                    <a:pt x="431174" y="140"/>
                  </a:lnTo>
                  <a:lnTo>
                    <a:pt x="414258" y="6589"/>
                  </a:lnTo>
                  <a:lnTo>
                    <a:pt x="379849" y="31426"/>
                  </a:lnTo>
                  <a:lnTo>
                    <a:pt x="343167" y="68319"/>
                  </a:lnTo>
                  <a:lnTo>
                    <a:pt x="328506" y="91051"/>
                  </a:lnTo>
                  <a:lnTo>
                    <a:pt x="322626" y="106260"/>
                  </a:lnTo>
                  <a:lnTo>
                    <a:pt x="320012" y="121487"/>
                  </a:lnTo>
                  <a:lnTo>
                    <a:pt x="321109" y="134464"/>
                  </a:lnTo>
                  <a:lnTo>
                    <a:pt x="328744" y="153548"/>
                  </a:lnTo>
                  <a:lnTo>
                    <a:pt x="342449" y="174660"/>
                  </a:lnTo>
                  <a:lnTo>
                    <a:pt x="352530" y="178981"/>
                  </a:lnTo>
                  <a:lnTo>
                    <a:pt x="358773" y="180133"/>
                  </a:lnTo>
                  <a:lnTo>
                    <a:pt x="391833" y="165574"/>
                  </a:lnTo>
                  <a:lnTo>
                    <a:pt x="417621" y="147901"/>
                  </a:lnTo>
                  <a:lnTo>
                    <a:pt x="435986" y="123850"/>
                  </a:lnTo>
                  <a:lnTo>
                    <a:pt x="451278" y="91466"/>
                  </a:lnTo>
                  <a:lnTo>
                    <a:pt x="461031" y="61049"/>
                  </a:lnTo>
                  <a:lnTo>
                    <a:pt x="460741" y="57485"/>
                  </a:lnTo>
                  <a:lnTo>
                    <a:pt x="455995" y="47052"/>
                  </a:lnTo>
                  <a:lnTo>
                    <a:pt x="454844" y="47307"/>
                  </a:lnTo>
                  <a:lnTo>
                    <a:pt x="451307" y="49848"/>
                  </a:lnTo>
                  <a:lnTo>
                    <a:pt x="449171" y="58315"/>
                  </a:lnTo>
                  <a:lnTo>
                    <a:pt x="443297" y="91710"/>
                  </a:lnTo>
                  <a:lnTo>
                    <a:pt x="446746" y="129190"/>
                  </a:lnTo>
                  <a:lnTo>
                    <a:pt x="455340" y="151985"/>
                  </a:lnTo>
                  <a:lnTo>
                    <a:pt x="468611" y="170780"/>
                  </a:lnTo>
                  <a:lnTo>
                    <a:pt x="487313" y="187074"/>
                  </a:lnTo>
                  <a:lnTo>
                    <a:pt x="512986" y="198580"/>
                  </a:lnTo>
                  <a:lnTo>
                    <a:pt x="542042" y="203307"/>
                  </a:lnTo>
                  <a:lnTo>
                    <a:pt x="572100" y="196617"/>
                  </a:lnTo>
                  <a:lnTo>
                    <a:pt x="598409" y="183910"/>
                  </a:lnTo>
                  <a:lnTo>
                    <a:pt x="635292" y="153126"/>
                  </a:lnTo>
                  <a:lnTo>
                    <a:pt x="668442" y="12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45"/>
            <p:cNvSpPr/>
            <p:nvPr>
              <p:custDataLst>
                <p:tags r:id="rId78"/>
              </p:custDataLst>
            </p:nvPr>
          </p:nvSpPr>
          <p:spPr>
            <a:xfrm>
              <a:off x="4687027" y="5367657"/>
              <a:ext cx="157103" cy="246108"/>
            </a:xfrm>
            <a:custGeom>
              <a:avLst/>
              <a:gdLst/>
              <a:ahLst/>
              <a:cxnLst/>
              <a:rect l="0" t="0" r="0" b="0"/>
              <a:pathLst>
                <a:path w="157103" h="246108">
                  <a:moveTo>
                    <a:pt x="144053" y="19683"/>
                  </a:moveTo>
                  <a:lnTo>
                    <a:pt x="144053" y="19683"/>
                  </a:lnTo>
                  <a:lnTo>
                    <a:pt x="111691" y="7548"/>
                  </a:lnTo>
                  <a:lnTo>
                    <a:pt x="75386" y="0"/>
                  </a:lnTo>
                  <a:lnTo>
                    <a:pt x="38860" y="2687"/>
                  </a:lnTo>
                  <a:lnTo>
                    <a:pt x="16647" y="4770"/>
                  </a:lnTo>
                  <a:lnTo>
                    <a:pt x="7559" y="8257"/>
                  </a:lnTo>
                  <a:lnTo>
                    <a:pt x="4797" y="10372"/>
                  </a:lnTo>
                  <a:lnTo>
                    <a:pt x="1728" y="14981"/>
                  </a:lnTo>
                  <a:lnTo>
                    <a:pt x="0" y="22335"/>
                  </a:lnTo>
                  <a:lnTo>
                    <a:pt x="3534" y="33921"/>
                  </a:lnTo>
                  <a:lnTo>
                    <a:pt x="25287" y="66275"/>
                  </a:lnTo>
                  <a:lnTo>
                    <a:pt x="50443" y="88522"/>
                  </a:lnTo>
                  <a:lnTo>
                    <a:pt x="80192" y="111199"/>
                  </a:lnTo>
                  <a:lnTo>
                    <a:pt x="117046" y="145663"/>
                  </a:lnTo>
                  <a:lnTo>
                    <a:pt x="143923" y="179000"/>
                  </a:lnTo>
                  <a:lnTo>
                    <a:pt x="154363" y="201508"/>
                  </a:lnTo>
                  <a:lnTo>
                    <a:pt x="157102" y="213666"/>
                  </a:lnTo>
                  <a:lnTo>
                    <a:pt x="156062" y="224712"/>
                  </a:lnTo>
                  <a:lnTo>
                    <a:pt x="154599" y="230029"/>
                  </a:lnTo>
                  <a:lnTo>
                    <a:pt x="148458" y="238195"/>
                  </a:lnTo>
                  <a:lnTo>
                    <a:pt x="144450" y="241557"/>
                  </a:lnTo>
                  <a:lnTo>
                    <a:pt x="133223" y="245293"/>
                  </a:lnTo>
                  <a:lnTo>
                    <a:pt x="119766" y="246107"/>
                  </a:lnTo>
                  <a:lnTo>
                    <a:pt x="92689" y="239731"/>
                  </a:lnTo>
                  <a:lnTo>
                    <a:pt x="66739" y="226274"/>
                  </a:lnTo>
                  <a:lnTo>
                    <a:pt x="48708" y="212222"/>
                  </a:lnTo>
                  <a:lnTo>
                    <a:pt x="42411" y="200083"/>
                  </a:lnTo>
                  <a:lnTo>
                    <a:pt x="40458" y="185373"/>
                  </a:lnTo>
                  <a:lnTo>
                    <a:pt x="44966" y="158053"/>
                  </a:lnTo>
                  <a:lnTo>
                    <a:pt x="60233" y="11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6"/>
            <p:cNvSpPr/>
            <p:nvPr>
              <p:custDataLst>
                <p:tags r:id="rId79"/>
              </p:custDataLst>
            </p:nvPr>
          </p:nvSpPr>
          <p:spPr>
            <a:xfrm>
              <a:off x="4893028" y="5326380"/>
              <a:ext cx="555273" cy="256342"/>
            </a:xfrm>
            <a:custGeom>
              <a:avLst/>
              <a:gdLst/>
              <a:ahLst/>
              <a:cxnLst/>
              <a:rect l="0" t="0" r="0" b="0"/>
              <a:pathLst>
                <a:path w="555273" h="256342">
                  <a:moveTo>
                    <a:pt x="120932" y="0"/>
                  </a:moveTo>
                  <a:lnTo>
                    <a:pt x="120932" y="0"/>
                  </a:lnTo>
                  <a:lnTo>
                    <a:pt x="88570" y="0"/>
                  </a:lnTo>
                  <a:lnTo>
                    <a:pt x="52265" y="4045"/>
                  </a:lnTo>
                  <a:lnTo>
                    <a:pt x="15913" y="15438"/>
                  </a:lnTo>
                  <a:lnTo>
                    <a:pt x="6523" y="20408"/>
                  </a:lnTo>
                  <a:lnTo>
                    <a:pt x="2350" y="25439"/>
                  </a:lnTo>
                  <a:lnTo>
                    <a:pt x="0" y="37077"/>
                  </a:lnTo>
                  <a:lnTo>
                    <a:pt x="3967" y="46394"/>
                  </a:lnTo>
                  <a:lnTo>
                    <a:pt x="31147" y="77292"/>
                  </a:lnTo>
                  <a:lnTo>
                    <a:pt x="67810" y="114443"/>
                  </a:lnTo>
                  <a:lnTo>
                    <a:pt x="102505" y="150891"/>
                  </a:lnTo>
                  <a:lnTo>
                    <a:pt x="127420" y="188446"/>
                  </a:lnTo>
                  <a:lnTo>
                    <a:pt x="144604" y="220574"/>
                  </a:lnTo>
                  <a:lnTo>
                    <a:pt x="150067" y="240060"/>
                  </a:lnTo>
                  <a:lnTo>
                    <a:pt x="150814" y="249498"/>
                  </a:lnTo>
                  <a:lnTo>
                    <a:pt x="149320" y="252692"/>
                  </a:lnTo>
                  <a:lnTo>
                    <a:pt x="146631" y="254822"/>
                  </a:lnTo>
                  <a:lnTo>
                    <a:pt x="143145" y="256241"/>
                  </a:lnTo>
                  <a:lnTo>
                    <a:pt x="139974" y="256341"/>
                  </a:lnTo>
                  <a:lnTo>
                    <a:pt x="122134" y="248225"/>
                  </a:lnTo>
                  <a:lnTo>
                    <a:pt x="107835" y="237049"/>
                  </a:lnTo>
                  <a:lnTo>
                    <a:pt x="92874" y="218968"/>
                  </a:lnTo>
                  <a:lnTo>
                    <a:pt x="87295" y="207104"/>
                  </a:lnTo>
                  <a:lnTo>
                    <a:pt x="79030" y="179673"/>
                  </a:lnTo>
                  <a:lnTo>
                    <a:pt x="82176" y="160763"/>
                  </a:lnTo>
                  <a:lnTo>
                    <a:pt x="86209" y="152448"/>
                  </a:lnTo>
                  <a:lnTo>
                    <a:pt x="97286" y="143007"/>
                  </a:lnTo>
                  <a:lnTo>
                    <a:pt x="115336" y="138892"/>
                  </a:lnTo>
                  <a:lnTo>
                    <a:pt x="151678" y="137388"/>
                  </a:lnTo>
                  <a:lnTo>
                    <a:pt x="185990" y="137205"/>
                  </a:lnTo>
                  <a:lnTo>
                    <a:pt x="219418" y="137173"/>
                  </a:lnTo>
                  <a:lnTo>
                    <a:pt x="252089" y="137164"/>
                  </a:lnTo>
                  <a:lnTo>
                    <a:pt x="288234" y="131924"/>
                  </a:lnTo>
                  <a:lnTo>
                    <a:pt x="317164" y="128553"/>
                  </a:lnTo>
                  <a:lnTo>
                    <a:pt x="352765" y="115359"/>
                  </a:lnTo>
                  <a:lnTo>
                    <a:pt x="359307" y="112466"/>
                  </a:lnTo>
                  <a:lnTo>
                    <a:pt x="363669" y="108844"/>
                  </a:lnTo>
                  <a:lnTo>
                    <a:pt x="368515" y="100304"/>
                  </a:lnTo>
                  <a:lnTo>
                    <a:pt x="371243" y="90021"/>
                  </a:lnTo>
                  <a:lnTo>
                    <a:pt x="369933" y="87107"/>
                  </a:lnTo>
                  <a:lnTo>
                    <a:pt x="363962" y="81612"/>
                  </a:lnTo>
                  <a:lnTo>
                    <a:pt x="351079" y="73759"/>
                  </a:lnTo>
                  <a:lnTo>
                    <a:pt x="326319" y="69603"/>
                  </a:lnTo>
                  <a:lnTo>
                    <a:pt x="299728" y="71040"/>
                  </a:lnTo>
                  <a:lnTo>
                    <a:pt x="283371" y="75600"/>
                  </a:lnTo>
                  <a:lnTo>
                    <a:pt x="270456" y="83271"/>
                  </a:lnTo>
                  <a:lnTo>
                    <a:pt x="257710" y="97110"/>
                  </a:lnTo>
                  <a:lnTo>
                    <a:pt x="252617" y="132160"/>
                  </a:lnTo>
                  <a:lnTo>
                    <a:pt x="255153" y="163900"/>
                  </a:lnTo>
                  <a:lnTo>
                    <a:pt x="265817" y="181218"/>
                  </a:lnTo>
                  <a:lnTo>
                    <a:pt x="300258" y="213032"/>
                  </a:lnTo>
                  <a:lnTo>
                    <a:pt x="333709" y="232077"/>
                  </a:lnTo>
                  <a:lnTo>
                    <a:pt x="370432" y="244400"/>
                  </a:lnTo>
                  <a:lnTo>
                    <a:pt x="408124" y="245323"/>
                  </a:lnTo>
                  <a:lnTo>
                    <a:pt x="435687" y="242242"/>
                  </a:lnTo>
                  <a:lnTo>
                    <a:pt x="464023" y="237202"/>
                  </a:lnTo>
                  <a:lnTo>
                    <a:pt x="490728" y="229318"/>
                  </a:lnTo>
                  <a:lnTo>
                    <a:pt x="516708" y="220171"/>
                  </a:lnTo>
                  <a:lnTo>
                    <a:pt x="555272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7"/>
            <p:cNvSpPr/>
            <p:nvPr>
              <p:custDataLst>
                <p:tags r:id="rId80"/>
              </p:custDataLst>
            </p:nvPr>
          </p:nvSpPr>
          <p:spPr>
            <a:xfrm>
              <a:off x="5383589" y="5342457"/>
              <a:ext cx="201872" cy="264946"/>
            </a:xfrm>
            <a:custGeom>
              <a:avLst/>
              <a:gdLst/>
              <a:ahLst/>
              <a:cxnLst/>
              <a:rect l="0" t="0" r="0" b="0"/>
              <a:pathLst>
                <a:path w="201872" h="264946">
                  <a:moveTo>
                    <a:pt x="201871" y="29643"/>
                  </a:moveTo>
                  <a:lnTo>
                    <a:pt x="201871" y="29643"/>
                  </a:lnTo>
                  <a:lnTo>
                    <a:pt x="169510" y="13463"/>
                  </a:lnTo>
                  <a:lnTo>
                    <a:pt x="133204" y="3399"/>
                  </a:lnTo>
                  <a:lnTo>
                    <a:pt x="97526" y="0"/>
                  </a:lnTo>
                  <a:lnTo>
                    <a:pt x="78855" y="258"/>
                  </a:lnTo>
                  <a:lnTo>
                    <a:pt x="56246" y="5756"/>
                  </a:lnTo>
                  <a:lnTo>
                    <a:pt x="53988" y="7792"/>
                  </a:lnTo>
                  <a:lnTo>
                    <a:pt x="51478" y="14570"/>
                  </a:lnTo>
                  <a:lnTo>
                    <a:pt x="52621" y="23226"/>
                  </a:lnTo>
                  <a:lnTo>
                    <a:pt x="60282" y="39877"/>
                  </a:lnTo>
                  <a:lnTo>
                    <a:pt x="89841" y="76554"/>
                  </a:lnTo>
                  <a:lnTo>
                    <a:pt x="116090" y="105255"/>
                  </a:lnTo>
                  <a:lnTo>
                    <a:pt x="139484" y="140194"/>
                  </a:lnTo>
                  <a:lnTo>
                    <a:pt x="156668" y="176510"/>
                  </a:lnTo>
                  <a:lnTo>
                    <a:pt x="166652" y="207403"/>
                  </a:lnTo>
                  <a:lnTo>
                    <a:pt x="169285" y="221818"/>
                  </a:lnTo>
                  <a:lnTo>
                    <a:pt x="168197" y="233870"/>
                  </a:lnTo>
                  <a:lnTo>
                    <a:pt x="164044" y="244871"/>
                  </a:lnTo>
                  <a:lnTo>
                    <a:pt x="156555" y="255404"/>
                  </a:lnTo>
                  <a:lnTo>
                    <a:pt x="145324" y="261215"/>
                  </a:lnTo>
                  <a:lnTo>
                    <a:pt x="113372" y="264945"/>
                  </a:lnTo>
                  <a:lnTo>
                    <a:pt x="79685" y="263988"/>
                  </a:lnTo>
                  <a:lnTo>
                    <a:pt x="51178" y="254489"/>
                  </a:lnTo>
                  <a:lnTo>
                    <a:pt x="22978" y="244243"/>
                  </a:lnTo>
                  <a:lnTo>
                    <a:pt x="9192" y="232547"/>
                  </a:lnTo>
                  <a:lnTo>
                    <a:pt x="1935" y="221140"/>
                  </a:lnTo>
                  <a:lnTo>
                    <a:pt x="0" y="215728"/>
                  </a:lnTo>
                  <a:lnTo>
                    <a:pt x="109" y="202941"/>
                  </a:lnTo>
                  <a:lnTo>
                    <a:pt x="3825" y="188790"/>
                  </a:lnTo>
                  <a:lnTo>
                    <a:pt x="18991" y="15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8"/>
            <p:cNvSpPr/>
            <p:nvPr>
              <p:custDataLst>
                <p:tags r:id="rId81"/>
              </p:custDataLst>
            </p:nvPr>
          </p:nvSpPr>
          <p:spPr>
            <a:xfrm>
              <a:off x="5715000" y="54940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9"/>
            <p:cNvSpPr/>
            <p:nvPr>
              <p:custDataLst>
                <p:tags r:id="rId82"/>
              </p:custDataLst>
            </p:nvPr>
          </p:nvSpPr>
          <p:spPr>
            <a:xfrm>
              <a:off x="3840480" y="5707380"/>
              <a:ext cx="1882141" cy="53341"/>
            </a:xfrm>
            <a:custGeom>
              <a:avLst/>
              <a:gdLst/>
              <a:ahLst/>
              <a:cxnLst/>
              <a:rect l="0" t="0" r="0" b="0"/>
              <a:pathLst>
                <a:path w="1882141" h="53341">
                  <a:moveTo>
                    <a:pt x="1882140" y="0"/>
                  </a:moveTo>
                  <a:lnTo>
                    <a:pt x="1882140" y="0"/>
                  </a:lnTo>
                  <a:lnTo>
                    <a:pt x="1855047" y="4515"/>
                  </a:lnTo>
                  <a:lnTo>
                    <a:pt x="1833598" y="8091"/>
                  </a:lnTo>
                  <a:lnTo>
                    <a:pt x="1804059" y="11321"/>
                  </a:lnTo>
                  <a:lnTo>
                    <a:pt x="1769125" y="14320"/>
                  </a:lnTo>
                  <a:lnTo>
                    <a:pt x="1730597" y="17167"/>
                  </a:lnTo>
                  <a:lnTo>
                    <a:pt x="1696446" y="19911"/>
                  </a:lnTo>
                  <a:lnTo>
                    <a:pt x="1665210" y="22588"/>
                  </a:lnTo>
                  <a:lnTo>
                    <a:pt x="1635919" y="25218"/>
                  </a:lnTo>
                  <a:lnTo>
                    <a:pt x="1607927" y="26972"/>
                  </a:lnTo>
                  <a:lnTo>
                    <a:pt x="1580798" y="28141"/>
                  </a:lnTo>
                  <a:lnTo>
                    <a:pt x="1554245" y="28921"/>
                  </a:lnTo>
                  <a:lnTo>
                    <a:pt x="1527230" y="28594"/>
                  </a:lnTo>
                  <a:lnTo>
                    <a:pt x="1499907" y="27529"/>
                  </a:lnTo>
                  <a:lnTo>
                    <a:pt x="1472377" y="25974"/>
                  </a:lnTo>
                  <a:lnTo>
                    <a:pt x="1433705" y="24936"/>
                  </a:lnTo>
                  <a:lnTo>
                    <a:pt x="1387604" y="24243"/>
                  </a:lnTo>
                  <a:lnTo>
                    <a:pt x="1336549" y="23783"/>
                  </a:lnTo>
                  <a:lnTo>
                    <a:pt x="1291506" y="22628"/>
                  </a:lnTo>
                  <a:lnTo>
                    <a:pt x="1250471" y="21013"/>
                  </a:lnTo>
                  <a:lnTo>
                    <a:pt x="1212107" y="19089"/>
                  </a:lnTo>
                  <a:lnTo>
                    <a:pt x="1174678" y="17806"/>
                  </a:lnTo>
                  <a:lnTo>
                    <a:pt x="1137872" y="16950"/>
                  </a:lnTo>
                  <a:lnTo>
                    <a:pt x="1101481" y="16380"/>
                  </a:lnTo>
                  <a:lnTo>
                    <a:pt x="1065368" y="15153"/>
                  </a:lnTo>
                  <a:lnTo>
                    <a:pt x="1029438" y="13489"/>
                  </a:lnTo>
                  <a:lnTo>
                    <a:pt x="993633" y="11533"/>
                  </a:lnTo>
                  <a:lnTo>
                    <a:pt x="957908" y="10228"/>
                  </a:lnTo>
                  <a:lnTo>
                    <a:pt x="922239" y="9359"/>
                  </a:lnTo>
                  <a:lnTo>
                    <a:pt x="886605" y="8779"/>
                  </a:lnTo>
                  <a:lnTo>
                    <a:pt x="850150" y="8393"/>
                  </a:lnTo>
                  <a:lnTo>
                    <a:pt x="813146" y="8135"/>
                  </a:lnTo>
                  <a:lnTo>
                    <a:pt x="775778" y="7964"/>
                  </a:lnTo>
                  <a:lnTo>
                    <a:pt x="739012" y="7849"/>
                  </a:lnTo>
                  <a:lnTo>
                    <a:pt x="702649" y="7773"/>
                  </a:lnTo>
                  <a:lnTo>
                    <a:pt x="666552" y="7722"/>
                  </a:lnTo>
                  <a:lnTo>
                    <a:pt x="631481" y="8535"/>
                  </a:lnTo>
                  <a:lnTo>
                    <a:pt x="597094" y="9923"/>
                  </a:lnTo>
                  <a:lnTo>
                    <a:pt x="563162" y="11695"/>
                  </a:lnTo>
                  <a:lnTo>
                    <a:pt x="529534" y="12877"/>
                  </a:lnTo>
                  <a:lnTo>
                    <a:pt x="496110" y="13665"/>
                  </a:lnTo>
                  <a:lnTo>
                    <a:pt x="462820" y="14189"/>
                  </a:lnTo>
                  <a:lnTo>
                    <a:pt x="430467" y="16233"/>
                  </a:lnTo>
                  <a:lnTo>
                    <a:pt x="398738" y="19289"/>
                  </a:lnTo>
                  <a:lnTo>
                    <a:pt x="367425" y="23019"/>
                  </a:lnTo>
                  <a:lnTo>
                    <a:pt x="338084" y="26353"/>
                  </a:lnTo>
                  <a:lnTo>
                    <a:pt x="310055" y="29422"/>
                  </a:lnTo>
                  <a:lnTo>
                    <a:pt x="282904" y="32315"/>
                  </a:lnTo>
                  <a:lnTo>
                    <a:pt x="257182" y="35089"/>
                  </a:lnTo>
                  <a:lnTo>
                    <a:pt x="232415" y="37786"/>
                  </a:lnTo>
                  <a:lnTo>
                    <a:pt x="208283" y="40431"/>
                  </a:lnTo>
                  <a:lnTo>
                    <a:pt x="185422" y="42193"/>
                  </a:lnTo>
                  <a:lnTo>
                    <a:pt x="163408" y="43369"/>
                  </a:lnTo>
                  <a:lnTo>
                    <a:pt x="141959" y="44152"/>
                  </a:lnTo>
                  <a:lnTo>
                    <a:pt x="106837" y="47281"/>
                  </a:lnTo>
                  <a:lnTo>
                    <a:pt x="77117" y="50647"/>
                  </a:lnTo>
                  <a:lnTo>
                    <a:pt x="49796" y="52143"/>
                  </a:lnTo>
                  <a:lnTo>
                    <a:pt x="12471" y="53104"/>
                  </a:lnTo>
                  <a:lnTo>
                    <a:pt x="0" y="5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450"/>
          <p:cNvSpPr/>
          <p:nvPr>
            <p:custDataLst>
              <p:tags r:id="rId4"/>
            </p:custDataLst>
          </p:nvPr>
        </p:nvSpPr>
        <p:spPr>
          <a:xfrm>
            <a:off x="6164580" y="5181600"/>
            <a:ext cx="389802" cy="293633"/>
          </a:xfrm>
          <a:custGeom>
            <a:avLst/>
            <a:gdLst/>
            <a:ahLst/>
            <a:cxnLst/>
            <a:rect l="0" t="0" r="0" b="0"/>
            <a:pathLst>
              <a:path w="389802" h="293633">
                <a:moveTo>
                  <a:pt x="0" y="0"/>
                </a:moveTo>
                <a:lnTo>
                  <a:pt x="0" y="0"/>
                </a:lnTo>
                <a:lnTo>
                  <a:pt x="36407" y="0"/>
                </a:lnTo>
                <a:lnTo>
                  <a:pt x="67827" y="2257"/>
                </a:lnTo>
                <a:lnTo>
                  <a:pt x="98726" y="6083"/>
                </a:lnTo>
                <a:lnTo>
                  <a:pt x="129391" y="10606"/>
                </a:lnTo>
                <a:lnTo>
                  <a:pt x="167125" y="21957"/>
                </a:lnTo>
                <a:lnTo>
                  <a:pt x="199756" y="36045"/>
                </a:lnTo>
                <a:lnTo>
                  <a:pt x="233345" y="60366"/>
                </a:lnTo>
                <a:lnTo>
                  <a:pt x="242844" y="68599"/>
                </a:lnTo>
                <a:lnTo>
                  <a:pt x="247632" y="77336"/>
                </a:lnTo>
                <a:lnTo>
                  <a:pt x="248908" y="82038"/>
                </a:lnTo>
                <a:lnTo>
                  <a:pt x="248067" y="91777"/>
                </a:lnTo>
                <a:lnTo>
                  <a:pt x="246658" y="96744"/>
                </a:lnTo>
                <a:lnTo>
                  <a:pt x="240577" y="104522"/>
                </a:lnTo>
                <a:lnTo>
                  <a:pt x="214785" y="120459"/>
                </a:lnTo>
                <a:lnTo>
                  <a:pt x="182315" y="133830"/>
                </a:lnTo>
                <a:lnTo>
                  <a:pt x="148682" y="144624"/>
                </a:lnTo>
                <a:lnTo>
                  <a:pt x="130697" y="150096"/>
                </a:lnTo>
                <a:lnTo>
                  <a:pt x="117539" y="151945"/>
                </a:lnTo>
                <a:lnTo>
                  <a:pt x="117306" y="152097"/>
                </a:lnTo>
                <a:lnTo>
                  <a:pt x="119305" y="152266"/>
                </a:lnTo>
                <a:lnTo>
                  <a:pt x="120177" y="151464"/>
                </a:lnTo>
                <a:lnTo>
                  <a:pt x="121145" y="148315"/>
                </a:lnTo>
                <a:lnTo>
                  <a:pt x="128349" y="146351"/>
                </a:lnTo>
                <a:lnTo>
                  <a:pt x="157715" y="145090"/>
                </a:lnTo>
                <a:lnTo>
                  <a:pt x="190288" y="144872"/>
                </a:lnTo>
                <a:lnTo>
                  <a:pt x="216653" y="149336"/>
                </a:lnTo>
                <a:lnTo>
                  <a:pt x="245303" y="156119"/>
                </a:lnTo>
                <a:lnTo>
                  <a:pt x="274970" y="161954"/>
                </a:lnTo>
                <a:lnTo>
                  <a:pt x="302831" y="171887"/>
                </a:lnTo>
                <a:lnTo>
                  <a:pt x="337801" y="189500"/>
                </a:lnTo>
                <a:lnTo>
                  <a:pt x="372373" y="210623"/>
                </a:lnTo>
                <a:lnTo>
                  <a:pt x="387851" y="226001"/>
                </a:lnTo>
                <a:lnTo>
                  <a:pt x="389801" y="231101"/>
                </a:lnTo>
                <a:lnTo>
                  <a:pt x="389709" y="241283"/>
                </a:lnTo>
                <a:lnTo>
                  <a:pt x="386846" y="249194"/>
                </a:lnTo>
                <a:lnTo>
                  <a:pt x="384898" y="252490"/>
                </a:lnTo>
                <a:lnTo>
                  <a:pt x="370020" y="265218"/>
                </a:lnTo>
                <a:lnTo>
                  <a:pt x="340543" y="278605"/>
                </a:lnTo>
                <a:lnTo>
                  <a:pt x="307677" y="285938"/>
                </a:lnTo>
                <a:lnTo>
                  <a:pt x="271974" y="289333"/>
                </a:lnTo>
                <a:lnTo>
                  <a:pt x="241263" y="293632"/>
                </a:lnTo>
                <a:lnTo>
                  <a:pt x="204712" y="289182"/>
                </a:lnTo>
                <a:lnTo>
                  <a:pt x="197382" y="285723"/>
                </a:lnTo>
                <a:lnTo>
                  <a:pt x="195934" y="282769"/>
                </a:lnTo>
                <a:lnTo>
                  <a:pt x="196584" y="274970"/>
                </a:lnTo>
                <a:lnTo>
                  <a:pt x="216914" y="243153"/>
                </a:lnTo>
                <a:lnTo>
                  <a:pt x="251460" y="1981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91"/>
          <p:cNvGrpSpPr/>
          <p:nvPr/>
        </p:nvGrpSpPr>
        <p:grpSpPr>
          <a:xfrm>
            <a:off x="6949440" y="5198668"/>
            <a:ext cx="1750621" cy="314255"/>
            <a:chOff x="6949440" y="5198668"/>
            <a:chExt cx="1750621" cy="314255"/>
          </a:xfrm>
        </p:grpSpPr>
        <p:sp>
          <p:nvSpPr>
            <p:cNvPr id="45" name="SMARTInkShape-451"/>
            <p:cNvSpPr/>
            <p:nvPr>
              <p:custDataLst>
                <p:tags r:id="rId57"/>
              </p:custDataLst>
            </p:nvPr>
          </p:nvSpPr>
          <p:spPr>
            <a:xfrm>
              <a:off x="6949440" y="5198668"/>
              <a:ext cx="239260" cy="314255"/>
            </a:xfrm>
            <a:custGeom>
              <a:avLst/>
              <a:gdLst/>
              <a:ahLst/>
              <a:cxnLst/>
              <a:rect l="0" t="0" r="0" b="0"/>
              <a:pathLst>
                <a:path w="239260" h="314255">
                  <a:moveTo>
                    <a:pt x="0" y="89612"/>
                  </a:moveTo>
                  <a:lnTo>
                    <a:pt x="0" y="89612"/>
                  </a:lnTo>
                  <a:lnTo>
                    <a:pt x="9031" y="116705"/>
                  </a:lnTo>
                  <a:lnTo>
                    <a:pt x="16181" y="138154"/>
                  </a:lnTo>
                  <a:lnTo>
                    <a:pt x="23488" y="160074"/>
                  </a:lnTo>
                  <a:lnTo>
                    <a:pt x="30898" y="182306"/>
                  </a:lnTo>
                  <a:lnTo>
                    <a:pt x="38379" y="204748"/>
                  </a:lnTo>
                  <a:lnTo>
                    <a:pt x="48948" y="236456"/>
                  </a:lnTo>
                  <a:lnTo>
                    <a:pt x="59659" y="268588"/>
                  </a:lnTo>
                  <a:lnTo>
                    <a:pt x="68252" y="302300"/>
                  </a:lnTo>
                  <a:lnTo>
                    <a:pt x="70054" y="305065"/>
                  </a:lnTo>
                  <a:lnTo>
                    <a:pt x="72103" y="306907"/>
                  </a:lnTo>
                  <a:lnTo>
                    <a:pt x="72623" y="308982"/>
                  </a:lnTo>
                  <a:lnTo>
                    <a:pt x="72121" y="311212"/>
                  </a:lnTo>
                  <a:lnTo>
                    <a:pt x="70941" y="313546"/>
                  </a:lnTo>
                  <a:lnTo>
                    <a:pt x="70154" y="314254"/>
                  </a:lnTo>
                  <a:lnTo>
                    <a:pt x="69629" y="313880"/>
                  </a:lnTo>
                  <a:lnTo>
                    <a:pt x="69046" y="311207"/>
                  </a:lnTo>
                  <a:lnTo>
                    <a:pt x="67871" y="304095"/>
                  </a:lnTo>
                  <a:lnTo>
                    <a:pt x="53946" y="274041"/>
                  </a:lnTo>
                  <a:lnTo>
                    <a:pt x="44111" y="246046"/>
                  </a:lnTo>
                  <a:lnTo>
                    <a:pt x="31791" y="212257"/>
                  </a:lnTo>
                  <a:lnTo>
                    <a:pt x="21462" y="179480"/>
                  </a:lnTo>
                  <a:lnTo>
                    <a:pt x="13038" y="144274"/>
                  </a:lnTo>
                  <a:lnTo>
                    <a:pt x="5181" y="107031"/>
                  </a:lnTo>
                  <a:lnTo>
                    <a:pt x="1535" y="77275"/>
                  </a:lnTo>
                  <a:lnTo>
                    <a:pt x="1150" y="45313"/>
                  </a:lnTo>
                  <a:lnTo>
                    <a:pt x="4181" y="32952"/>
                  </a:lnTo>
                  <a:lnTo>
                    <a:pt x="7866" y="28132"/>
                  </a:lnTo>
                  <a:lnTo>
                    <a:pt x="41174" y="4342"/>
                  </a:lnTo>
                  <a:lnTo>
                    <a:pt x="62717" y="0"/>
                  </a:lnTo>
                  <a:lnTo>
                    <a:pt x="90173" y="407"/>
                  </a:lnTo>
                  <a:lnTo>
                    <a:pt x="119757" y="10499"/>
                  </a:lnTo>
                  <a:lnTo>
                    <a:pt x="149125" y="25907"/>
                  </a:lnTo>
                  <a:lnTo>
                    <a:pt x="182233" y="58339"/>
                  </a:lnTo>
                  <a:lnTo>
                    <a:pt x="201032" y="81757"/>
                  </a:lnTo>
                  <a:lnTo>
                    <a:pt x="209708" y="102525"/>
                  </a:lnTo>
                  <a:lnTo>
                    <a:pt x="210890" y="113977"/>
                  </a:lnTo>
                  <a:lnTo>
                    <a:pt x="208594" y="124712"/>
                  </a:lnTo>
                  <a:lnTo>
                    <a:pt x="202541" y="136231"/>
                  </a:lnTo>
                  <a:lnTo>
                    <a:pt x="187293" y="145006"/>
                  </a:lnTo>
                  <a:lnTo>
                    <a:pt x="149720" y="158128"/>
                  </a:lnTo>
                  <a:lnTo>
                    <a:pt x="115276" y="164294"/>
                  </a:lnTo>
                  <a:lnTo>
                    <a:pt x="83317" y="159118"/>
                  </a:lnTo>
                  <a:lnTo>
                    <a:pt x="77105" y="156346"/>
                  </a:lnTo>
                  <a:lnTo>
                    <a:pt x="74263" y="154421"/>
                  </a:lnTo>
                  <a:lnTo>
                    <a:pt x="71107" y="150025"/>
                  </a:lnTo>
                  <a:lnTo>
                    <a:pt x="70263" y="147667"/>
                  </a:lnTo>
                  <a:lnTo>
                    <a:pt x="71397" y="145249"/>
                  </a:lnTo>
                  <a:lnTo>
                    <a:pt x="77169" y="140304"/>
                  </a:lnTo>
                  <a:lnTo>
                    <a:pt x="93985" y="132760"/>
                  </a:lnTo>
                  <a:lnTo>
                    <a:pt x="119099" y="129208"/>
                  </a:lnTo>
                  <a:lnTo>
                    <a:pt x="152034" y="132201"/>
                  </a:lnTo>
                  <a:lnTo>
                    <a:pt x="184559" y="142494"/>
                  </a:lnTo>
                  <a:lnTo>
                    <a:pt x="219807" y="161990"/>
                  </a:lnTo>
                  <a:lnTo>
                    <a:pt x="235698" y="175120"/>
                  </a:lnTo>
                  <a:lnTo>
                    <a:pt x="239259" y="187258"/>
                  </a:lnTo>
                  <a:lnTo>
                    <a:pt x="238700" y="221063"/>
                  </a:lnTo>
                  <a:lnTo>
                    <a:pt x="232807" y="245684"/>
                  </a:lnTo>
                  <a:lnTo>
                    <a:pt x="228864" y="254620"/>
                  </a:lnTo>
                  <a:lnTo>
                    <a:pt x="215454" y="269064"/>
                  </a:lnTo>
                  <a:lnTo>
                    <a:pt x="188863" y="284459"/>
                  </a:lnTo>
                  <a:lnTo>
                    <a:pt x="157278" y="294382"/>
                  </a:lnTo>
                  <a:lnTo>
                    <a:pt x="125623" y="300427"/>
                  </a:lnTo>
                  <a:lnTo>
                    <a:pt x="100158" y="299960"/>
                  </a:lnTo>
                  <a:lnTo>
                    <a:pt x="72842" y="292217"/>
                  </a:lnTo>
                  <a:lnTo>
                    <a:pt x="68881" y="289028"/>
                  </a:lnTo>
                  <a:lnTo>
                    <a:pt x="64481" y="280971"/>
                  </a:lnTo>
                  <a:lnTo>
                    <a:pt x="62003" y="262869"/>
                  </a:lnTo>
                  <a:lnTo>
                    <a:pt x="68197" y="246484"/>
                  </a:lnTo>
                  <a:lnTo>
                    <a:pt x="85964" y="213704"/>
                  </a:lnTo>
                  <a:lnTo>
                    <a:pt x="105467" y="175789"/>
                  </a:lnTo>
                  <a:lnTo>
                    <a:pt x="106680" y="17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2"/>
            <p:cNvSpPr/>
            <p:nvPr>
              <p:custDataLst>
                <p:tags r:id="rId58"/>
              </p:custDataLst>
            </p:nvPr>
          </p:nvSpPr>
          <p:spPr>
            <a:xfrm>
              <a:off x="7292340" y="5280700"/>
              <a:ext cx="266701" cy="205204"/>
            </a:xfrm>
            <a:custGeom>
              <a:avLst/>
              <a:gdLst/>
              <a:ahLst/>
              <a:cxnLst/>
              <a:rect l="0" t="0" r="0" b="0"/>
              <a:pathLst>
                <a:path w="266701" h="205204">
                  <a:moveTo>
                    <a:pt x="0" y="30440"/>
                  </a:moveTo>
                  <a:lnTo>
                    <a:pt x="0" y="30440"/>
                  </a:lnTo>
                  <a:lnTo>
                    <a:pt x="12136" y="58756"/>
                  </a:lnTo>
                  <a:lnTo>
                    <a:pt x="23728" y="88501"/>
                  </a:lnTo>
                  <a:lnTo>
                    <a:pt x="36077" y="121307"/>
                  </a:lnTo>
                  <a:lnTo>
                    <a:pt x="47472" y="144570"/>
                  </a:lnTo>
                  <a:lnTo>
                    <a:pt x="53295" y="166703"/>
                  </a:lnTo>
                  <a:lnTo>
                    <a:pt x="75853" y="204582"/>
                  </a:lnTo>
                  <a:lnTo>
                    <a:pt x="76046" y="205203"/>
                  </a:lnTo>
                  <a:lnTo>
                    <a:pt x="76154" y="201507"/>
                  </a:lnTo>
                  <a:lnTo>
                    <a:pt x="51049" y="165355"/>
                  </a:lnTo>
                  <a:lnTo>
                    <a:pt x="36393" y="128555"/>
                  </a:lnTo>
                  <a:lnTo>
                    <a:pt x="24613" y="98739"/>
                  </a:lnTo>
                  <a:lnTo>
                    <a:pt x="17092" y="62370"/>
                  </a:lnTo>
                  <a:lnTo>
                    <a:pt x="19834" y="42534"/>
                  </a:lnTo>
                  <a:lnTo>
                    <a:pt x="26009" y="29979"/>
                  </a:lnTo>
                  <a:lnTo>
                    <a:pt x="33200" y="20896"/>
                  </a:lnTo>
                  <a:lnTo>
                    <a:pt x="44739" y="12842"/>
                  </a:lnTo>
                  <a:lnTo>
                    <a:pt x="75975" y="3383"/>
                  </a:lnTo>
                  <a:lnTo>
                    <a:pt x="104826" y="974"/>
                  </a:lnTo>
                  <a:lnTo>
                    <a:pt x="142657" y="160"/>
                  </a:lnTo>
                  <a:lnTo>
                    <a:pt x="178886" y="0"/>
                  </a:lnTo>
                  <a:lnTo>
                    <a:pt x="212570" y="5205"/>
                  </a:lnTo>
                  <a:lnTo>
                    <a:pt x="243685" y="7111"/>
                  </a:lnTo>
                  <a:lnTo>
                    <a:pt x="266700" y="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3"/>
            <p:cNvSpPr/>
            <p:nvPr>
              <p:custDataLst>
                <p:tags r:id="rId59"/>
              </p:custDataLst>
            </p:nvPr>
          </p:nvSpPr>
          <p:spPr>
            <a:xfrm>
              <a:off x="7530995" y="5311140"/>
              <a:ext cx="210926" cy="166546"/>
            </a:xfrm>
            <a:custGeom>
              <a:avLst/>
              <a:gdLst/>
              <a:ahLst/>
              <a:cxnLst/>
              <a:rect l="0" t="0" r="0" b="0"/>
              <a:pathLst>
                <a:path w="210926" h="166546">
                  <a:moveTo>
                    <a:pt x="142345" y="0"/>
                  </a:moveTo>
                  <a:lnTo>
                    <a:pt x="142345" y="0"/>
                  </a:lnTo>
                  <a:lnTo>
                    <a:pt x="105938" y="8090"/>
                  </a:lnTo>
                  <a:lnTo>
                    <a:pt x="71163" y="21212"/>
                  </a:lnTo>
                  <a:lnTo>
                    <a:pt x="36655" y="46899"/>
                  </a:lnTo>
                  <a:lnTo>
                    <a:pt x="14792" y="69777"/>
                  </a:lnTo>
                  <a:lnTo>
                    <a:pt x="3046" y="95933"/>
                  </a:lnTo>
                  <a:lnTo>
                    <a:pt x="0" y="109242"/>
                  </a:lnTo>
                  <a:lnTo>
                    <a:pt x="904" y="120801"/>
                  </a:lnTo>
                  <a:lnTo>
                    <a:pt x="4977" y="131582"/>
                  </a:lnTo>
                  <a:lnTo>
                    <a:pt x="22101" y="153369"/>
                  </a:lnTo>
                  <a:lnTo>
                    <a:pt x="38419" y="162095"/>
                  </a:lnTo>
                  <a:lnTo>
                    <a:pt x="61452" y="166545"/>
                  </a:lnTo>
                  <a:lnTo>
                    <a:pt x="81405" y="166469"/>
                  </a:lnTo>
                  <a:lnTo>
                    <a:pt x="92966" y="163451"/>
                  </a:lnTo>
                  <a:lnTo>
                    <a:pt x="113338" y="149377"/>
                  </a:lnTo>
                  <a:lnTo>
                    <a:pt x="133215" y="130846"/>
                  </a:lnTo>
                  <a:lnTo>
                    <a:pt x="138286" y="121371"/>
                  </a:lnTo>
                  <a:lnTo>
                    <a:pt x="141388" y="113209"/>
                  </a:lnTo>
                  <a:lnTo>
                    <a:pt x="143400" y="111033"/>
                  </a:lnTo>
                  <a:lnTo>
                    <a:pt x="148668" y="107540"/>
                  </a:lnTo>
                  <a:lnTo>
                    <a:pt x="148254" y="107254"/>
                  </a:lnTo>
                  <a:lnTo>
                    <a:pt x="145319" y="106850"/>
                  </a:lnTo>
                  <a:lnTo>
                    <a:pt x="147336" y="106756"/>
                  </a:lnTo>
                  <a:lnTo>
                    <a:pt x="147365" y="107577"/>
                  </a:lnTo>
                  <a:lnTo>
                    <a:pt x="145141" y="110747"/>
                  </a:lnTo>
                  <a:lnTo>
                    <a:pt x="143174" y="125383"/>
                  </a:lnTo>
                  <a:lnTo>
                    <a:pt x="144971" y="134183"/>
                  </a:lnTo>
                  <a:lnTo>
                    <a:pt x="147746" y="141764"/>
                  </a:lnTo>
                  <a:lnTo>
                    <a:pt x="148978" y="150777"/>
                  </a:lnTo>
                  <a:lnTo>
                    <a:pt x="151000" y="154705"/>
                  </a:lnTo>
                  <a:lnTo>
                    <a:pt x="157763" y="161326"/>
                  </a:lnTo>
                  <a:lnTo>
                    <a:pt x="164154" y="164834"/>
                  </a:lnTo>
                  <a:lnTo>
                    <a:pt x="167044" y="165769"/>
                  </a:lnTo>
                  <a:lnTo>
                    <a:pt x="174771" y="164550"/>
                  </a:lnTo>
                  <a:lnTo>
                    <a:pt x="179203" y="163041"/>
                  </a:lnTo>
                  <a:lnTo>
                    <a:pt x="186384" y="154590"/>
                  </a:lnTo>
                  <a:lnTo>
                    <a:pt x="209150" y="117099"/>
                  </a:lnTo>
                  <a:lnTo>
                    <a:pt x="210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4"/>
            <p:cNvSpPr/>
            <p:nvPr>
              <p:custDataLst>
                <p:tags r:id="rId60"/>
              </p:custDataLst>
            </p:nvPr>
          </p:nvSpPr>
          <p:spPr>
            <a:xfrm>
              <a:off x="7764842" y="5206270"/>
              <a:ext cx="935219" cy="300965"/>
            </a:xfrm>
            <a:custGeom>
              <a:avLst/>
              <a:gdLst/>
              <a:ahLst/>
              <a:cxnLst/>
              <a:rect l="0" t="0" r="0" b="0"/>
              <a:pathLst>
                <a:path w="935219" h="300965">
                  <a:moveTo>
                    <a:pt x="7558" y="150590"/>
                  </a:moveTo>
                  <a:lnTo>
                    <a:pt x="7558" y="150590"/>
                  </a:lnTo>
                  <a:lnTo>
                    <a:pt x="3512" y="182951"/>
                  </a:lnTo>
                  <a:lnTo>
                    <a:pt x="996" y="215212"/>
                  </a:lnTo>
                  <a:lnTo>
                    <a:pt x="994" y="237548"/>
                  </a:lnTo>
                  <a:lnTo>
                    <a:pt x="7252" y="262962"/>
                  </a:lnTo>
                  <a:lnTo>
                    <a:pt x="7353" y="262758"/>
                  </a:lnTo>
                  <a:lnTo>
                    <a:pt x="7532" y="258160"/>
                  </a:lnTo>
                  <a:lnTo>
                    <a:pt x="2316" y="244432"/>
                  </a:lnTo>
                  <a:lnTo>
                    <a:pt x="251" y="210863"/>
                  </a:lnTo>
                  <a:lnTo>
                    <a:pt x="0" y="176544"/>
                  </a:lnTo>
                  <a:lnTo>
                    <a:pt x="1650" y="154799"/>
                  </a:lnTo>
                  <a:lnTo>
                    <a:pt x="8036" y="134117"/>
                  </a:lnTo>
                  <a:lnTo>
                    <a:pt x="12110" y="126908"/>
                  </a:lnTo>
                  <a:lnTo>
                    <a:pt x="21153" y="118898"/>
                  </a:lnTo>
                  <a:lnTo>
                    <a:pt x="25934" y="117609"/>
                  </a:lnTo>
                  <a:lnTo>
                    <a:pt x="35762" y="118434"/>
                  </a:lnTo>
                  <a:lnTo>
                    <a:pt x="45775" y="123881"/>
                  </a:lnTo>
                  <a:lnTo>
                    <a:pt x="60933" y="138725"/>
                  </a:lnTo>
                  <a:lnTo>
                    <a:pt x="86302" y="174741"/>
                  </a:lnTo>
                  <a:lnTo>
                    <a:pt x="106619" y="210049"/>
                  </a:lnTo>
                  <a:lnTo>
                    <a:pt x="131171" y="247759"/>
                  </a:lnTo>
                  <a:lnTo>
                    <a:pt x="149501" y="273749"/>
                  </a:lnTo>
                  <a:lnTo>
                    <a:pt x="154745" y="277293"/>
                  </a:lnTo>
                  <a:lnTo>
                    <a:pt x="162459" y="279290"/>
                  </a:lnTo>
                  <a:lnTo>
                    <a:pt x="174151" y="275836"/>
                  </a:lnTo>
                  <a:lnTo>
                    <a:pt x="203268" y="251591"/>
                  </a:lnTo>
                  <a:lnTo>
                    <a:pt x="234354" y="213807"/>
                  </a:lnTo>
                  <a:lnTo>
                    <a:pt x="255944" y="187383"/>
                  </a:lnTo>
                  <a:lnTo>
                    <a:pt x="281358" y="154242"/>
                  </a:lnTo>
                  <a:lnTo>
                    <a:pt x="285764" y="145405"/>
                  </a:lnTo>
                  <a:lnTo>
                    <a:pt x="286992" y="136432"/>
                  </a:lnTo>
                  <a:lnTo>
                    <a:pt x="286133" y="135225"/>
                  </a:lnTo>
                  <a:lnTo>
                    <a:pt x="284716" y="135266"/>
                  </a:lnTo>
                  <a:lnTo>
                    <a:pt x="263416" y="145886"/>
                  </a:lnTo>
                  <a:lnTo>
                    <a:pt x="256870" y="149994"/>
                  </a:lnTo>
                  <a:lnTo>
                    <a:pt x="247339" y="161331"/>
                  </a:lnTo>
                  <a:lnTo>
                    <a:pt x="226311" y="195875"/>
                  </a:lnTo>
                  <a:lnTo>
                    <a:pt x="219646" y="207688"/>
                  </a:lnTo>
                  <a:lnTo>
                    <a:pt x="218377" y="213209"/>
                  </a:lnTo>
                  <a:lnTo>
                    <a:pt x="219225" y="223858"/>
                  </a:lnTo>
                  <a:lnTo>
                    <a:pt x="227514" y="249730"/>
                  </a:lnTo>
                  <a:lnTo>
                    <a:pt x="240747" y="266701"/>
                  </a:lnTo>
                  <a:lnTo>
                    <a:pt x="269802" y="287607"/>
                  </a:lnTo>
                  <a:lnTo>
                    <a:pt x="288365" y="296153"/>
                  </a:lnTo>
                  <a:lnTo>
                    <a:pt x="318702" y="300964"/>
                  </a:lnTo>
                  <a:lnTo>
                    <a:pt x="353278" y="300697"/>
                  </a:lnTo>
                  <a:lnTo>
                    <a:pt x="386195" y="289799"/>
                  </a:lnTo>
                  <a:lnTo>
                    <a:pt x="419843" y="270013"/>
                  </a:lnTo>
                  <a:lnTo>
                    <a:pt x="442513" y="241384"/>
                  </a:lnTo>
                  <a:lnTo>
                    <a:pt x="457411" y="215496"/>
                  </a:lnTo>
                  <a:lnTo>
                    <a:pt x="470241" y="189315"/>
                  </a:lnTo>
                  <a:lnTo>
                    <a:pt x="481589" y="162722"/>
                  </a:lnTo>
                  <a:lnTo>
                    <a:pt x="492276" y="133968"/>
                  </a:lnTo>
                  <a:lnTo>
                    <a:pt x="499723" y="113492"/>
                  </a:lnTo>
                  <a:lnTo>
                    <a:pt x="496948" y="81608"/>
                  </a:lnTo>
                  <a:lnTo>
                    <a:pt x="493838" y="58882"/>
                  </a:lnTo>
                  <a:lnTo>
                    <a:pt x="485867" y="29115"/>
                  </a:lnTo>
                  <a:lnTo>
                    <a:pt x="481371" y="18806"/>
                  </a:lnTo>
                  <a:lnTo>
                    <a:pt x="475833" y="11934"/>
                  </a:lnTo>
                  <a:lnTo>
                    <a:pt x="462906" y="4299"/>
                  </a:lnTo>
                  <a:lnTo>
                    <a:pt x="449440" y="0"/>
                  </a:lnTo>
                  <a:lnTo>
                    <a:pt x="446079" y="244"/>
                  </a:lnTo>
                  <a:lnTo>
                    <a:pt x="440088" y="2771"/>
                  </a:lnTo>
                  <a:lnTo>
                    <a:pt x="438151" y="4631"/>
                  </a:lnTo>
                  <a:lnTo>
                    <a:pt x="432786" y="18215"/>
                  </a:lnTo>
                  <a:lnTo>
                    <a:pt x="419779" y="48900"/>
                  </a:lnTo>
                  <a:lnTo>
                    <a:pt x="413895" y="77655"/>
                  </a:lnTo>
                  <a:lnTo>
                    <a:pt x="412152" y="107625"/>
                  </a:lnTo>
                  <a:lnTo>
                    <a:pt x="418518" y="143630"/>
                  </a:lnTo>
                  <a:lnTo>
                    <a:pt x="423771" y="166270"/>
                  </a:lnTo>
                  <a:lnTo>
                    <a:pt x="434124" y="198199"/>
                  </a:lnTo>
                  <a:lnTo>
                    <a:pt x="446477" y="235347"/>
                  </a:lnTo>
                  <a:lnTo>
                    <a:pt x="448618" y="249457"/>
                  </a:lnTo>
                  <a:lnTo>
                    <a:pt x="449764" y="252062"/>
                  </a:lnTo>
                  <a:lnTo>
                    <a:pt x="451376" y="253798"/>
                  </a:lnTo>
                  <a:lnTo>
                    <a:pt x="453297" y="254955"/>
                  </a:lnTo>
                  <a:lnTo>
                    <a:pt x="453731" y="255726"/>
                  </a:lnTo>
                  <a:lnTo>
                    <a:pt x="453173" y="256242"/>
                  </a:lnTo>
                  <a:lnTo>
                    <a:pt x="450240" y="257067"/>
                  </a:lnTo>
                  <a:lnTo>
                    <a:pt x="449840" y="254922"/>
                  </a:lnTo>
                  <a:lnTo>
                    <a:pt x="449530" y="216931"/>
                  </a:lnTo>
                  <a:lnTo>
                    <a:pt x="451777" y="182384"/>
                  </a:lnTo>
                  <a:lnTo>
                    <a:pt x="456079" y="150850"/>
                  </a:lnTo>
                  <a:lnTo>
                    <a:pt x="464417" y="114580"/>
                  </a:lnTo>
                  <a:lnTo>
                    <a:pt x="465377" y="114730"/>
                  </a:lnTo>
                  <a:lnTo>
                    <a:pt x="468703" y="117154"/>
                  </a:lnTo>
                  <a:lnTo>
                    <a:pt x="475335" y="127324"/>
                  </a:lnTo>
                  <a:lnTo>
                    <a:pt x="483899" y="156902"/>
                  </a:lnTo>
                  <a:lnTo>
                    <a:pt x="504789" y="194606"/>
                  </a:lnTo>
                  <a:lnTo>
                    <a:pt x="529359" y="225876"/>
                  </a:lnTo>
                  <a:lnTo>
                    <a:pt x="566521" y="250974"/>
                  </a:lnTo>
                  <a:lnTo>
                    <a:pt x="602274" y="260486"/>
                  </a:lnTo>
                  <a:lnTo>
                    <a:pt x="617317" y="260675"/>
                  </a:lnTo>
                  <a:lnTo>
                    <a:pt x="643625" y="253898"/>
                  </a:lnTo>
                  <a:lnTo>
                    <a:pt x="665127" y="243559"/>
                  </a:lnTo>
                  <a:lnTo>
                    <a:pt x="675447" y="235371"/>
                  </a:lnTo>
                  <a:lnTo>
                    <a:pt x="686734" y="217196"/>
                  </a:lnTo>
                  <a:lnTo>
                    <a:pt x="692050" y="189148"/>
                  </a:lnTo>
                  <a:lnTo>
                    <a:pt x="692124" y="172645"/>
                  </a:lnTo>
                  <a:lnTo>
                    <a:pt x="689140" y="165189"/>
                  </a:lnTo>
                  <a:lnTo>
                    <a:pt x="682701" y="156233"/>
                  </a:lnTo>
                  <a:lnTo>
                    <a:pt x="679480" y="155198"/>
                  </a:lnTo>
                  <a:lnTo>
                    <a:pt x="657308" y="157646"/>
                  </a:lnTo>
                  <a:lnTo>
                    <a:pt x="653239" y="159528"/>
                  </a:lnTo>
                  <a:lnTo>
                    <a:pt x="633835" y="179372"/>
                  </a:lnTo>
                  <a:lnTo>
                    <a:pt x="628804" y="189064"/>
                  </a:lnTo>
                  <a:lnTo>
                    <a:pt x="625573" y="209084"/>
                  </a:lnTo>
                  <a:lnTo>
                    <a:pt x="629058" y="224272"/>
                  </a:lnTo>
                  <a:lnTo>
                    <a:pt x="639499" y="239496"/>
                  </a:lnTo>
                  <a:lnTo>
                    <a:pt x="658197" y="253728"/>
                  </a:lnTo>
                  <a:lnTo>
                    <a:pt x="673156" y="261207"/>
                  </a:lnTo>
                  <a:lnTo>
                    <a:pt x="698454" y="264405"/>
                  </a:lnTo>
                  <a:lnTo>
                    <a:pt x="708604" y="260159"/>
                  </a:lnTo>
                  <a:lnTo>
                    <a:pt x="744158" y="235613"/>
                  </a:lnTo>
                  <a:lnTo>
                    <a:pt x="769558" y="203085"/>
                  </a:lnTo>
                  <a:lnTo>
                    <a:pt x="789878" y="169238"/>
                  </a:lnTo>
                  <a:lnTo>
                    <a:pt x="804114" y="136870"/>
                  </a:lnTo>
                  <a:lnTo>
                    <a:pt x="809752" y="124455"/>
                  </a:lnTo>
                  <a:lnTo>
                    <a:pt x="821853" y="115550"/>
                  </a:lnTo>
                  <a:lnTo>
                    <a:pt x="836827" y="110463"/>
                  </a:lnTo>
                  <a:lnTo>
                    <a:pt x="849127" y="111025"/>
                  </a:lnTo>
                  <a:lnTo>
                    <a:pt x="860237" y="116354"/>
                  </a:lnTo>
                  <a:lnTo>
                    <a:pt x="878271" y="133391"/>
                  </a:lnTo>
                  <a:lnTo>
                    <a:pt x="903074" y="165443"/>
                  </a:lnTo>
                  <a:lnTo>
                    <a:pt x="923434" y="196234"/>
                  </a:lnTo>
                  <a:lnTo>
                    <a:pt x="935218" y="226310"/>
                  </a:lnTo>
                  <a:lnTo>
                    <a:pt x="934060" y="235325"/>
                  </a:lnTo>
                  <a:lnTo>
                    <a:pt x="930723" y="244131"/>
                  </a:lnTo>
                  <a:lnTo>
                    <a:pt x="919236" y="259417"/>
                  </a:lnTo>
                  <a:lnTo>
                    <a:pt x="893556" y="275015"/>
                  </a:lnTo>
                  <a:lnTo>
                    <a:pt x="878641" y="278614"/>
                  </a:lnTo>
                  <a:lnTo>
                    <a:pt x="844241" y="279996"/>
                  </a:lnTo>
                  <a:lnTo>
                    <a:pt x="826494" y="276045"/>
                  </a:lnTo>
                  <a:lnTo>
                    <a:pt x="810511" y="269512"/>
                  </a:lnTo>
                  <a:lnTo>
                    <a:pt x="802435" y="262429"/>
                  </a:lnTo>
                  <a:lnTo>
                    <a:pt x="792418" y="24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9" name="SMARTInkShape-Group92"/>
          <p:cNvGrpSpPr/>
          <p:nvPr/>
        </p:nvGrpSpPr>
        <p:grpSpPr>
          <a:xfrm>
            <a:off x="6310421" y="5661660"/>
            <a:ext cx="1469600" cy="1116585"/>
            <a:chOff x="6310421" y="5661660"/>
            <a:chExt cx="1469600" cy="1116585"/>
          </a:xfrm>
        </p:grpSpPr>
        <p:sp>
          <p:nvSpPr>
            <p:cNvPr id="50" name="SMARTInkShape-455"/>
            <p:cNvSpPr/>
            <p:nvPr>
              <p:custDataLst>
                <p:tags r:id="rId37"/>
              </p:custDataLst>
            </p:nvPr>
          </p:nvSpPr>
          <p:spPr>
            <a:xfrm>
              <a:off x="6728460" y="5799784"/>
              <a:ext cx="151111" cy="311091"/>
            </a:xfrm>
            <a:custGeom>
              <a:avLst/>
              <a:gdLst/>
              <a:ahLst/>
              <a:cxnLst/>
              <a:rect l="0" t="0" r="0" b="0"/>
              <a:pathLst>
                <a:path w="151111" h="311091">
                  <a:moveTo>
                    <a:pt x="114300" y="59996"/>
                  </a:moveTo>
                  <a:lnTo>
                    <a:pt x="114300" y="59996"/>
                  </a:lnTo>
                  <a:lnTo>
                    <a:pt x="102980" y="22492"/>
                  </a:lnTo>
                  <a:lnTo>
                    <a:pt x="97133" y="10025"/>
                  </a:lnTo>
                  <a:lnTo>
                    <a:pt x="91711" y="3920"/>
                  </a:lnTo>
                  <a:lnTo>
                    <a:pt x="89081" y="2292"/>
                  </a:lnTo>
                  <a:lnTo>
                    <a:pt x="77288" y="0"/>
                  </a:lnTo>
                  <a:lnTo>
                    <a:pt x="44088" y="9726"/>
                  </a:lnTo>
                  <a:lnTo>
                    <a:pt x="34271" y="16769"/>
                  </a:lnTo>
                  <a:lnTo>
                    <a:pt x="21068" y="35089"/>
                  </a:lnTo>
                  <a:lnTo>
                    <a:pt x="16967" y="49982"/>
                  </a:lnTo>
                  <a:lnTo>
                    <a:pt x="15392" y="69723"/>
                  </a:lnTo>
                  <a:lnTo>
                    <a:pt x="17565" y="75043"/>
                  </a:lnTo>
                  <a:lnTo>
                    <a:pt x="25859" y="85359"/>
                  </a:lnTo>
                  <a:lnTo>
                    <a:pt x="32941" y="88201"/>
                  </a:lnTo>
                  <a:lnTo>
                    <a:pt x="47241" y="90026"/>
                  </a:lnTo>
                  <a:lnTo>
                    <a:pt x="52887" y="88018"/>
                  </a:lnTo>
                  <a:lnTo>
                    <a:pt x="58219" y="85151"/>
                  </a:lnTo>
                  <a:lnTo>
                    <a:pt x="63411" y="83876"/>
                  </a:lnTo>
                  <a:lnTo>
                    <a:pt x="68541" y="78794"/>
                  </a:lnTo>
                  <a:lnTo>
                    <a:pt x="72795" y="71737"/>
                  </a:lnTo>
                  <a:lnTo>
                    <a:pt x="77786" y="60308"/>
                  </a:lnTo>
                  <a:lnTo>
                    <a:pt x="79797" y="57664"/>
                  </a:lnTo>
                  <a:lnTo>
                    <a:pt x="82032" y="50211"/>
                  </a:lnTo>
                  <a:lnTo>
                    <a:pt x="83811" y="29676"/>
                  </a:lnTo>
                  <a:lnTo>
                    <a:pt x="83817" y="33608"/>
                  </a:lnTo>
                  <a:lnTo>
                    <a:pt x="86077" y="37826"/>
                  </a:lnTo>
                  <a:lnTo>
                    <a:pt x="106738" y="75452"/>
                  </a:lnTo>
                  <a:lnTo>
                    <a:pt x="110940" y="86339"/>
                  </a:lnTo>
                  <a:lnTo>
                    <a:pt x="117903" y="121414"/>
                  </a:lnTo>
                  <a:lnTo>
                    <a:pt x="127210" y="156763"/>
                  </a:lnTo>
                  <a:lnTo>
                    <a:pt x="134944" y="189083"/>
                  </a:lnTo>
                  <a:lnTo>
                    <a:pt x="137869" y="204575"/>
                  </a:lnTo>
                  <a:lnTo>
                    <a:pt x="150152" y="238804"/>
                  </a:lnTo>
                  <a:lnTo>
                    <a:pt x="151110" y="265590"/>
                  </a:lnTo>
                  <a:lnTo>
                    <a:pt x="148157" y="277242"/>
                  </a:lnTo>
                  <a:lnTo>
                    <a:pt x="129600" y="297368"/>
                  </a:lnTo>
                  <a:lnTo>
                    <a:pt x="116584" y="305194"/>
                  </a:lnTo>
                  <a:lnTo>
                    <a:pt x="97478" y="309601"/>
                  </a:lnTo>
                  <a:lnTo>
                    <a:pt x="72312" y="311090"/>
                  </a:lnTo>
                  <a:lnTo>
                    <a:pt x="63748" y="309035"/>
                  </a:lnTo>
                  <a:lnTo>
                    <a:pt x="47305" y="300817"/>
                  </a:lnTo>
                  <a:lnTo>
                    <a:pt x="39933" y="293745"/>
                  </a:lnTo>
                  <a:lnTo>
                    <a:pt x="21250" y="270491"/>
                  </a:lnTo>
                  <a:lnTo>
                    <a:pt x="15328" y="256327"/>
                  </a:lnTo>
                  <a:lnTo>
                    <a:pt x="3530" y="243526"/>
                  </a:lnTo>
                  <a:lnTo>
                    <a:pt x="0" y="23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6"/>
            <p:cNvSpPr/>
            <p:nvPr>
              <p:custDataLst>
                <p:tags r:id="rId38"/>
              </p:custDataLst>
            </p:nvPr>
          </p:nvSpPr>
          <p:spPr>
            <a:xfrm>
              <a:off x="6347460" y="6065520"/>
              <a:ext cx="166125" cy="297079"/>
            </a:xfrm>
            <a:custGeom>
              <a:avLst/>
              <a:gdLst/>
              <a:ahLst/>
              <a:cxnLst/>
              <a:rect l="0" t="0" r="0" b="0"/>
              <a:pathLst>
                <a:path w="166125" h="297079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2516" y="58061"/>
                  </a:lnTo>
                  <a:lnTo>
                    <a:pt x="497" y="90867"/>
                  </a:lnTo>
                  <a:lnTo>
                    <a:pt x="98" y="124065"/>
                  </a:lnTo>
                  <a:lnTo>
                    <a:pt x="859" y="161682"/>
                  </a:lnTo>
                  <a:lnTo>
                    <a:pt x="10608" y="198339"/>
                  </a:lnTo>
                  <a:lnTo>
                    <a:pt x="14834" y="233253"/>
                  </a:lnTo>
                  <a:lnTo>
                    <a:pt x="19575" y="243650"/>
                  </a:lnTo>
                  <a:lnTo>
                    <a:pt x="27249" y="256765"/>
                  </a:lnTo>
                  <a:lnTo>
                    <a:pt x="29890" y="263131"/>
                  </a:lnTo>
                  <a:lnTo>
                    <a:pt x="40897" y="276724"/>
                  </a:lnTo>
                  <a:lnTo>
                    <a:pt x="48092" y="279622"/>
                  </a:lnTo>
                  <a:lnTo>
                    <a:pt x="56087" y="281757"/>
                  </a:lnTo>
                  <a:lnTo>
                    <a:pt x="66196" y="286872"/>
                  </a:lnTo>
                  <a:lnTo>
                    <a:pt x="104053" y="296404"/>
                  </a:lnTo>
                  <a:lnTo>
                    <a:pt x="127323" y="297078"/>
                  </a:lnTo>
                  <a:lnTo>
                    <a:pt x="135045" y="294877"/>
                  </a:lnTo>
                  <a:lnTo>
                    <a:pt x="146903" y="286565"/>
                  </a:lnTo>
                  <a:lnTo>
                    <a:pt x="157398" y="275924"/>
                  </a:lnTo>
                  <a:lnTo>
                    <a:pt x="162524" y="267695"/>
                  </a:lnTo>
                  <a:lnTo>
                    <a:pt x="166124" y="249496"/>
                  </a:lnTo>
                  <a:lnTo>
                    <a:pt x="16002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7"/>
            <p:cNvSpPr/>
            <p:nvPr>
              <p:custDataLst>
                <p:tags r:id="rId39"/>
              </p:custDataLst>
            </p:nvPr>
          </p:nvSpPr>
          <p:spPr>
            <a:xfrm>
              <a:off x="6347460" y="6111240"/>
              <a:ext cx="142458" cy="34924"/>
            </a:xfrm>
            <a:custGeom>
              <a:avLst/>
              <a:gdLst/>
              <a:ahLst/>
              <a:cxnLst/>
              <a:rect l="0" t="0" r="0" b="0"/>
              <a:pathLst>
                <a:path w="142458" h="34924">
                  <a:moveTo>
                    <a:pt x="0" y="22860"/>
                  </a:moveTo>
                  <a:lnTo>
                    <a:pt x="0" y="22860"/>
                  </a:lnTo>
                  <a:lnTo>
                    <a:pt x="29352" y="27376"/>
                  </a:lnTo>
                  <a:lnTo>
                    <a:pt x="52588" y="30951"/>
                  </a:lnTo>
                  <a:lnTo>
                    <a:pt x="85179" y="34923"/>
                  </a:lnTo>
                  <a:lnTo>
                    <a:pt x="115549" y="34901"/>
                  </a:lnTo>
                  <a:lnTo>
                    <a:pt x="133015" y="29532"/>
                  </a:lnTo>
                  <a:lnTo>
                    <a:pt x="136936" y="27308"/>
                  </a:lnTo>
                  <a:lnTo>
                    <a:pt x="139552" y="24132"/>
                  </a:lnTo>
                  <a:lnTo>
                    <a:pt x="142457" y="16088"/>
                  </a:lnTo>
                  <a:lnTo>
                    <a:pt x="142384" y="12418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8"/>
            <p:cNvSpPr/>
            <p:nvPr>
              <p:custDataLst>
                <p:tags r:id="rId40"/>
              </p:custDataLst>
            </p:nvPr>
          </p:nvSpPr>
          <p:spPr>
            <a:xfrm>
              <a:off x="6324600" y="6050280"/>
              <a:ext cx="251461" cy="38101"/>
            </a:xfrm>
            <a:custGeom>
              <a:avLst/>
              <a:gdLst/>
              <a:ahLst/>
              <a:cxnLst/>
              <a:rect l="0" t="0" r="0" b="0"/>
              <a:pathLst>
                <a:path w="251461" h="38101">
                  <a:moveTo>
                    <a:pt x="0" y="0"/>
                  </a:moveTo>
                  <a:lnTo>
                    <a:pt x="0" y="0"/>
                  </a:lnTo>
                  <a:lnTo>
                    <a:pt x="36407" y="8091"/>
                  </a:lnTo>
                  <a:lnTo>
                    <a:pt x="65570" y="14320"/>
                  </a:lnTo>
                  <a:lnTo>
                    <a:pt x="103530" y="22588"/>
                  </a:lnTo>
                  <a:lnTo>
                    <a:pt x="136227" y="28141"/>
                  </a:lnTo>
                  <a:lnTo>
                    <a:pt x="167363" y="32045"/>
                  </a:lnTo>
                  <a:lnTo>
                    <a:pt x="198038" y="36305"/>
                  </a:lnTo>
                  <a:lnTo>
                    <a:pt x="234698" y="37745"/>
                  </a:lnTo>
                  <a:lnTo>
                    <a:pt x="25146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9"/>
            <p:cNvSpPr/>
            <p:nvPr>
              <p:custDataLst>
                <p:tags r:id="rId41"/>
              </p:custDataLst>
            </p:nvPr>
          </p:nvSpPr>
          <p:spPr>
            <a:xfrm>
              <a:off x="6555150" y="6111240"/>
              <a:ext cx="97111" cy="226615"/>
            </a:xfrm>
            <a:custGeom>
              <a:avLst/>
              <a:gdLst/>
              <a:ahLst/>
              <a:cxnLst/>
              <a:rect l="0" t="0" r="0" b="0"/>
              <a:pathLst>
                <a:path w="97111" h="226615">
                  <a:moveTo>
                    <a:pt x="97110" y="0"/>
                  </a:moveTo>
                  <a:lnTo>
                    <a:pt x="97110" y="0"/>
                  </a:lnTo>
                  <a:lnTo>
                    <a:pt x="89020" y="28316"/>
                  </a:lnTo>
                  <a:lnTo>
                    <a:pt x="75898" y="54016"/>
                  </a:lnTo>
                  <a:lnTo>
                    <a:pt x="51273" y="85498"/>
                  </a:lnTo>
                  <a:lnTo>
                    <a:pt x="31047" y="114631"/>
                  </a:lnTo>
                  <a:lnTo>
                    <a:pt x="15824" y="149393"/>
                  </a:lnTo>
                  <a:lnTo>
                    <a:pt x="2440" y="182318"/>
                  </a:lnTo>
                  <a:lnTo>
                    <a:pt x="0" y="194200"/>
                  </a:lnTo>
                  <a:lnTo>
                    <a:pt x="1175" y="205127"/>
                  </a:lnTo>
                  <a:lnTo>
                    <a:pt x="5924" y="224129"/>
                  </a:lnTo>
                  <a:lnTo>
                    <a:pt x="7533" y="225620"/>
                  </a:lnTo>
                  <a:lnTo>
                    <a:pt x="9452" y="226614"/>
                  </a:lnTo>
                  <a:lnTo>
                    <a:pt x="11578" y="226429"/>
                  </a:lnTo>
                  <a:lnTo>
                    <a:pt x="16198" y="223966"/>
                  </a:lnTo>
                  <a:lnTo>
                    <a:pt x="23559" y="217819"/>
                  </a:lnTo>
                  <a:lnTo>
                    <a:pt x="3615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0"/>
            <p:cNvSpPr/>
            <p:nvPr>
              <p:custDataLst>
                <p:tags r:id="rId42"/>
              </p:custDataLst>
            </p:nvPr>
          </p:nvSpPr>
          <p:spPr>
            <a:xfrm>
              <a:off x="6530340" y="6126480"/>
              <a:ext cx="160021" cy="121921"/>
            </a:xfrm>
            <a:custGeom>
              <a:avLst/>
              <a:gdLst/>
              <a:ahLst/>
              <a:cxnLst/>
              <a:rect l="0" t="0" r="0" b="0"/>
              <a:pathLst>
                <a:path w="160021" h="121921">
                  <a:moveTo>
                    <a:pt x="0" y="0"/>
                  </a:moveTo>
                  <a:lnTo>
                    <a:pt x="0" y="0"/>
                  </a:lnTo>
                  <a:lnTo>
                    <a:pt x="27030" y="37503"/>
                  </a:lnTo>
                  <a:lnTo>
                    <a:pt x="55226" y="69839"/>
                  </a:lnTo>
                  <a:lnTo>
                    <a:pt x="89431" y="98557"/>
                  </a:lnTo>
                  <a:lnTo>
                    <a:pt x="101554" y="108150"/>
                  </a:lnTo>
                  <a:lnTo>
                    <a:pt x="121813" y="117463"/>
                  </a:lnTo>
                  <a:lnTo>
                    <a:pt x="16002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1"/>
            <p:cNvSpPr/>
            <p:nvPr>
              <p:custDataLst>
                <p:tags r:id="rId43"/>
              </p:custDataLst>
            </p:nvPr>
          </p:nvSpPr>
          <p:spPr>
            <a:xfrm>
              <a:off x="6728460" y="6142914"/>
              <a:ext cx="373381" cy="212167"/>
            </a:xfrm>
            <a:custGeom>
              <a:avLst/>
              <a:gdLst/>
              <a:ahLst/>
              <a:cxnLst/>
              <a:rect l="0" t="0" r="0" b="0"/>
              <a:pathLst>
                <a:path w="373381" h="212167">
                  <a:moveTo>
                    <a:pt x="0" y="90246"/>
                  </a:moveTo>
                  <a:lnTo>
                    <a:pt x="0" y="90246"/>
                  </a:lnTo>
                  <a:lnTo>
                    <a:pt x="36407" y="82156"/>
                  </a:lnTo>
                  <a:lnTo>
                    <a:pt x="74391" y="70335"/>
                  </a:lnTo>
                  <a:lnTo>
                    <a:pt x="95944" y="59847"/>
                  </a:lnTo>
                  <a:lnTo>
                    <a:pt x="101909" y="54722"/>
                  </a:lnTo>
                  <a:lnTo>
                    <a:pt x="110096" y="41991"/>
                  </a:lnTo>
                  <a:lnTo>
                    <a:pt x="110652" y="39449"/>
                  </a:lnTo>
                  <a:lnTo>
                    <a:pt x="110174" y="36908"/>
                  </a:lnTo>
                  <a:lnTo>
                    <a:pt x="109009" y="34367"/>
                  </a:lnTo>
                  <a:lnTo>
                    <a:pt x="107386" y="32673"/>
                  </a:lnTo>
                  <a:lnTo>
                    <a:pt x="92972" y="24347"/>
                  </a:lnTo>
                  <a:lnTo>
                    <a:pt x="84783" y="22857"/>
                  </a:lnTo>
                  <a:lnTo>
                    <a:pt x="70654" y="26064"/>
                  </a:lnTo>
                  <a:lnTo>
                    <a:pt x="50708" y="35580"/>
                  </a:lnTo>
                  <a:lnTo>
                    <a:pt x="17492" y="61574"/>
                  </a:lnTo>
                  <a:lnTo>
                    <a:pt x="5525" y="80444"/>
                  </a:lnTo>
                  <a:lnTo>
                    <a:pt x="1637" y="95432"/>
                  </a:lnTo>
                  <a:lnTo>
                    <a:pt x="144" y="125815"/>
                  </a:lnTo>
                  <a:lnTo>
                    <a:pt x="4579" y="135969"/>
                  </a:lnTo>
                  <a:lnTo>
                    <a:pt x="21224" y="156286"/>
                  </a:lnTo>
                  <a:lnTo>
                    <a:pt x="35828" y="167481"/>
                  </a:lnTo>
                  <a:lnTo>
                    <a:pt x="66159" y="175655"/>
                  </a:lnTo>
                  <a:lnTo>
                    <a:pt x="103911" y="181545"/>
                  </a:lnTo>
                  <a:lnTo>
                    <a:pt x="129156" y="178519"/>
                  </a:lnTo>
                  <a:lnTo>
                    <a:pt x="165918" y="160332"/>
                  </a:lnTo>
                  <a:lnTo>
                    <a:pt x="187620" y="144918"/>
                  </a:lnTo>
                  <a:lnTo>
                    <a:pt x="224403" y="108808"/>
                  </a:lnTo>
                  <a:lnTo>
                    <a:pt x="255491" y="72558"/>
                  </a:lnTo>
                  <a:lnTo>
                    <a:pt x="283824" y="38690"/>
                  </a:lnTo>
                  <a:lnTo>
                    <a:pt x="287860" y="28027"/>
                  </a:lnTo>
                  <a:lnTo>
                    <a:pt x="289411" y="11618"/>
                  </a:lnTo>
                  <a:lnTo>
                    <a:pt x="288614" y="9888"/>
                  </a:lnTo>
                  <a:lnTo>
                    <a:pt x="287236" y="8734"/>
                  </a:lnTo>
                  <a:lnTo>
                    <a:pt x="283447" y="6605"/>
                  </a:lnTo>
                  <a:lnTo>
                    <a:pt x="278941" y="2836"/>
                  </a:lnTo>
                  <a:lnTo>
                    <a:pt x="271858" y="598"/>
                  </a:lnTo>
                  <a:lnTo>
                    <a:pt x="267600" y="0"/>
                  </a:lnTo>
                  <a:lnTo>
                    <a:pt x="253514" y="3205"/>
                  </a:lnTo>
                  <a:lnTo>
                    <a:pt x="219432" y="16749"/>
                  </a:lnTo>
                  <a:lnTo>
                    <a:pt x="209568" y="23997"/>
                  </a:lnTo>
                  <a:lnTo>
                    <a:pt x="196336" y="42446"/>
                  </a:lnTo>
                  <a:lnTo>
                    <a:pt x="192229" y="53317"/>
                  </a:lnTo>
                  <a:lnTo>
                    <a:pt x="190652" y="80412"/>
                  </a:lnTo>
                  <a:lnTo>
                    <a:pt x="195083" y="90391"/>
                  </a:lnTo>
                  <a:lnTo>
                    <a:pt x="221382" y="122997"/>
                  </a:lnTo>
                  <a:lnTo>
                    <a:pt x="238598" y="142001"/>
                  </a:lnTo>
                  <a:lnTo>
                    <a:pt x="270242" y="168777"/>
                  </a:lnTo>
                  <a:lnTo>
                    <a:pt x="303743" y="187007"/>
                  </a:lnTo>
                  <a:lnTo>
                    <a:pt x="336677" y="200857"/>
                  </a:lnTo>
                  <a:lnTo>
                    <a:pt x="373380" y="21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2"/>
            <p:cNvSpPr/>
            <p:nvPr>
              <p:custDataLst>
                <p:tags r:id="rId44"/>
              </p:custDataLst>
            </p:nvPr>
          </p:nvSpPr>
          <p:spPr>
            <a:xfrm>
              <a:off x="6347460" y="6438900"/>
              <a:ext cx="195299" cy="339345"/>
            </a:xfrm>
            <a:custGeom>
              <a:avLst/>
              <a:gdLst/>
              <a:ahLst/>
              <a:cxnLst/>
              <a:rect l="0" t="0" r="0" b="0"/>
              <a:pathLst>
                <a:path w="195299" h="339345">
                  <a:moveTo>
                    <a:pt x="129540" y="0"/>
                  </a:moveTo>
                  <a:lnTo>
                    <a:pt x="129540" y="0"/>
                  </a:lnTo>
                  <a:lnTo>
                    <a:pt x="133585" y="32362"/>
                  </a:lnTo>
                  <a:lnTo>
                    <a:pt x="136101" y="64622"/>
                  </a:lnTo>
                  <a:lnTo>
                    <a:pt x="140892" y="94313"/>
                  </a:lnTo>
                  <a:lnTo>
                    <a:pt x="149249" y="129449"/>
                  </a:lnTo>
                  <a:lnTo>
                    <a:pt x="153160" y="157359"/>
                  </a:lnTo>
                  <a:lnTo>
                    <a:pt x="166535" y="192232"/>
                  </a:lnTo>
                  <a:lnTo>
                    <a:pt x="177582" y="227437"/>
                  </a:lnTo>
                  <a:lnTo>
                    <a:pt x="187918" y="258850"/>
                  </a:lnTo>
                  <a:lnTo>
                    <a:pt x="193874" y="281025"/>
                  </a:lnTo>
                  <a:lnTo>
                    <a:pt x="193675" y="304117"/>
                  </a:lnTo>
                  <a:lnTo>
                    <a:pt x="195156" y="309425"/>
                  </a:lnTo>
                  <a:lnTo>
                    <a:pt x="195298" y="313810"/>
                  </a:lnTo>
                  <a:lnTo>
                    <a:pt x="193197" y="320939"/>
                  </a:lnTo>
                  <a:lnTo>
                    <a:pt x="187254" y="329714"/>
                  </a:lnTo>
                  <a:lnTo>
                    <a:pt x="180309" y="332807"/>
                  </a:lnTo>
                  <a:lnTo>
                    <a:pt x="157142" y="339344"/>
                  </a:lnTo>
                  <a:lnTo>
                    <a:pt x="123945" y="331937"/>
                  </a:lnTo>
                  <a:lnTo>
                    <a:pt x="92686" y="316338"/>
                  </a:lnTo>
                  <a:lnTo>
                    <a:pt x="58752" y="286072"/>
                  </a:lnTo>
                  <a:lnTo>
                    <a:pt x="40423" y="258391"/>
                  </a:lnTo>
                  <a:lnTo>
                    <a:pt x="24354" y="224419"/>
                  </a:lnTo>
                  <a:lnTo>
                    <a:pt x="10957" y="19033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3"/>
            <p:cNvSpPr/>
            <p:nvPr>
              <p:custDataLst>
                <p:tags r:id="rId45"/>
              </p:custDataLst>
            </p:nvPr>
          </p:nvSpPr>
          <p:spPr>
            <a:xfrm>
              <a:off x="6339840" y="6442475"/>
              <a:ext cx="274321" cy="26906"/>
            </a:xfrm>
            <a:custGeom>
              <a:avLst/>
              <a:gdLst/>
              <a:ahLst/>
              <a:cxnLst/>
              <a:rect l="0" t="0" r="0" b="0"/>
              <a:pathLst>
                <a:path w="274321" h="26906">
                  <a:moveTo>
                    <a:pt x="0" y="4045"/>
                  </a:moveTo>
                  <a:lnTo>
                    <a:pt x="0" y="4045"/>
                  </a:lnTo>
                  <a:lnTo>
                    <a:pt x="36407" y="0"/>
                  </a:lnTo>
                  <a:lnTo>
                    <a:pt x="63312" y="272"/>
                  </a:lnTo>
                  <a:lnTo>
                    <a:pt x="97499" y="5185"/>
                  </a:lnTo>
                  <a:lnTo>
                    <a:pt x="129078" y="9745"/>
                  </a:lnTo>
                  <a:lnTo>
                    <a:pt x="159883" y="13354"/>
                  </a:lnTo>
                  <a:lnTo>
                    <a:pt x="196588" y="18113"/>
                  </a:lnTo>
                  <a:lnTo>
                    <a:pt x="231503" y="25162"/>
                  </a:lnTo>
                  <a:lnTo>
                    <a:pt x="269337" y="26837"/>
                  </a:lnTo>
                  <a:lnTo>
                    <a:pt x="274320" y="26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4"/>
            <p:cNvSpPr/>
            <p:nvPr>
              <p:custDataLst>
                <p:tags r:id="rId46"/>
              </p:custDataLst>
            </p:nvPr>
          </p:nvSpPr>
          <p:spPr>
            <a:xfrm>
              <a:off x="6579076" y="6522720"/>
              <a:ext cx="187485" cy="162401"/>
            </a:xfrm>
            <a:custGeom>
              <a:avLst/>
              <a:gdLst/>
              <a:ahLst/>
              <a:cxnLst/>
              <a:rect l="0" t="0" r="0" b="0"/>
              <a:pathLst>
                <a:path w="187485" h="162401">
                  <a:moveTo>
                    <a:pt x="19844" y="0"/>
                  </a:moveTo>
                  <a:lnTo>
                    <a:pt x="19844" y="0"/>
                  </a:lnTo>
                  <a:lnTo>
                    <a:pt x="11754" y="28317"/>
                  </a:lnTo>
                  <a:lnTo>
                    <a:pt x="1625" y="61411"/>
                  </a:lnTo>
                  <a:lnTo>
                    <a:pt x="0" y="99119"/>
                  </a:lnTo>
                  <a:lnTo>
                    <a:pt x="582" y="109811"/>
                  </a:lnTo>
                  <a:lnTo>
                    <a:pt x="7855" y="127618"/>
                  </a:lnTo>
                  <a:lnTo>
                    <a:pt x="14797" y="135177"/>
                  </a:lnTo>
                  <a:lnTo>
                    <a:pt x="29007" y="146929"/>
                  </a:lnTo>
                  <a:lnTo>
                    <a:pt x="39157" y="149969"/>
                  </a:lnTo>
                  <a:lnTo>
                    <a:pt x="50441" y="150473"/>
                  </a:lnTo>
                  <a:lnTo>
                    <a:pt x="71496" y="141651"/>
                  </a:lnTo>
                  <a:lnTo>
                    <a:pt x="97153" y="120387"/>
                  </a:lnTo>
                  <a:lnTo>
                    <a:pt x="113698" y="93623"/>
                  </a:lnTo>
                  <a:lnTo>
                    <a:pt x="126419" y="61195"/>
                  </a:lnTo>
                  <a:lnTo>
                    <a:pt x="122447" y="65076"/>
                  </a:lnTo>
                  <a:lnTo>
                    <a:pt x="120479" y="69281"/>
                  </a:lnTo>
                  <a:lnTo>
                    <a:pt x="118996" y="103568"/>
                  </a:lnTo>
                  <a:lnTo>
                    <a:pt x="118932" y="119210"/>
                  </a:lnTo>
                  <a:lnTo>
                    <a:pt x="123432" y="129464"/>
                  </a:lnTo>
                  <a:lnTo>
                    <a:pt x="139664" y="154083"/>
                  </a:lnTo>
                  <a:lnTo>
                    <a:pt x="148168" y="161050"/>
                  </a:lnTo>
                  <a:lnTo>
                    <a:pt x="152807" y="162400"/>
                  </a:lnTo>
                  <a:lnTo>
                    <a:pt x="162476" y="161643"/>
                  </a:lnTo>
                  <a:lnTo>
                    <a:pt x="18748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5"/>
            <p:cNvSpPr/>
            <p:nvPr>
              <p:custDataLst>
                <p:tags r:id="rId47"/>
              </p:custDataLst>
            </p:nvPr>
          </p:nvSpPr>
          <p:spPr>
            <a:xfrm>
              <a:off x="6751490" y="6431280"/>
              <a:ext cx="197684" cy="242210"/>
            </a:xfrm>
            <a:custGeom>
              <a:avLst/>
              <a:gdLst/>
              <a:ahLst/>
              <a:cxnLst/>
              <a:rect l="0" t="0" r="0" b="0"/>
              <a:pathLst>
                <a:path w="197684" h="242210">
                  <a:moveTo>
                    <a:pt x="91270" y="0"/>
                  </a:moveTo>
                  <a:lnTo>
                    <a:pt x="91270" y="0"/>
                  </a:lnTo>
                  <a:lnTo>
                    <a:pt x="91270" y="22578"/>
                  </a:lnTo>
                  <a:lnTo>
                    <a:pt x="92963" y="55755"/>
                  </a:lnTo>
                  <a:lnTo>
                    <a:pt x="101743" y="92625"/>
                  </a:lnTo>
                  <a:lnTo>
                    <a:pt x="105569" y="130527"/>
                  </a:lnTo>
                  <a:lnTo>
                    <a:pt x="110369" y="166330"/>
                  </a:lnTo>
                  <a:lnTo>
                    <a:pt x="115081" y="197014"/>
                  </a:lnTo>
                  <a:lnTo>
                    <a:pt x="127154" y="221534"/>
                  </a:lnTo>
                  <a:lnTo>
                    <a:pt x="129312" y="235722"/>
                  </a:lnTo>
                  <a:lnTo>
                    <a:pt x="129354" y="232027"/>
                  </a:lnTo>
                  <a:lnTo>
                    <a:pt x="113931" y="195599"/>
                  </a:lnTo>
                  <a:lnTo>
                    <a:pt x="103930" y="171188"/>
                  </a:lnTo>
                  <a:lnTo>
                    <a:pt x="67122" y="135525"/>
                  </a:lnTo>
                  <a:lnTo>
                    <a:pt x="51661" y="122600"/>
                  </a:lnTo>
                  <a:lnTo>
                    <a:pt x="47084" y="119833"/>
                  </a:lnTo>
                  <a:lnTo>
                    <a:pt x="42340" y="118836"/>
                  </a:lnTo>
                  <a:lnTo>
                    <a:pt x="13317" y="122384"/>
                  </a:lnTo>
                  <a:lnTo>
                    <a:pt x="6389" y="125795"/>
                  </a:lnTo>
                  <a:lnTo>
                    <a:pt x="4203" y="128737"/>
                  </a:lnTo>
                  <a:lnTo>
                    <a:pt x="1126" y="140120"/>
                  </a:lnTo>
                  <a:lnTo>
                    <a:pt x="0" y="158706"/>
                  </a:lnTo>
                  <a:lnTo>
                    <a:pt x="3926" y="177129"/>
                  </a:lnTo>
                  <a:lnTo>
                    <a:pt x="10400" y="186814"/>
                  </a:lnTo>
                  <a:lnTo>
                    <a:pt x="43183" y="218671"/>
                  </a:lnTo>
                  <a:lnTo>
                    <a:pt x="80066" y="238335"/>
                  </a:lnTo>
                  <a:lnTo>
                    <a:pt x="100086" y="242209"/>
                  </a:lnTo>
                  <a:lnTo>
                    <a:pt x="112403" y="238600"/>
                  </a:lnTo>
                  <a:lnTo>
                    <a:pt x="144539" y="216903"/>
                  </a:lnTo>
                  <a:lnTo>
                    <a:pt x="172207" y="182343"/>
                  </a:lnTo>
                  <a:lnTo>
                    <a:pt x="191109" y="153141"/>
                  </a:lnTo>
                  <a:lnTo>
                    <a:pt x="197683" y="130561"/>
                  </a:lnTo>
                  <a:lnTo>
                    <a:pt x="189780" y="129841"/>
                  </a:lnTo>
                  <a:lnTo>
                    <a:pt x="186578" y="131435"/>
                  </a:lnTo>
                  <a:lnTo>
                    <a:pt x="180760" y="137720"/>
                  </a:lnTo>
                  <a:lnTo>
                    <a:pt x="172725" y="150778"/>
                  </a:lnTo>
                  <a:lnTo>
                    <a:pt x="168508" y="175598"/>
                  </a:lnTo>
                  <a:lnTo>
                    <a:pt x="167530" y="213231"/>
                  </a:lnTo>
                  <a:lnTo>
                    <a:pt x="167510" y="218354"/>
                  </a:lnTo>
                  <a:lnTo>
                    <a:pt x="168343" y="221769"/>
                  </a:lnTo>
                  <a:lnTo>
                    <a:pt x="169745" y="224046"/>
                  </a:lnTo>
                  <a:lnTo>
                    <a:pt x="171526" y="225564"/>
                  </a:lnTo>
                  <a:lnTo>
                    <a:pt x="175763" y="227251"/>
                  </a:lnTo>
                  <a:lnTo>
                    <a:pt x="178079" y="227700"/>
                  </a:lnTo>
                  <a:lnTo>
                    <a:pt x="180470" y="227154"/>
                  </a:lnTo>
                  <a:lnTo>
                    <a:pt x="19033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6"/>
            <p:cNvSpPr/>
            <p:nvPr>
              <p:custDataLst>
                <p:tags r:id="rId48"/>
              </p:custDataLst>
            </p:nvPr>
          </p:nvSpPr>
          <p:spPr>
            <a:xfrm>
              <a:off x="6941820" y="6446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67"/>
            <p:cNvSpPr/>
            <p:nvPr>
              <p:custDataLst>
                <p:tags r:id="rId49"/>
              </p:custDataLst>
            </p:nvPr>
          </p:nvSpPr>
          <p:spPr>
            <a:xfrm>
              <a:off x="7008550" y="6515100"/>
              <a:ext cx="184731" cy="190234"/>
            </a:xfrm>
            <a:custGeom>
              <a:avLst/>
              <a:gdLst/>
              <a:ahLst/>
              <a:cxnLst/>
              <a:rect l="0" t="0" r="0" b="0"/>
              <a:pathLst>
                <a:path w="184731" h="190234">
                  <a:moveTo>
                    <a:pt x="70430" y="0"/>
                  </a:moveTo>
                  <a:lnTo>
                    <a:pt x="70430" y="0"/>
                  </a:lnTo>
                  <a:lnTo>
                    <a:pt x="37316" y="27031"/>
                  </a:lnTo>
                  <a:lnTo>
                    <a:pt x="17627" y="42347"/>
                  </a:lnTo>
                  <a:lnTo>
                    <a:pt x="50" y="72714"/>
                  </a:lnTo>
                  <a:lnTo>
                    <a:pt x="0" y="104801"/>
                  </a:lnTo>
                  <a:lnTo>
                    <a:pt x="5347" y="130300"/>
                  </a:lnTo>
                  <a:lnTo>
                    <a:pt x="16338" y="148581"/>
                  </a:lnTo>
                  <a:lnTo>
                    <a:pt x="45187" y="180227"/>
                  </a:lnTo>
                  <a:lnTo>
                    <a:pt x="55260" y="185934"/>
                  </a:lnTo>
                  <a:lnTo>
                    <a:pt x="72709" y="189147"/>
                  </a:lnTo>
                  <a:lnTo>
                    <a:pt x="97315" y="190233"/>
                  </a:lnTo>
                  <a:lnTo>
                    <a:pt x="117342" y="182332"/>
                  </a:lnTo>
                  <a:lnTo>
                    <a:pt x="135318" y="165219"/>
                  </a:lnTo>
                  <a:lnTo>
                    <a:pt x="160948" y="130814"/>
                  </a:lnTo>
                  <a:lnTo>
                    <a:pt x="169687" y="93511"/>
                  </a:lnTo>
                  <a:lnTo>
                    <a:pt x="174911" y="62514"/>
                  </a:lnTo>
                  <a:lnTo>
                    <a:pt x="176459" y="42606"/>
                  </a:lnTo>
                  <a:lnTo>
                    <a:pt x="175829" y="39411"/>
                  </a:lnTo>
                  <a:lnTo>
                    <a:pt x="174562" y="38127"/>
                  </a:lnTo>
                  <a:lnTo>
                    <a:pt x="165742" y="38102"/>
                  </a:lnTo>
                  <a:lnTo>
                    <a:pt x="164451" y="38948"/>
                  </a:lnTo>
                  <a:lnTo>
                    <a:pt x="163591" y="40360"/>
                  </a:lnTo>
                  <a:lnTo>
                    <a:pt x="162635" y="45031"/>
                  </a:lnTo>
                  <a:lnTo>
                    <a:pt x="161250" y="57181"/>
                  </a:lnTo>
                  <a:lnTo>
                    <a:pt x="155883" y="78715"/>
                  </a:lnTo>
                  <a:lnTo>
                    <a:pt x="154393" y="113852"/>
                  </a:lnTo>
                  <a:lnTo>
                    <a:pt x="156551" y="131666"/>
                  </a:lnTo>
                  <a:lnTo>
                    <a:pt x="162552" y="148513"/>
                  </a:lnTo>
                  <a:lnTo>
                    <a:pt x="168119" y="157747"/>
                  </a:lnTo>
                  <a:lnTo>
                    <a:pt x="169422" y="158505"/>
                  </a:lnTo>
                  <a:lnTo>
                    <a:pt x="173129" y="159347"/>
                  </a:lnTo>
                  <a:lnTo>
                    <a:pt x="175301" y="157878"/>
                  </a:lnTo>
                  <a:lnTo>
                    <a:pt x="18473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68"/>
            <p:cNvSpPr/>
            <p:nvPr>
              <p:custDataLst>
                <p:tags r:id="rId50"/>
              </p:custDataLst>
            </p:nvPr>
          </p:nvSpPr>
          <p:spPr>
            <a:xfrm>
              <a:off x="7178040" y="64084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" name="SMARTInkShape-469"/>
            <p:cNvSpPr/>
            <p:nvPr>
              <p:custDataLst>
                <p:tags r:id="rId51"/>
              </p:custDataLst>
            </p:nvPr>
          </p:nvSpPr>
          <p:spPr>
            <a:xfrm>
              <a:off x="7224629" y="6414934"/>
              <a:ext cx="349652" cy="285418"/>
            </a:xfrm>
            <a:custGeom>
              <a:avLst/>
              <a:gdLst/>
              <a:ahLst/>
              <a:cxnLst/>
              <a:rect l="0" t="0" r="0" b="0"/>
              <a:pathLst>
                <a:path w="349652" h="285418">
                  <a:moveTo>
                    <a:pt x="105811" y="130646"/>
                  </a:moveTo>
                  <a:lnTo>
                    <a:pt x="105811" y="130646"/>
                  </a:lnTo>
                  <a:lnTo>
                    <a:pt x="73450" y="134690"/>
                  </a:lnTo>
                  <a:lnTo>
                    <a:pt x="41189" y="141252"/>
                  </a:lnTo>
                  <a:lnTo>
                    <a:pt x="23635" y="148558"/>
                  </a:lnTo>
                  <a:lnTo>
                    <a:pt x="9026" y="160131"/>
                  </a:lnTo>
                  <a:lnTo>
                    <a:pt x="3529" y="169432"/>
                  </a:lnTo>
                  <a:lnTo>
                    <a:pt x="0" y="189202"/>
                  </a:lnTo>
                  <a:lnTo>
                    <a:pt x="3434" y="204346"/>
                  </a:lnTo>
                  <a:lnTo>
                    <a:pt x="9813" y="219558"/>
                  </a:lnTo>
                  <a:lnTo>
                    <a:pt x="13026" y="222941"/>
                  </a:lnTo>
                  <a:lnTo>
                    <a:pt x="50077" y="240047"/>
                  </a:lnTo>
                  <a:lnTo>
                    <a:pt x="54262" y="240834"/>
                  </a:lnTo>
                  <a:lnTo>
                    <a:pt x="57899" y="240512"/>
                  </a:lnTo>
                  <a:lnTo>
                    <a:pt x="77738" y="231661"/>
                  </a:lnTo>
                  <a:lnTo>
                    <a:pt x="84303" y="226906"/>
                  </a:lnTo>
                  <a:lnTo>
                    <a:pt x="87785" y="221970"/>
                  </a:lnTo>
                  <a:lnTo>
                    <a:pt x="97377" y="194848"/>
                  </a:lnTo>
                  <a:lnTo>
                    <a:pt x="97829" y="189378"/>
                  </a:lnTo>
                  <a:lnTo>
                    <a:pt x="95772" y="184124"/>
                  </a:lnTo>
                  <a:lnTo>
                    <a:pt x="90875" y="176821"/>
                  </a:lnTo>
                  <a:lnTo>
                    <a:pt x="90598" y="187013"/>
                  </a:lnTo>
                  <a:lnTo>
                    <a:pt x="99979" y="222304"/>
                  </a:lnTo>
                  <a:lnTo>
                    <a:pt x="101923" y="227311"/>
                  </a:lnTo>
                  <a:lnTo>
                    <a:pt x="108598" y="235133"/>
                  </a:lnTo>
                  <a:lnTo>
                    <a:pt x="141535" y="261538"/>
                  </a:lnTo>
                  <a:lnTo>
                    <a:pt x="166960" y="271805"/>
                  </a:lnTo>
                  <a:lnTo>
                    <a:pt x="198447" y="274950"/>
                  </a:lnTo>
                  <a:lnTo>
                    <a:pt x="216420" y="271240"/>
                  </a:lnTo>
                  <a:lnTo>
                    <a:pt x="232470" y="260733"/>
                  </a:lnTo>
                  <a:lnTo>
                    <a:pt x="263261" y="228026"/>
                  </a:lnTo>
                  <a:lnTo>
                    <a:pt x="278522" y="198258"/>
                  </a:lnTo>
                  <a:lnTo>
                    <a:pt x="289723" y="166672"/>
                  </a:lnTo>
                  <a:lnTo>
                    <a:pt x="298404" y="135864"/>
                  </a:lnTo>
                  <a:lnTo>
                    <a:pt x="302293" y="109332"/>
                  </a:lnTo>
                  <a:lnTo>
                    <a:pt x="297524" y="72374"/>
                  </a:lnTo>
                  <a:lnTo>
                    <a:pt x="288428" y="39737"/>
                  </a:lnTo>
                  <a:lnTo>
                    <a:pt x="285976" y="31940"/>
                  </a:lnTo>
                  <a:lnTo>
                    <a:pt x="281801" y="25895"/>
                  </a:lnTo>
                  <a:lnTo>
                    <a:pt x="253728" y="3064"/>
                  </a:lnTo>
                  <a:lnTo>
                    <a:pt x="249296" y="718"/>
                  </a:lnTo>
                  <a:lnTo>
                    <a:pt x="245495" y="0"/>
                  </a:lnTo>
                  <a:lnTo>
                    <a:pt x="215890" y="3266"/>
                  </a:lnTo>
                  <a:lnTo>
                    <a:pt x="212216" y="5087"/>
                  </a:lnTo>
                  <a:lnTo>
                    <a:pt x="205879" y="11624"/>
                  </a:lnTo>
                  <a:lnTo>
                    <a:pt x="203002" y="15738"/>
                  </a:lnTo>
                  <a:lnTo>
                    <a:pt x="197549" y="38371"/>
                  </a:lnTo>
                  <a:lnTo>
                    <a:pt x="193150" y="67621"/>
                  </a:lnTo>
                  <a:lnTo>
                    <a:pt x="191520" y="103129"/>
                  </a:lnTo>
                  <a:lnTo>
                    <a:pt x="196871" y="135100"/>
                  </a:lnTo>
                  <a:lnTo>
                    <a:pt x="207956" y="166020"/>
                  </a:lnTo>
                  <a:lnTo>
                    <a:pt x="218674" y="195784"/>
                  </a:lnTo>
                  <a:lnTo>
                    <a:pt x="241934" y="229026"/>
                  </a:lnTo>
                  <a:lnTo>
                    <a:pt x="260161" y="250106"/>
                  </a:lnTo>
                  <a:lnTo>
                    <a:pt x="296569" y="276796"/>
                  </a:lnTo>
                  <a:lnTo>
                    <a:pt x="311665" y="283937"/>
                  </a:lnTo>
                  <a:lnTo>
                    <a:pt x="326842" y="285417"/>
                  </a:lnTo>
                  <a:lnTo>
                    <a:pt x="349651" y="28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SMARTInkShape-470"/>
            <p:cNvSpPr/>
            <p:nvPr>
              <p:custDataLst>
                <p:tags r:id="rId52"/>
              </p:custDataLst>
            </p:nvPr>
          </p:nvSpPr>
          <p:spPr>
            <a:xfrm>
              <a:off x="7642860" y="6553200"/>
              <a:ext cx="137161" cy="38101"/>
            </a:xfrm>
            <a:custGeom>
              <a:avLst/>
              <a:gdLst/>
              <a:ahLst/>
              <a:cxnLst/>
              <a:rect l="0" t="0" r="0" b="0"/>
              <a:pathLst>
                <a:path w="137161" h="38101">
                  <a:moveTo>
                    <a:pt x="0" y="0"/>
                  </a:moveTo>
                  <a:lnTo>
                    <a:pt x="0" y="0"/>
                  </a:lnTo>
                  <a:lnTo>
                    <a:pt x="36407" y="12135"/>
                  </a:lnTo>
                  <a:lnTo>
                    <a:pt x="71182" y="19683"/>
                  </a:lnTo>
                  <a:lnTo>
                    <a:pt x="105690" y="28316"/>
                  </a:lnTo>
                  <a:lnTo>
                    <a:pt x="13716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SMARTInkShape-471"/>
            <p:cNvSpPr/>
            <p:nvPr>
              <p:custDataLst>
                <p:tags r:id="rId53"/>
              </p:custDataLst>
            </p:nvPr>
          </p:nvSpPr>
          <p:spPr>
            <a:xfrm>
              <a:off x="7155180" y="6126480"/>
              <a:ext cx="182881" cy="36432"/>
            </a:xfrm>
            <a:custGeom>
              <a:avLst/>
              <a:gdLst/>
              <a:ahLst/>
              <a:cxnLst/>
              <a:rect l="0" t="0" r="0" b="0"/>
              <a:pathLst>
                <a:path w="182881" h="36432">
                  <a:moveTo>
                    <a:pt x="0" y="0"/>
                  </a:moveTo>
                  <a:lnTo>
                    <a:pt x="0" y="0"/>
                  </a:lnTo>
                  <a:lnTo>
                    <a:pt x="36407" y="12136"/>
                  </a:lnTo>
                  <a:lnTo>
                    <a:pt x="71183" y="23727"/>
                  </a:lnTo>
                  <a:lnTo>
                    <a:pt x="101618" y="28479"/>
                  </a:lnTo>
                  <a:lnTo>
                    <a:pt x="136160" y="35322"/>
                  </a:lnTo>
                  <a:lnTo>
                    <a:pt x="158877" y="36431"/>
                  </a:lnTo>
                  <a:lnTo>
                    <a:pt x="18288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" name="SMARTInkShape-472"/>
            <p:cNvSpPr/>
            <p:nvPr>
              <p:custDataLst>
                <p:tags r:id="rId54"/>
              </p:custDataLst>
            </p:nvPr>
          </p:nvSpPr>
          <p:spPr>
            <a:xfrm>
              <a:off x="7018020" y="5846129"/>
              <a:ext cx="213361" cy="9376"/>
            </a:xfrm>
            <a:custGeom>
              <a:avLst/>
              <a:gdLst/>
              <a:ahLst/>
              <a:cxnLst/>
              <a:rect l="0" t="0" r="0" b="0"/>
              <a:pathLst>
                <a:path w="213361" h="9376">
                  <a:moveTo>
                    <a:pt x="0" y="6031"/>
                  </a:moveTo>
                  <a:lnTo>
                    <a:pt x="0" y="6031"/>
                  </a:lnTo>
                  <a:lnTo>
                    <a:pt x="36407" y="1987"/>
                  </a:lnTo>
                  <a:lnTo>
                    <a:pt x="63311" y="0"/>
                  </a:lnTo>
                  <a:lnTo>
                    <a:pt x="99756" y="1140"/>
                  </a:lnTo>
                  <a:lnTo>
                    <a:pt x="137366" y="6840"/>
                  </a:lnTo>
                  <a:lnTo>
                    <a:pt x="175321" y="9375"/>
                  </a:lnTo>
                  <a:lnTo>
                    <a:pt x="213360" y="6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SMARTInkShape-473"/>
            <p:cNvSpPr/>
            <p:nvPr>
              <p:custDataLst>
                <p:tags r:id="rId55"/>
              </p:custDataLst>
            </p:nvPr>
          </p:nvSpPr>
          <p:spPr>
            <a:xfrm>
              <a:off x="6554846" y="5806572"/>
              <a:ext cx="196475" cy="139242"/>
            </a:xfrm>
            <a:custGeom>
              <a:avLst/>
              <a:gdLst/>
              <a:ahLst/>
              <a:cxnLst/>
              <a:rect l="0" t="0" r="0" b="0"/>
              <a:pathLst>
                <a:path w="196475" h="139242">
                  <a:moveTo>
                    <a:pt x="21214" y="60828"/>
                  </a:moveTo>
                  <a:lnTo>
                    <a:pt x="21214" y="60828"/>
                  </a:lnTo>
                  <a:lnTo>
                    <a:pt x="53575" y="52737"/>
                  </a:lnTo>
                  <a:lnTo>
                    <a:pt x="88692" y="40916"/>
                  </a:lnTo>
                  <a:lnTo>
                    <a:pt x="109677" y="30429"/>
                  </a:lnTo>
                  <a:lnTo>
                    <a:pt x="115565" y="25304"/>
                  </a:lnTo>
                  <a:lnTo>
                    <a:pt x="118181" y="20204"/>
                  </a:lnTo>
                  <a:lnTo>
                    <a:pt x="119999" y="7490"/>
                  </a:lnTo>
                  <a:lnTo>
                    <a:pt x="120091" y="4949"/>
                  </a:lnTo>
                  <a:lnTo>
                    <a:pt x="119306" y="3255"/>
                  </a:lnTo>
                  <a:lnTo>
                    <a:pt x="117934" y="2126"/>
                  </a:lnTo>
                  <a:lnTo>
                    <a:pt x="116175" y="1374"/>
                  </a:lnTo>
                  <a:lnTo>
                    <a:pt x="91751" y="0"/>
                  </a:lnTo>
                  <a:lnTo>
                    <a:pt x="57758" y="10486"/>
                  </a:lnTo>
                  <a:lnTo>
                    <a:pt x="34611" y="21125"/>
                  </a:lnTo>
                  <a:lnTo>
                    <a:pt x="12651" y="39461"/>
                  </a:lnTo>
                  <a:lnTo>
                    <a:pt x="3907" y="51863"/>
                  </a:lnTo>
                  <a:lnTo>
                    <a:pt x="0" y="66262"/>
                  </a:lnTo>
                  <a:lnTo>
                    <a:pt x="27158" y="101479"/>
                  </a:lnTo>
                  <a:lnTo>
                    <a:pt x="56560" y="125178"/>
                  </a:lnTo>
                  <a:lnTo>
                    <a:pt x="85403" y="137562"/>
                  </a:lnTo>
                  <a:lnTo>
                    <a:pt x="103082" y="139241"/>
                  </a:lnTo>
                  <a:lnTo>
                    <a:pt x="135129" y="137465"/>
                  </a:lnTo>
                  <a:lnTo>
                    <a:pt x="158260" y="133112"/>
                  </a:lnTo>
                  <a:lnTo>
                    <a:pt x="196474" y="11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SMARTInkShape-474"/>
            <p:cNvSpPr/>
            <p:nvPr>
              <p:custDataLst>
                <p:tags r:id="rId56"/>
              </p:custDataLst>
            </p:nvPr>
          </p:nvSpPr>
          <p:spPr>
            <a:xfrm>
              <a:off x="6310421" y="5661660"/>
              <a:ext cx="242780" cy="288400"/>
            </a:xfrm>
            <a:custGeom>
              <a:avLst/>
              <a:gdLst/>
              <a:ahLst/>
              <a:cxnLst/>
              <a:rect l="0" t="0" r="0" b="0"/>
              <a:pathLst>
                <a:path w="242780" h="288400">
                  <a:moveTo>
                    <a:pt x="14179" y="0"/>
                  </a:moveTo>
                  <a:lnTo>
                    <a:pt x="14179" y="0"/>
                  </a:lnTo>
                  <a:lnTo>
                    <a:pt x="10134" y="32361"/>
                  </a:lnTo>
                  <a:lnTo>
                    <a:pt x="7618" y="64622"/>
                  </a:lnTo>
                  <a:lnTo>
                    <a:pt x="6872" y="94313"/>
                  </a:lnTo>
                  <a:lnTo>
                    <a:pt x="2606" y="124559"/>
                  </a:lnTo>
                  <a:lnTo>
                    <a:pt x="26" y="154970"/>
                  </a:lnTo>
                  <a:lnTo>
                    <a:pt x="0" y="189503"/>
                  </a:lnTo>
                  <a:lnTo>
                    <a:pt x="3392" y="213065"/>
                  </a:lnTo>
                  <a:lnTo>
                    <a:pt x="2327" y="243782"/>
                  </a:lnTo>
                  <a:lnTo>
                    <a:pt x="5525" y="256514"/>
                  </a:lnTo>
                  <a:lnTo>
                    <a:pt x="7562" y="259910"/>
                  </a:lnTo>
                  <a:lnTo>
                    <a:pt x="14064" y="266582"/>
                  </a:lnTo>
                  <a:lnTo>
                    <a:pt x="18190" y="266665"/>
                  </a:lnTo>
                  <a:lnTo>
                    <a:pt x="22453" y="264426"/>
                  </a:lnTo>
                  <a:lnTo>
                    <a:pt x="27170" y="261456"/>
                  </a:lnTo>
                  <a:lnTo>
                    <a:pt x="35432" y="259784"/>
                  </a:lnTo>
                  <a:lnTo>
                    <a:pt x="62745" y="259988"/>
                  </a:lnTo>
                  <a:lnTo>
                    <a:pt x="98183" y="266846"/>
                  </a:lnTo>
                  <a:lnTo>
                    <a:pt x="129674" y="273168"/>
                  </a:lnTo>
                  <a:lnTo>
                    <a:pt x="166213" y="280779"/>
                  </a:lnTo>
                  <a:lnTo>
                    <a:pt x="201271" y="288399"/>
                  </a:lnTo>
                  <a:lnTo>
                    <a:pt x="217122" y="285171"/>
                  </a:lnTo>
                  <a:lnTo>
                    <a:pt x="24277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0" name="SMARTInkShape-475"/>
          <p:cNvSpPr/>
          <p:nvPr>
            <p:custDataLst>
              <p:tags r:id="rId5"/>
            </p:custDataLst>
          </p:nvPr>
        </p:nvSpPr>
        <p:spPr>
          <a:xfrm>
            <a:off x="7399020" y="5562600"/>
            <a:ext cx="670561" cy="312341"/>
          </a:xfrm>
          <a:custGeom>
            <a:avLst/>
            <a:gdLst/>
            <a:ahLst/>
            <a:cxnLst/>
            <a:rect l="0" t="0" r="0" b="0"/>
            <a:pathLst>
              <a:path w="670561" h="312341">
                <a:moveTo>
                  <a:pt x="0" y="129540"/>
                </a:moveTo>
                <a:lnTo>
                  <a:pt x="0" y="129540"/>
                </a:lnTo>
                <a:lnTo>
                  <a:pt x="21794" y="163500"/>
                </a:lnTo>
                <a:lnTo>
                  <a:pt x="39144" y="197303"/>
                </a:lnTo>
                <a:lnTo>
                  <a:pt x="47031" y="212997"/>
                </a:lnTo>
                <a:lnTo>
                  <a:pt x="56609" y="243768"/>
                </a:lnTo>
                <a:lnTo>
                  <a:pt x="72240" y="275847"/>
                </a:lnTo>
                <a:lnTo>
                  <a:pt x="83714" y="312152"/>
                </a:lnTo>
                <a:lnTo>
                  <a:pt x="87834" y="312340"/>
                </a:lnTo>
                <a:lnTo>
                  <a:pt x="89036" y="311521"/>
                </a:lnTo>
                <a:lnTo>
                  <a:pt x="89836" y="310126"/>
                </a:lnTo>
                <a:lnTo>
                  <a:pt x="90371" y="308351"/>
                </a:lnTo>
                <a:lnTo>
                  <a:pt x="95481" y="304121"/>
                </a:lnTo>
                <a:lnTo>
                  <a:pt x="133084" y="270610"/>
                </a:lnTo>
                <a:lnTo>
                  <a:pt x="162978" y="245365"/>
                </a:lnTo>
                <a:lnTo>
                  <a:pt x="191376" y="226794"/>
                </a:lnTo>
                <a:lnTo>
                  <a:pt x="223498" y="207463"/>
                </a:lnTo>
                <a:lnTo>
                  <a:pt x="248345" y="195499"/>
                </a:lnTo>
                <a:lnTo>
                  <a:pt x="276322" y="181716"/>
                </a:lnTo>
                <a:lnTo>
                  <a:pt x="307948" y="167123"/>
                </a:lnTo>
                <a:lnTo>
                  <a:pt x="340913" y="152169"/>
                </a:lnTo>
                <a:lnTo>
                  <a:pt x="372497" y="137058"/>
                </a:lnTo>
                <a:lnTo>
                  <a:pt x="403468" y="124132"/>
                </a:lnTo>
                <a:lnTo>
                  <a:pt x="433320" y="112743"/>
                </a:lnTo>
                <a:lnTo>
                  <a:pt x="460696" y="102037"/>
                </a:lnTo>
                <a:lnTo>
                  <a:pt x="489234" y="91634"/>
                </a:lnTo>
                <a:lnTo>
                  <a:pt x="518004" y="81366"/>
                </a:lnTo>
                <a:lnTo>
                  <a:pt x="544901" y="71158"/>
                </a:lnTo>
                <a:lnTo>
                  <a:pt x="579799" y="55891"/>
                </a:lnTo>
                <a:lnTo>
                  <a:pt x="611589" y="40643"/>
                </a:lnTo>
                <a:lnTo>
                  <a:pt x="645741" y="20321"/>
                </a:lnTo>
                <a:lnTo>
                  <a:pt x="6705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MARTInkShape-476"/>
          <p:cNvSpPr/>
          <p:nvPr>
            <p:custDataLst>
              <p:tags r:id="rId6"/>
            </p:custDataLst>
          </p:nvPr>
        </p:nvSpPr>
        <p:spPr>
          <a:xfrm>
            <a:off x="7528560" y="6035040"/>
            <a:ext cx="502921" cy="258725"/>
          </a:xfrm>
          <a:custGeom>
            <a:avLst/>
            <a:gdLst/>
            <a:ahLst/>
            <a:cxnLst/>
            <a:rect l="0" t="0" r="0" b="0"/>
            <a:pathLst>
              <a:path w="502921" h="258725">
                <a:moveTo>
                  <a:pt x="0" y="45720"/>
                </a:moveTo>
                <a:lnTo>
                  <a:pt x="0" y="45720"/>
                </a:lnTo>
                <a:lnTo>
                  <a:pt x="12136" y="78081"/>
                </a:lnTo>
                <a:lnTo>
                  <a:pt x="23728" y="110342"/>
                </a:lnTo>
                <a:lnTo>
                  <a:pt x="37880" y="145848"/>
                </a:lnTo>
                <a:lnTo>
                  <a:pt x="50772" y="182175"/>
                </a:lnTo>
                <a:lnTo>
                  <a:pt x="66037" y="215615"/>
                </a:lnTo>
                <a:lnTo>
                  <a:pt x="78740" y="237217"/>
                </a:lnTo>
                <a:lnTo>
                  <a:pt x="86360" y="245922"/>
                </a:lnTo>
                <a:lnTo>
                  <a:pt x="91440" y="248999"/>
                </a:lnTo>
                <a:lnTo>
                  <a:pt x="96520" y="251213"/>
                </a:lnTo>
                <a:lnTo>
                  <a:pt x="104140" y="256372"/>
                </a:lnTo>
                <a:lnTo>
                  <a:pt x="111760" y="258277"/>
                </a:lnTo>
                <a:lnTo>
                  <a:pt x="116840" y="258724"/>
                </a:lnTo>
                <a:lnTo>
                  <a:pt x="121920" y="256663"/>
                </a:lnTo>
                <a:lnTo>
                  <a:pt x="127000" y="253773"/>
                </a:lnTo>
                <a:lnTo>
                  <a:pt x="132080" y="252488"/>
                </a:lnTo>
                <a:lnTo>
                  <a:pt x="168094" y="229916"/>
                </a:lnTo>
                <a:lnTo>
                  <a:pt x="203396" y="201334"/>
                </a:lnTo>
                <a:lnTo>
                  <a:pt x="235757" y="174390"/>
                </a:lnTo>
                <a:lnTo>
                  <a:pt x="260636" y="152988"/>
                </a:lnTo>
                <a:lnTo>
                  <a:pt x="293220" y="134700"/>
                </a:lnTo>
                <a:lnTo>
                  <a:pt x="323853" y="113571"/>
                </a:lnTo>
                <a:lnTo>
                  <a:pt x="350238" y="92917"/>
                </a:lnTo>
                <a:lnTo>
                  <a:pt x="386808" y="75238"/>
                </a:lnTo>
                <a:lnTo>
                  <a:pt x="421245" y="51520"/>
                </a:lnTo>
                <a:lnTo>
                  <a:pt x="457482" y="31944"/>
                </a:lnTo>
                <a:lnTo>
                  <a:pt x="492340" y="9006"/>
                </a:lnTo>
                <a:lnTo>
                  <a:pt x="5029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4" name="SMARTInkShape-Group95"/>
          <p:cNvGrpSpPr/>
          <p:nvPr/>
        </p:nvGrpSpPr>
        <p:grpSpPr>
          <a:xfrm>
            <a:off x="7810500" y="6385560"/>
            <a:ext cx="335281" cy="449581"/>
            <a:chOff x="7810500" y="6385560"/>
            <a:chExt cx="335281" cy="449581"/>
          </a:xfrm>
        </p:grpSpPr>
        <p:sp>
          <p:nvSpPr>
            <p:cNvPr id="3082" name="SMARTInkShape-477"/>
            <p:cNvSpPr/>
            <p:nvPr>
              <p:custDataLst>
                <p:tags r:id="rId35"/>
              </p:custDataLst>
            </p:nvPr>
          </p:nvSpPr>
          <p:spPr>
            <a:xfrm>
              <a:off x="7863840" y="6438900"/>
              <a:ext cx="281941" cy="297181"/>
            </a:xfrm>
            <a:custGeom>
              <a:avLst/>
              <a:gdLst/>
              <a:ahLst/>
              <a:cxnLst/>
              <a:rect l="0" t="0" r="0" b="0"/>
              <a:pathLst>
                <a:path w="281941" h="297181">
                  <a:moveTo>
                    <a:pt x="0" y="0"/>
                  </a:moveTo>
                  <a:lnTo>
                    <a:pt x="0" y="0"/>
                  </a:lnTo>
                  <a:lnTo>
                    <a:pt x="18062" y="24836"/>
                  </a:lnTo>
                  <a:lnTo>
                    <a:pt x="45281" y="62685"/>
                  </a:lnTo>
                  <a:lnTo>
                    <a:pt x="68667" y="96440"/>
                  </a:lnTo>
                  <a:lnTo>
                    <a:pt x="92608" y="128376"/>
                  </a:lnTo>
                  <a:lnTo>
                    <a:pt x="117358" y="159503"/>
                  </a:lnTo>
                  <a:lnTo>
                    <a:pt x="142471" y="190271"/>
                  </a:lnTo>
                  <a:lnTo>
                    <a:pt x="180409" y="228061"/>
                  </a:lnTo>
                  <a:lnTo>
                    <a:pt x="218460" y="260709"/>
                  </a:lnTo>
                  <a:lnTo>
                    <a:pt x="256230" y="288220"/>
                  </a:lnTo>
                  <a:lnTo>
                    <a:pt x="281940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SMARTInkShape-478"/>
            <p:cNvSpPr/>
            <p:nvPr>
              <p:custDataLst>
                <p:tags r:id="rId36"/>
              </p:custDataLst>
            </p:nvPr>
          </p:nvSpPr>
          <p:spPr>
            <a:xfrm>
              <a:off x="7810500" y="6385560"/>
              <a:ext cx="259081" cy="449581"/>
            </a:xfrm>
            <a:custGeom>
              <a:avLst/>
              <a:gdLst/>
              <a:ahLst/>
              <a:cxnLst/>
              <a:rect l="0" t="0" r="0" b="0"/>
              <a:pathLst>
                <a:path w="259081" h="449581">
                  <a:moveTo>
                    <a:pt x="259080" y="0"/>
                  </a:moveTo>
                  <a:lnTo>
                    <a:pt x="259080" y="0"/>
                  </a:lnTo>
                  <a:lnTo>
                    <a:pt x="242898" y="32361"/>
                  </a:lnTo>
                  <a:lnTo>
                    <a:pt x="228181" y="61796"/>
                  </a:lnTo>
                  <a:lnTo>
                    <a:pt x="213174" y="90119"/>
                  </a:lnTo>
                  <a:lnTo>
                    <a:pt x="190446" y="125950"/>
                  </a:lnTo>
                  <a:lnTo>
                    <a:pt x="167624" y="162154"/>
                  </a:lnTo>
                  <a:lnTo>
                    <a:pt x="145622" y="195554"/>
                  </a:lnTo>
                  <a:lnTo>
                    <a:pt x="127156" y="231038"/>
                  </a:lnTo>
                  <a:lnTo>
                    <a:pt x="106821" y="263378"/>
                  </a:lnTo>
                  <a:lnTo>
                    <a:pt x="89694" y="295255"/>
                  </a:lnTo>
                  <a:lnTo>
                    <a:pt x="73895" y="331135"/>
                  </a:lnTo>
                  <a:lnTo>
                    <a:pt x="57643" y="367731"/>
                  </a:lnTo>
                  <a:lnTo>
                    <a:pt x="37964" y="399552"/>
                  </a:lnTo>
                  <a:lnTo>
                    <a:pt x="10478" y="437348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7" name="SMARTInkShape-Group96"/>
          <p:cNvGrpSpPr/>
          <p:nvPr/>
        </p:nvGrpSpPr>
        <p:grpSpPr>
          <a:xfrm>
            <a:off x="5940266" y="5471164"/>
            <a:ext cx="2731072" cy="914355"/>
            <a:chOff x="5940266" y="5471164"/>
            <a:chExt cx="2731072" cy="914355"/>
          </a:xfrm>
        </p:grpSpPr>
        <p:sp>
          <p:nvSpPr>
            <p:cNvPr id="3085" name="SMARTInkShape-479"/>
            <p:cNvSpPr/>
            <p:nvPr>
              <p:custDataLst>
                <p:tags r:id="rId33"/>
              </p:custDataLst>
            </p:nvPr>
          </p:nvSpPr>
          <p:spPr>
            <a:xfrm>
              <a:off x="6263640" y="5562600"/>
              <a:ext cx="38101" cy="99061"/>
            </a:xfrm>
            <a:custGeom>
              <a:avLst/>
              <a:gdLst/>
              <a:ahLst/>
              <a:cxnLst/>
              <a:rect l="0" t="0" r="0" b="0"/>
              <a:pathLst>
                <a:path w="38101" h="99061">
                  <a:moveTo>
                    <a:pt x="0" y="99060"/>
                  </a:moveTo>
                  <a:lnTo>
                    <a:pt x="0" y="99060"/>
                  </a:lnTo>
                  <a:lnTo>
                    <a:pt x="12135" y="62653"/>
                  </a:lnTo>
                  <a:lnTo>
                    <a:pt x="22610" y="3574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SMARTInkShape-480"/>
            <p:cNvSpPr/>
            <p:nvPr>
              <p:custDataLst>
                <p:tags r:id="rId34"/>
              </p:custDataLst>
            </p:nvPr>
          </p:nvSpPr>
          <p:spPr>
            <a:xfrm>
              <a:off x="5940266" y="5471164"/>
              <a:ext cx="2731072" cy="914355"/>
            </a:xfrm>
            <a:custGeom>
              <a:avLst/>
              <a:gdLst/>
              <a:ahLst/>
              <a:cxnLst/>
              <a:rect l="0" t="0" r="0" b="0"/>
              <a:pathLst>
                <a:path w="2731072" h="914355">
                  <a:moveTo>
                    <a:pt x="491014" y="15236"/>
                  </a:moveTo>
                  <a:lnTo>
                    <a:pt x="491014" y="15236"/>
                  </a:lnTo>
                  <a:lnTo>
                    <a:pt x="454607" y="35462"/>
                  </a:lnTo>
                  <a:lnTo>
                    <a:pt x="427702" y="49907"/>
                  </a:lnTo>
                  <a:lnTo>
                    <a:pt x="391258" y="67560"/>
                  </a:lnTo>
                  <a:lnTo>
                    <a:pt x="356930" y="82518"/>
                  </a:lnTo>
                  <a:lnTo>
                    <a:pt x="328812" y="94804"/>
                  </a:lnTo>
                  <a:lnTo>
                    <a:pt x="296520" y="108922"/>
                  </a:lnTo>
                  <a:lnTo>
                    <a:pt x="270758" y="120873"/>
                  </a:lnTo>
                  <a:lnTo>
                    <a:pt x="249349" y="131381"/>
                  </a:lnTo>
                  <a:lnTo>
                    <a:pt x="214275" y="149829"/>
                  </a:lnTo>
                  <a:lnTo>
                    <a:pt x="184574" y="166495"/>
                  </a:lnTo>
                  <a:lnTo>
                    <a:pt x="148098" y="194203"/>
                  </a:lnTo>
                  <a:lnTo>
                    <a:pt x="115842" y="219817"/>
                  </a:lnTo>
                  <a:lnTo>
                    <a:pt x="80685" y="257311"/>
                  </a:lnTo>
                  <a:lnTo>
                    <a:pt x="49281" y="295071"/>
                  </a:lnTo>
                  <a:lnTo>
                    <a:pt x="35609" y="312327"/>
                  </a:lnTo>
                  <a:lnTo>
                    <a:pt x="23151" y="341082"/>
                  </a:lnTo>
                  <a:lnTo>
                    <a:pt x="14098" y="371051"/>
                  </a:lnTo>
                  <a:lnTo>
                    <a:pt x="6054" y="401380"/>
                  </a:lnTo>
                  <a:lnTo>
                    <a:pt x="0" y="431815"/>
                  </a:lnTo>
                  <a:lnTo>
                    <a:pt x="1970" y="462282"/>
                  </a:lnTo>
                  <a:lnTo>
                    <a:pt x="2930" y="492757"/>
                  </a:lnTo>
                  <a:lnTo>
                    <a:pt x="4907" y="522390"/>
                  </a:lnTo>
                  <a:lnTo>
                    <a:pt x="15372" y="557845"/>
                  </a:lnTo>
                  <a:lnTo>
                    <a:pt x="18845" y="576435"/>
                  </a:lnTo>
                  <a:lnTo>
                    <a:pt x="34870" y="611324"/>
                  </a:lnTo>
                  <a:lnTo>
                    <a:pt x="54117" y="649303"/>
                  </a:lnTo>
                  <a:lnTo>
                    <a:pt x="77326" y="681963"/>
                  </a:lnTo>
                  <a:lnTo>
                    <a:pt x="113420" y="717894"/>
                  </a:lnTo>
                  <a:lnTo>
                    <a:pt x="150796" y="741528"/>
                  </a:lnTo>
                  <a:lnTo>
                    <a:pt x="186568" y="756562"/>
                  </a:lnTo>
                  <a:lnTo>
                    <a:pt x="217610" y="772243"/>
                  </a:lnTo>
                  <a:lnTo>
                    <a:pt x="253218" y="782114"/>
                  </a:lnTo>
                  <a:lnTo>
                    <a:pt x="279446" y="788560"/>
                  </a:lnTo>
                  <a:lnTo>
                    <a:pt x="314603" y="801862"/>
                  </a:lnTo>
                  <a:lnTo>
                    <a:pt x="351445" y="815234"/>
                  </a:lnTo>
                  <a:lnTo>
                    <a:pt x="385021" y="828022"/>
                  </a:lnTo>
                  <a:lnTo>
                    <a:pt x="422524" y="840734"/>
                  </a:lnTo>
                  <a:lnTo>
                    <a:pt x="458168" y="856132"/>
                  </a:lnTo>
                  <a:lnTo>
                    <a:pt x="494277" y="870902"/>
                  </a:lnTo>
                  <a:lnTo>
                    <a:pt x="530460" y="879868"/>
                  </a:lnTo>
                  <a:lnTo>
                    <a:pt x="564249" y="888353"/>
                  </a:lnTo>
                  <a:lnTo>
                    <a:pt x="600597" y="896493"/>
                  </a:lnTo>
                  <a:lnTo>
                    <a:pt x="637585" y="898922"/>
                  </a:lnTo>
                  <a:lnTo>
                    <a:pt x="673850" y="899143"/>
                  </a:lnTo>
                  <a:lnTo>
                    <a:pt x="709451" y="899155"/>
                  </a:lnTo>
                  <a:lnTo>
                    <a:pt x="739934" y="899156"/>
                  </a:lnTo>
                  <a:lnTo>
                    <a:pt x="770414" y="901413"/>
                  </a:lnTo>
                  <a:lnTo>
                    <a:pt x="807386" y="904392"/>
                  </a:lnTo>
                  <a:lnTo>
                    <a:pt x="839412" y="906070"/>
                  </a:lnTo>
                  <a:lnTo>
                    <a:pt x="875201" y="906636"/>
                  </a:lnTo>
                  <a:lnTo>
                    <a:pt x="910534" y="906757"/>
                  </a:lnTo>
                  <a:lnTo>
                    <a:pt x="942934" y="906772"/>
                  </a:lnTo>
                  <a:lnTo>
                    <a:pt x="977651" y="906776"/>
                  </a:lnTo>
                  <a:lnTo>
                    <a:pt x="1008969" y="906776"/>
                  </a:lnTo>
                  <a:lnTo>
                    <a:pt x="1039613" y="909034"/>
                  </a:lnTo>
                  <a:lnTo>
                    <a:pt x="1074171" y="913336"/>
                  </a:lnTo>
                  <a:lnTo>
                    <a:pt x="1108373" y="914187"/>
                  </a:lnTo>
                  <a:lnTo>
                    <a:pt x="1144605" y="914354"/>
                  </a:lnTo>
                  <a:lnTo>
                    <a:pt x="1180518" y="910343"/>
                  </a:lnTo>
                  <a:lnTo>
                    <a:pt x="1210180" y="907833"/>
                  </a:lnTo>
                  <a:lnTo>
                    <a:pt x="1245305" y="906985"/>
                  </a:lnTo>
                  <a:lnTo>
                    <a:pt x="1281720" y="906818"/>
                  </a:lnTo>
                  <a:lnTo>
                    <a:pt x="1313625" y="906785"/>
                  </a:lnTo>
                  <a:lnTo>
                    <a:pt x="1349621" y="901541"/>
                  </a:lnTo>
                  <a:lnTo>
                    <a:pt x="1384328" y="899627"/>
                  </a:lnTo>
                  <a:lnTo>
                    <a:pt x="1419499" y="899249"/>
                  </a:lnTo>
                  <a:lnTo>
                    <a:pt x="1456143" y="893937"/>
                  </a:lnTo>
                  <a:lnTo>
                    <a:pt x="1488719" y="892010"/>
                  </a:lnTo>
                  <a:lnTo>
                    <a:pt x="1519612" y="887585"/>
                  </a:lnTo>
                  <a:lnTo>
                    <a:pt x="1550174" y="884640"/>
                  </a:lnTo>
                  <a:lnTo>
                    <a:pt x="1580670" y="884059"/>
                  </a:lnTo>
                  <a:lnTo>
                    <a:pt x="1611153" y="883944"/>
                  </a:lnTo>
                  <a:lnTo>
                    <a:pt x="1646871" y="883922"/>
                  </a:lnTo>
                  <a:lnTo>
                    <a:pt x="1679263" y="883917"/>
                  </a:lnTo>
                  <a:lnTo>
                    <a:pt x="1702455" y="881659"/>
                  </a:lnTo>
                  <a:lnTo>
                    <a:pt x="1733046" y="877355"/>
                  </a:lnTo>
                  <a:lnTo>
                    <a:pt x="1763548" y="876506"/>
                  </a:lnTo>
                  <a:lnTo>
                    <a:pt x="1797607" y="876323"/>
                  </a:lnTo>
                  <a:lnTo>
                    <a:pt x="1832605" y="876300"/>
                  </a:lnTo>
                  <a:lnTo>
                    <a:pt x="1870295" y="876296"/>
                  </a:lnTo>
                  <a:lnTo>
                    <a:pt x="1908342" y="876296"/>
                  </a:lnTo>
                  <a:lnTo>
                    <a:pt x="1932608" y="876296"/>
                  </a:lnTo>
                  <a:lnTo>
                    <a:pt x="1970560" y="876296"/>
                  </a:lnTo>
                  <a:lnTo>
                    <a:pt x="2002094" y="876296"/>
                  </a:lnTo>
                  <a:lnTo>
                    <a:pt x="2035949" y="881532"/>
                  </a:lnTo>
                  <a:lnTo>
                    <a:pt x="2067974" y="885703"/>
                  </a:lnTo>
                  <a:lnTo>
                    <a:pt x="2098759" y="894429"/>
                  </a:lnTo>
                  <a:lnTo>
                    <a:pt x="2135226" y="898223"/>
                  </a:lnTo>
                  <a:lnTo>
                    <a:pt x="2172865" y="898741"/>
                  </a:lnTo>
                  <a:lnTo>
                    <a:pt x="2202010" y="898972"/>
                  </a:lnTo>
                  <a:lnTo>
                    <a:pt x="2232697" y="899101"/>
                  </a:lnTo>
                  <a:lnTo>
                    <a:pt x="2265823" y="899145"/>
                  </a:lnTo>
                  <a:lnTo>
                    <a:pt x="2296825" y="898307"/>
                  </a:lnTo>
                  <a:lnTo>
                    <a:pt x="2330993" y="888550"/>
                  </a:lnTo>
                  <a:lnTo>
                    <a:pt x="2366003" y="882268"/>
                  </a:lnTo>
                  <a:lnTo>
                    <a:pt x="2398459" y="870152"/>
                  </a:lnTo>
                  <a:lnTo>
                    <a:pt x="2435865" y="842960"/>
                  </a:lnTo>
                  <a:lnTo>
                    <a:pt x="2467912" y="812768"/>
                  </a:lnTo>
                  <a:lnTo>
                    <a:pt x="2486744" y="796701"/>
                  </a:lnTo>
                  <a:lnTo>
                    <a:pt x="2513349" y="759315"/>
                  </a:lnTo>
                  <a:lnTo>
                    <a:pt x="2538320" y="723543"/>
                  </a:lnTo>
                  <a:lnTo>
                    <a:pt x="2563663" y="685750"/>
                  </a:lnTo>
                  <a:lnTo>
                    <a:pt x="2589055" y="648537"/>
                  </a:lnTo>
                  <a:lnTo>
                    <a:pt x="2618500" y="616156"/>
                  </a:lnTo>
                  <a:lnTo>
                    <a:pt x="2640972" y="578977"/>
                  </a:lnTo>
                  <a:lnTo>
                    <a:pt x="2665401" y="545388"/>
                  </a:lnTo>
                  <a:lnTo>
                    <a:pt x="2685604" y="511651"/>
                  </a:lnTo>
                  <a:lnTo>
                    <a:pt x="2701855" y="480276"/>
                  </a:lnTo>
                  <a:lnTo>
                    <a:pt x="2717607" y="449619"/>
                  </a:lnTo>
                  <a:lnTo>
                    <a:pt x="2722876" y="415527"/>
                  </a:lnTo>
                  <a:lnTo>
                    <a:pt x="2729602" y="380526"/>
                  </a:lnTo>
                  <a:lnTo>
                    <a:pt x="2731071" y="342834"/>
                  </a:lnTo>
                  <a:lnTo>
                    <a:pt x="2728992" y="312404"/>
                  </a:lnTo>
                  <a:lnTo>
                    <a:pt x="2723528" y="279551"/>
                  </a:lnTo>
                  <a:lnTo>
                    <a:pt x="2713160" y="243521"/>
                  </a:lnTo>
                  <a:lnTo>
                    <a:pt x="2694736" y="207953"/>
                  </a:lnTo>
                  <a:lnTo>
                    <a:pt x="2671459" y="170306"/>
                  </a:lnTo>
                  <a:lnTo>
                    <a:pt x="2636386" y="134623"/>
                  </a:lnTo>
                  <a:lnTo>
                    <a:pt x="2608690" y="116555"/>
                  </a:lnTo>
                  <a:lnTo>
                    <a:pt x="2588568" y="105087"/>
                  </a:lnTo>
                  <a:lnTo>
                    <a:pt x="2569625" y="93223"/>
                  </a:lnTo>
                  <a:lnTo>
                    <a:pt x="2532956" y="78971"/>
                  </a:lnTo>
                  <a:lnTo>
                    <a:pt x="2500392" y="68622"/>
                  </a:lnTo>
                  <a:lnTo>
                    <a:pt x="2465644" y="58425"/>
                  </a:lnTo>
                  <a:lnTo>
                    <a:pt x="2446668" y="55035"/>
                  </a:lnTo>
                  <a:lnTo>
                    <a:pt x="2420469" y="51082"/>
                  </a:lnTo>
                  <a:lnTo>
                    <a:pt x="2389457" y="46754"/>
                  </a:lnTo>
                  <a:lnTo>
                    <a:pt x="2365395" y="43021"/>
                  </a:lnTo>
                  <a:lnTo>
                    <a:pt x="2329630" y="36616"/>
                  </a:lnTo>
                  <a:lnTo>
                    <a:pt x="2302446" y="33205"/>
                  </a:lnTo>
                  <a:lnTo>
                    <a:pt x="2268100" y="31285"/>
                  </a:lnTo>
                  <a:lnTo>
                    <a:pt x="2234218" y="30716"/>
                  </a:lnTo>
                  <a:lnTo>
                    <a:pt x="2199625" y="30547"/>
                  </a:lnTo>
                  <a:lnTo>
                    <a:pt x="2163412" y="30497"/>
                  </a:lnTo>
                  <a:lnTo>
                    <a:pt x="2136849" y="30486"/>
                  </a:lnTo>
                  <a:lnTo>
                    <a:pt x="2102854" y="29632"/>
                  </a:lnTo>
                  <a:lnTo>
                    <a:pt x="2070485" y="26087"/>
                  </a:lnTo>
                  <a:lnTo>
                    <a:pt x="2034461" y="28799"/>
                  </a:lnTo>
                  <a:lnTo>
                    <a:pt x="1996975" y="29979"/>
                  </a:lnTo>
                  <a:lnTo>
                    <a:pt x="1959057" y="30329"/>
                  </a:lnTo>
                  <a:lnTo>
                    <a:pt x="1921012" y="30433"/>
                  </a:lnTo>
                  <a:lnTo>
                    <a:pt x="1895623" y="30457"/>
                  </a:lnTo>
                  <a:lnTo>
                    <a:pt x="1867971" y="30467"/>
                  </a:lnTo>
                  <a:lnTo>
                    <a:pt x="1838748" y="30472"/>
                  </a:lnTo>
                  <a:lnTo>
                    <a:pt x="1808827" y="30474"/>
                  </a:lnTo>
                  <a:lnTo>
                    <a:pt x="1780853" y="30475"/>
                  </a:lnTo>
                  <a:lnTo>
                    <a:pt x="1753463" y="30476"/>
                  </a:lnTo>
                  <a:lnTo>
                    <a:pt x="1724355" y="30476"/>
                  </a:lnTo>
                  <a:lnTo>
                    <a:pt x="1694487" y="30476"/>
                  </a:lnTo>
                  <a:lnTo>
                    <a:pt x="1665124" y="29629"/>
                  </a:lnTo>
                  <a:lnTo>
                    <a:pt x="1637963" y="26431"/>
                  </a:lnTo>
                  <a:lnTo>
                    <a:pt x="1607265" y="24445"/>
                  </a:lnTo>
                  <a:lnTo>
                    <a:pt x="1574713" y="23562"/>
                  </a:lnTo>
                  <a:lnTo>
                    <a:pt x="1543311" y="23170"/>
                  </a:lnTo>
                  <a:lnTo>
                    <a:pt x="1512422" y="22995"/>
                  </a:lnTo>
                  <a:lnTo>
                    <a:pt x="1481759" y="22072"/>
                  </a:lnTo>
                  <a:lnTo>
                    <a:pt x="1451198" y="18838"/>
                  </a:lnTo>
                  <a:lnTo>
                    <a:pt x="1420682" y="16837"/>
                  </a:lnTo>
                  <a:lnTo>
                    <a:pt x="1389339" y="15948"/>
                  </a:lnTo>
                  <a:lnTo>
                    <a:pt x="1355655" y="15552"/>
                  </a:lnTo>
                  <a:lnTo>
                    <a:pt x="1323185" y="13119"/>
                  </a:lnTo>
                  <a:lnTo>
                    <a:pt x="1291821" y="10062"/>
                  </a:lnTo>
                  <a:lnTo>
                    <a:pt x="1260949" y="8703"/>
                  </a:lnTo>
                  <a:lnTo>
                    <a:pt x="1230292" y="5841"/>
                  </a:lnTo>
                  <a:lnTo>
                    <a:pt x="1198889" y="2594"/>
                  </a:lnTo>
                  <a:lnTo>
                    <a:pt x="1165176" y="1151"/>
                  </a:lnTo>
                  <a:lnTo>
                    <a:pt x="1132696" y="510"/>
                  </a:lnTo>
                  <a:lnTo>
                    <a:pt x="1100479" y="224"/>
                  </a:lnTo>
                  <a:lnTo>
                    <a:pt x="1066405" y="97"/>
                  </a:lnTo>
                  <a:lnTo>
                    <a:pt x="1033764" y="41"/>
                  </a:lnTo>
                  <a:lnTo>
                    <a:pt x="1001476" y="16"/>
                  </a:lnTo>
                  <a:lnTo>
                    <a:pt x="967370" y="5"/>
                  </a:lnTo>
                  <a:lnTo>
                    <a:pt x="936973" y="0"/>
                  </a:lnTo>
                  <a:lnTo>
                    <a:pt x="908505" y="845"/>
                  </a:lnTo>
                  <a:lnTo>
                    <a:pt x="878919" y="4042"/>
                  </a:lnTo>
                  <a:lnTo>
                    <a:pt x="846579" y="6028"/>
                  </a:lnTo>
                  <a:lnTo>
                    <a:pt x="813295" y="7757"/>
                  </a:lnTo>
                  <a:lnTo>
                    <a:pt x="781570" y="11348"/>
                  </a:lnTo>
                  <a:lnTo>
                    <a:pt x="750536" y="13507"/>
                  </a:lnTo>
                  <a:lnTo>
                    <a:pt x="719811" y="14468"/>
                  </a:lnTo>
                  <a:lnTo>
                    <a:pt x="689222" y="14894"/>
                  </a:lnTo>
                  <a:lnTo>
                    <a:pt x="658693" y="17342"/>
                  </a:lnTo>
                  <a:lnTo>
                    <a:pt x="627346" y="20406"/>
                  </a:lnTo>
                  <a:lnTo>
                    <a:pt x="593657" y="21767"/>
                  </a:lnTo>
                  <a:lnTo>
                    <a:pt x="561187" y="24630"/>
                  </a:lnTo>
                  <a:lnTo>
                    <a:pt x="529822" y="27877"/>
                  </a:lnTo>
                  <a:lnTo>
                    <a:pt x="498949" y="29320"/>
                  </a:lnTo>
                  <a:lnTo>
                    <a:pt x="468293" y="32220"/>
                  </a:lnTo>
                  <a:lnTo>
                    <a:pt x="438583" y="35485"/>
                  </a:lnTo>
                  <a:lnTo>
                    <a:pt x="411266" y="36935"/>
                  </a:lnTo>
                  <a:lnTo>
                    <a:pt x="385015" y="39838"/>
                  </a:lnTo>
                  <a:lnTo>
                    <a:pt x="359237" y="43950"/>
                  </a:lnTo>
                  <a:lnTo>
                    <a:pt x="333668" y="48600"/>
                  </a:lnTo>
                  <a:lnTo>
                    <a:pt x="308193" y="53489"/>
                  </a:lnTo>
                  <a:lnTo>
                    <a:pt x="282760" y="58484"/>
                  </a:lnTo>
                  <a:lnTo>
                    <a:pt x="257345" y="63526"/>
                  </a:lnTo>
                  <a:lnTo>
                    <a:pt x="231939" y="68589"/>
                  </a:lnTo>
                  <a:lnTo>
                    <a:pt x="206536" y="73662"/>
                  </a:lnTo>
                  <a:lnTo>
                    <a:pt x="181136" y="78738"/>
                  </a:lnTo>
                  <a:lnTo>
                    <a:pt x="155735" y="83817"/>
                  </a:lnTo>
                  <a:lnTo>
                    <a:pt x="117634" y="9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8" name="SMARTInkShape-481"/>
          <p:cNvSpPr/>
          <p:nvPr>
            <p:custDataLst>
              <p:tags r:id="rId7"/>
            </p:custDataLst>
          </p:nvPr>
        </p:nvSpPr>
        <p:spPr>
          <a:xfrm>
            <a:off x="5695997" y="6416531"/>
            <a:ext cx="354284" cy="334408"/>
          </a:xfrm>
          <a:custGeom>
            <a:avLst/>
            <a:gdLst/>
            <a:ahLst/>
            <a:cxnLst/>
            <a:rect l="0" t="0" r="0" b="0"/>
            <a:pathLst>
              <a:path w="354284" h="334408">
                <a:moveTo>
                  <a:pt x="354283" y="45229"/>
                </a:moveTo>
                <a:lnTo>
                  <a:pt x="354283" y="45229"/>
                </a:lnTo>
                <a:lnTo>
                  <a:pt x="338102" y="73545"/>
                </a:lnTo>
                <a:lnTo>
                  <a:pt x="311858" y="103290"/>
                </a:lnTo>
                <a:lnTo>
                  <a:pt x="282635" y="136280"/>
                </a:lnTo>
                <a:lnTo>
                  <a:pt x="248481" y="168821"/>
                </a:lnTo>
                <a:lnTo>
                  <a:pt x="211551" y="195866"/>
                </a:lnTo>
                <a:lnTo>
                  <a:pt x="173797" y="219967"/>
                </a:lnTo>
                <a:lnTo>
                  <a:pt x="136128" y="244783"/>
                </a:lnTo>
                <a:lnTo>
                  <a:pt x="101601" y="269341"/>
                </a:lnTo>
                <a:lnTo>
                  <a:pt x="88179" y="273654"/>
                </a:lnTo>
                <a:lnTo>
                  <a:pt x="92091" y="273795"/>
                </a:lnTo>
                <a:lnTo>
                  <a:pt x="90151" y="273813"/>
                </a:lnTo>
                <a:lnTo>
                  <a:pt x="90142" y="272972"/>
                </a:lnTo>
                <a:lnTo>
                  <a:pt x="98468" y="263280"/>
                </a:lnTo>
                <a:lnTo>
                  <a:pt x="111410" y="245586"/>
                </a:lnTo>
                <a:lnTo>
                  <a:pt x="130954" y="209265"/>
                </a:lnTo>
                <a:lnTo>
                  <a:pt x="150105" y="179534"/>
                </a:lnTo>
                <a:lnTo>
                  <a:pt x="167821" y="149275"/>
                </a:lnTo>
                <a:lnTo>
                  <a:pt x="179749" y="118862"/>
                </a:lnTo>
                <a:lnTo>
                  <a:pt x="191365" y="83480"/>
                </a:lnTo>
                <a:lnTo>
                  <a:pt x="199555" y="49273"/>
                </a:lnTo>
                <a:lnTo>
                  <a:pt x="201746" y="13951"/>
                </a:lnTo>
                <a:lnTo>
                  <a:pt x="199564" y="7904"/>
                </a:lnTo>
                <a:lnTo>
                  <a:pt x="194573" y="0"/>
                </a:lnTo>
                <a:lnTo>
                  <a:pt x="194290" y="14203"/>
                </a:lnTo>
                <a:lnTo>
                  <a:pt x="200297" y="48418"/>
                </a:lnTo>
                <a:lnTo>
                  <a:pt x="201414" y="78911"/>
                </a:lnTo>
                <a:lnTo>
                  <a:pt x="204001" y="112499"/>
                </a:lnTo>
                <a:lnTo>
                  <a:pt x="207872" y="148416"/>
                </a:lnTo>
                <a:lnTo>
                  <a:pt x="210472" y="184223"/>
                </a:lnTo>
                <a:lnTo>
                  <a:pt x="213535" y="211552"/>
                </a:lnTo>
                <a:lnTo>
                  <a:pt x="217271" y="242471"/>
                </a:lnTo>
                <a:lnTo>
                  <a:pt x="219762" y="264777"/>
                </a:lnTo>
                <a:lnTo>
                  <a:pt x="222529" y="294077"/>
                </a:lnTo>
                <a:lnTo>
                  <a:pt x="224614" y="331886"/>
                </a:lnTo>
                <a:lnTo>
                  <a:pt x="224726" y="334407"/>
                </a:lnTo>
                <a:lnTo>
                  <a:pt x="224738" y="330630"/>
                </a:lnTo>
                <a:lnTo>
                  <a:pt x="210899" y="293600"/>
                </a:lnTo>
                <a:lnTo>
                  <a:pt x="199098" y="262095"/>
                </a:lnTo>
                <a:lnTo>
                  <a:pt x="189864" y="230089"/>
                </a:lnTo>
                <a:lnTo>
                  <a:pt x="180071" y="194170"/>
                </a:lnTo>
                <a:lnTo>
                  <a:pt x="162682" y="156717"/>
                </a:lnTo>
                <a:lnTo>
                  <a:pt x="144736" y="119655"/>
                </a:lnTo>
                <a:lnTo>
                  <a:pt x="119569" y="86849"/>
                </a:lnTo>
                <a:lnTo>
                  <a:pt x="94803" y="56526"/>
                </a:lnTo>
                <a:lnTo>
                  <a:pt x="58779" y="25353"/>
                </a:lnTo>
                <a:lnTo>
                  <a:pt x="30999" y="6683"/>
                </a:lnTo>
                <a:lnTo>
                  <a:pt x="6935" y="138"/>
                </a:lnTo>
                <a:lnTo>
                  <a:pt x="2914" y="2046"/>
                </a:lnTo>
                <a:lnTo>
                  <a:pt x="658" y="3741"/>
                </a:lnTo>
                <a:lnTo>
                  <a:pt x="0" y="5717"/>
                </a:lnTo>
                <a:lnTo>
                  <a:pt x="407" y="7880"/>
                </a:lnTo>
                <a:lnTo>
                  <a:pt x="18217" y="42120"/>
                </a:lnTo>
                <a:lnTo>
                  <a:pt x="52640" y="78561"/>
                </a:lnTo>
                <a:lnTo>
                  <a:pt x="80898" y="104776"/>
                </a:lnTo>
                <a:lnTo>
                  <a:pt x="112978" y="128631"/>
                </a:lnTo>
                <a:lnTo>
                  <a:pt x="149294" y="151785"/>
                </a:lnTo>
                <a:lnTo>
                  <a:pt x="184607" y="174733"/>
                </a:lnTo>
                <a:lnTo>
                  <a:pt x="216520" y="197618"/>
                </a:lnTo>
                <a:lnTo>
                  <a:pt x="253599" y="224062"/>
                </a:lnTo>
                <a:lnTo>
                  <a:pt x="285167" y="250472"/>
                </a:lnTo>
                <a:lnTo>
                  <a:pt x="278667" y="244787"/>
                </a:lnTo>
                <a:lnTo>
                  <a:pt x="266591" y="238789"/>
                </a:lnTo>
                <a:lnTo>
                  <a:pt x="234257" y="228041"/>
                </a:lnTo>
                <a:lnTo>
                  <a:pt x="202257" y="221134"/>
                </a:lnTo>
                <a:lnTo>
                  <a:pt x="171476" y="214753"/>
                </a:lnTo>
                <a:lnTo>
                  <a:pt x="140938" y="209196"/>
                </a:lnTo>
                <a:lnTo>
                  <a:pt x="105810" y="194990"/>
                </a:lnTo>
                <a:lnTo>
                  <a:pt x="82279" y="184634"/>
                </a:lnTo>
                <a:lnTo>
                  <a:pt x="75912" y="182540"/>
                </a:lnTo>
                <a:lnTo>
                  <a:pt x="62318" y="171914"/>
                </a:lnTo>
                <a:lnTo>
                  <a:pt x="59421" y="167010"/>
                </a:lnTo>
                <a:lnTo>
                  <a:pt x="57561" y="161006"/>
                </a:lnTo>
                <a:lnTo>
                  <a:pt x="58255" y="160514"/>
                </a:lnTo>
                <a:lnTo>
                  <a:pt x="67749" y="159659"/>
                </a:lnTo>
                <a:lnTo>
                  <a:pt x="103343" y="159568"/>
                </a:lnTo>
                <a:lnTo>
                  <a:pt x="140606" y="163586"/>
                </a:lnTo>
                <a:lnTo>
                  <a:pt x="173097" y="170138"/>
                </a:lnTo>
                <a:lnTo>
                  <a:pt x="209179" y="179938"/>
                </a:lnTo>
                <a:lnTo>
                  <a:pt x="245783" y="187769"/>
                </a:lnTo>
                <a:lnTo>
                  <a:pt x="267666" y="191603"/>
                </a:lnTo>
                <a:lnTo>
                  <a:pt x="293267" y="197620"/>
                </a:lnTo>
                <a:lnTo>
                  <a:pt x="260759" y="197629"/>
                </a:lnTo>
                <a:lnTo>
                  <a:pt x="230499" y="195372"/>
                </a:lnTo>
                <a:lnTo>
                  <a:pt x="209503" y="1900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1" name="SMARTInkShape-Group98"/>
          <p:cNvGrpSpPr/>
          <p:nvPr/>
        </p:nvGrpSpPr>
        <p:grpSpPr>
          <a:xfrm>
            <a:off x="5699898" y="5623561"/>
            <a:ext cx="548503" cy="906780"/>
            <a:chOff x="5699898" y="5623561"/>
            <a:chExt cx="548503" cy="906780"/>
          </a:xfrm>
        </p:grpSpPr>
        <p:sp>
          <p:nvSpPr>
            <p:cNvPr id="3089" name="SMARTInkShape-482"/>
            <p:cNvSpPr/>
            <p:nvPr>
              <p:custDataLst>
                <p:tags r:id="rId31"/>
              </p:custDataLst>
            </p:nvPr>
          </p:nvSpPr>
          <p:spPr>
            <a:xfrm>
              <a:off x="5829311" y="5943603"/>
              <a:ext cx="419090" cy="586738"/>
            </a:xfrm>
            <a:custGeom>
              <a:avLst/>
              <a:gdLst/>
              <a:ahLst/>
              <a:cxnLst/>
              <a:rect l="0" t="0" r="0" b="0"/>
              <a:pathLst>
                <a:path w="419090" h="586738">
                  <a:moveTo>
                    <a:pt x="419089" y="586737"/>
                  </a:moveTo>
                  <a:lnTo>
                    <a:pt x="419089" y="586737"/>
                  </a:lnTo>
                  <a:lnTo>
                    <a:pt x="386728" y="578646"/>
                  </a:lnTo>
                  <a:lnTo>
                    <a:pt x="370840" y="572417"/>
                  </a:lnTo>
                  <a:lnTo>
                    <a:pt x="362084" y="567672"/>
                  </a:lnTo>
                  <a:lnTo>
                    <a:pt x="333477" y="558127"/>
                  </a:lnTo>
                  <a:lnTo>
                    <a:pt x="322696" y="551825"/>
                  </a:lnTo>
                  <a:lnTo>
                    <a:pt x="297539" y="542493"/>
                  </a:lnTo>
                  <a:lnTo>
                    <a:pt x="264693" y="525034"/>
                  </a:lnTo>
                  <a:lnTo>
                    <a:pt x="231399" y="508155"/>
                  </a:lnTo>
                  <a:lnTo>
                    <a:pt x="194112" y="492770"/>
                  </a:lnTo>
                  <a:lnTo>
                    <a:pt x="157532" y="474978"/>
                  </a:lnTo>
                  <a:lnTo>
                    <a:pt x="137162" y="462559"/>
                  </a:lnTo>
                  <a:lnTo>
                    <a:pt x="101590" y="435686"/>
                  </a:lnTo>
                  <a:lnTo>
                    <a:pt x="66030" y="402094"/>
                  </a:lnTo>
                  <a:lnTo>
                    <a:pt x="51636" y="391293"/>
                  </a:lnTo>
                  <a:lnTo>
                    <a:pt x="41633" y="376898"/>
                  </a:lnTo>
                  <a:lnTo>
                    <a:pt x="28409" y="351965"/>
                  </a:lnTo>
                  <a:lnTo>
                    <a:pt x="19134" y="337964"/>
                  </a:lnTo>
                  <a:lnTo>
                    <a:pt x="3230" y="302911"/>
                  </a:lnTo>
                  <a:lnTo>
                    <a:pt x="629" y="287930"/>
                  </a:lnTo>
                  <a:lnTo>
                    <a:pt x="0" y="256641"/>
                  </a:lnTo>
                  <a:lnTo>
                    <a:pt x="2252" y="251503"/>
                  </a:lnTo>
                  <a:lnTo>
                    <a:pt x="5227" y="246397"/>
                  </a:lnTo>
                  <a:lnTo>
                    <a:pt x="6550" y="241306"/>
                  </a:lnTo>
                  <a:lnTo>
                    <a:pt x="7750" y="239609"/>
                  </a:lnTo>
                  <a:lnTo>
                    <a:pt x="9397" y="238479"/>
                  </a:lnTo>
                  <a:lnTo>
                    <a:pt x="31295" y="230384"/>
                  </a:lnTo>
                  <a:lnTo>
                    <a:pt x="40150" y="228545"/>
                  </a:lnTo>
                  <a:lnTo>
                    <a:pt x="51587" y="223596"/>
                  </a:lnTo>
                  <a:lnTo>
                    <a:pt x="86708" y="215970"/>
                  </a:lnTo>
                  <a:lnTo>
                    <a:pt x="123700" y="212739"/>
                  </a:lnTo>
                  <a:lnTo>
                    <a:pt x="154863" y="206463"/>
                  </a:lnTo>
                  <a:lnTo>
                    <a:pt x="170150" y="205106"/>
                  </a:lnTo>
                  <a:lnTo>
                    <a:pt x="205728" y="196343"/>
                  </a:lnTo>
                  <a:lnTo>
                    <a:pt x="216735" y="193095"/>
                  </a:lnTo>
                  <a:lnTo>
                    <a:pt x="252567" y="190649"/>
                  </a:lnTo>
                  <a:lnTo>
                    <a:pt x="287791" y="190500"/>
                  </a:lnTo>
                  <a:lnTo>
                    <a:pt x="312409" y="190497"/>
                  </a:lnTo>
                  <a:lnTo>
                    <a:pt x="308364" y="186452"/>
                  </a:lnTo>
                  <a:lnTo>
                    <a:pt x="306378" y="182208"/>
                  </a:lnTo>
                  <a:lnTo>
                    <a:pt x="305848" y="179891"/>
                  </a:lnTo>
                  <a:lnTo>
                    <a:pt x="301057" y="172585"/>
                  </a:lnTo>
                  <a:lnTo>
                    <a:pt x="270745" y="135164"/>
                  </a:lnTo>
                  <a:lnTo>
                    <a:pt x="241199" y="110177"/>
                  </a:lnTo>
                  <a:lnTo>
                    <a:pt x="211832" y="79699"/>
                  </a:lnTo>
                  <a:lnTo>
                    <a:pt x="175049" y="53464"/>
                  </a:lnTo>
                  <a:lnTo>
                    <a:pt x="140058" y="31157"/>
                  </a:lnTo>
                  <a:lnTo>
                    <a:pt x="120442" y="17867"/>
                  </a:lnTo>
                  <a:lnTo>
                    <a:pt x="106672" y="0"/>
                  </a:lnTo>
                  <a:lnTo>
                    <a:pt x="119666" y="12148"/>
                  </a:lnTo>
                  <a:lnTo>
                    <a:pt x="129587" y="16885"/>
                  </a:lnTo>
                  <a:lnTo>
                    <a:pt x="152711" y="32544"/>
                  </a:lnTo>
                  <a:lnTo>
                    <a:pt x="164526" y="38145"/>
                  </a:lnTo>
                  <a:lnTo>
                    <a:pt x="199221" y="69812"/>
                  </a:lnTo>
                  <a:lnTo>
                    <a:pt x="230482" y="92676"/>
                  </a:lnTo>
                  <a:lnTo>
                    <a:pt x="262735" y="117768"/>
                  </a:lnTo>
                  <a:lnTo>
                    <a:pt x="298185" y="146771"/>
                  </a:lnTo>
                  <a:lnTo>
                    <a:pt x="333728" y="181375"/>
                  </a:lnTo>
                  <a:lnTo>
                    <a:pt x="356003" y="199842"/>
                  </a:lnTo>
                  <a:lnTo>
                    <a:pt x="387093" y="234682"/>
                  </a:lnTo>
                  <a:lnTo>
                    <a:pt x="386751" y="236040"/>
                  </a:lnTo>
                  <a:lnTo>
                    <a:pt x="381915" y="242643"/>
                  </a:lnTo>
                  <a:lnTo>
                    <a:pt x="381071" y="250293"/>
                  </a:lnTo>
                  <a:lnTo>
                    <a:pt x="374435" y="257915"/>
                  </a:lnTo>
                  <a:lnTo>
                    <a:pt x="367496" y="259694"/>
                  </a:lnTo>
                  <a:lnTo>
                    <a:pt x="362856" y="263021"/>
                  </a:lnTo>
                  <a:lnTo>
                    <a:pt x="360229" y="267321"/>
                  </a:lnTo>
                  <a:lnTo>
                    <a:pt x="359530" y="269653"/>
                  </a:lnTo>
                  <a:lnTo>
                    <a:pt x="358215" y="271207"/>
                  </a:lnTo>
                  <a:lnTo>
                    <a:pt x="354499" y="272935"/>
                  </a:lnTo>
                  <a:lnTo>
                    <a:pt x="353169" y="274242"/>
                  </a:lnTo>
                  <a:lnTo>
                    <a:pt x="346814" y="284802"/>
                  </a:lnTo>
                  <a:lnTo>
                    <a:pt x="338428" y="294701"/>
                  </a:lnTo>
                  <a:lnTo>
                    <a:pt x="333635" y="304810"/>
                  </a:lnTo>
                  <a:lnTo>
                    <a:pt x="330310" y="309883"/>
                  </a:lnTo>
                  <a:lnTo>
                    <a:pt x="323954" y="326623"/>
                  </a:lnTo>
                  <a:lnTo>
                    <a:pt x="324031" y="335947"/>
                  </a:lnTo>
                  <a:lnTo>
                    <a:pt x="328019" y="354682"/>
                  </a:lnTo>
                  <a:lnTo>
                    <a:pt x="335269" y="36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SMARTInkShape-483"/>
            <p:cNvSpPr/>
            <p:nvPr>
              <p:custDataLst>
                <p:tags r:id="rId32"/>
              </p:custDataLst>
            </p:nvPr>
          </p:nvSpPr>
          <p:spPr>
            <a:xfrm>
              <a:off x="5699898" y="5623561"/>
              <a:ext cx="533263" cy="883920"/>
            </a:xfrm>
            <a:custGeom>
              <a:avLst/>
              <a:gdLst/>
              <a:ahLst/>
              <a:cxnLst/>
              <a:rect l="0" t="0" r="0" b="0"/>
              <a:pathLst>
                <a:path w="533263" h="883920">
                  <a:moveTo>
                    <a:pt x="533262" y="883919"/>
                  </a:moveTo>
                  <a:lnTo>
                    <a:pt x="533262" y="883919"/>
                  </a:lnTo>
                  <a:lnTo>
                    <a:pt x="508427" y="879404"/>
                  </a:lnTo>
                  <a:lnTo>
                    <a:pt x="473965" y="872599"/>
                  </a:lnTo>
                  <a:lnTo>
                    <a:pt x="443349" y="864007"/>
                  </a:lnTo>
                  <a:lnTo>
                    <a:pt x="405780" y="853520"/>
                  </a:lnTo>
                  <a:lnTo>
                    <a:pt x="370283" y="839903"/>
                  </a:lnTo>
                  <a:lnTo>
                    <a:pt x="336314" y="824549"/>
                  </a:lnTo>
                  <a:lnTo>
                    <a:pt x="304894" y="809068"/>
                  </a:lnTo>
                  <a:lnTo>
                    <a:pt x="274227" y="790550"/>
                  </a:lnTo>
                  <a:lnTo>
                    <a:pt x="241453" y="775603"/>
                  </a:lnTo>
                  <a:lnTo>
                    <a:pt x="206663" y="756596"/>
                  </a:lnTo>
                  <a:lnTo>
                    <a:pt x="174485" y="731299"/>
                  </a:lnTo>
                  <a:lnTo>
                    <a:pt x="140909" y="709117"/>
                  </a:lnTo>
                  <a:lnTo>
                    <a:pt x="106051" y="677236"/>
                  </a:lnTo>
                  <a:lnTo>
                    <a:pt x="72423" y="639955"/>
                  </a:lnTo>
                  <a:lnTo>
                    <a:pt x="41998" y="601962"/>
                  </a:lnTo>
                  <a:lnTo>
                    <a:pt x="21404" y="563876"/>
                  </a:lnTo>
                  <a:lnTo>
                    <a:pt x="11831" y="531141"/>
                  </a:lnTo>
                  <a:lnTo>
                    <a:pt x="3409" y="504507"/>
                  </a:lnTo>
                  <a:lnTo>
                    <a:pt x="562" y="472752"/>
                  </a:lnTo>
                  <a:lnTo>
                    <a:pt x="0" y="436784"/>
                  </a:lnTo>
                  <a:lnTo>
                    <a:pt x="2148" y="402084"/>
                  </a:lnTo>
                  <a:lnTo>
                    <a:pt x="10473" y="366914"/>
                  </a:lnTo>
                  <a:lnTo>
                    <a:pt x="19425" y="335507"/>
                  </a:lnTo>
                  <a:lnTo>
                    <a:pt x="21257" y="320140"/>
                  </a:lnTo>
                  <a:lnTo>
                    <a:pt x="35617" y="293555"/>
                  </a:lnTo>
                  <a:lnTo>
                    <a:pt x="55546" y="264241"/>
                  </a:lnTo>
                  <a:lnTo>
                    <a:pt x="82139" y="231626"/>
                  </a:lnTo>
                  <a:lnTo>
                    <a:pt x="107742" y="208877"/>
                  </a:lnTo>
                  <a:lnTo>
                    <a:pt x="142542" y="188988"/>
                  </a:lnTo>
                  <a:lnTo>
                    <a:pt x="155562" y="180514"/>
                  </a:lnTo>
                  <a:lnTo>
                    <a:pt x="189258" y="168175"/>
                  </a:lnTo>
                  <a:lnTo>
                    <a:pt x="224669" y="157585"/>
                  </a:lnTo>
                  <a:lnTo>
                    <a:pt x="258193" y="152576"/>
                  </a:lnTo>
                  <a:lnTo>
                    <a:pt x="289274" y="146571"/>
                  </a:lnTo>
                  <a:lnTo>
                    <a:pt x="319873" y="145133"/>
                  </a:lnTo>
                  <a:lnTo>
                    <a:pt x="350376" y="144849"/>
                  </a:lnTo>
                  <a:lnTo>
                    <a:pt x="384436" y="144788"/>
                  </a:lnTo>
                  <a:lnTo>
                    <a:pt x="411201" y="145628"/>
                  </a:lnTo>
                  <a:lnTo>
                    <a:pt x="447028" y="154187"/>
                  </a:lnTo>
                  <a:lnTo>
                    <a:pt x="453449" y="157427"/>
                  </a:lnTo>
                  <a:lnTo>
                    <a:pt x="464639" y="160010"/>
                  </a:lnTo>
                  <a:lnTo>
                    <a:pt x="438189" y="159173"/>
                  </a:lnTo>
                  <a:lnTo>
                    <a:pt x="403469" y="147022"/>
                  </a:lnTo>
                  <a:lnTo>
                    <a:pt x="367992" y="134580"/>
                  </a:lnTo>
                  <a:lnTo>
                    <a:pt x="335611" y="124451"/>
                  </a:lnTo>
                  <a:lnTo>
                    <a:pt x="304754" y="112039"/>
                  </a:lnTo>
                  <a:lnTo>
                    <a:pt x="267420" y="93838"/>
                  </a:lnTo>
                  <a:lnTo>
                    <a:pt x="233841" y="71040"/>
                  </a:lnTo>
                  <a:lnTo>
                    <a:pt x="196959" y="36962"/>
                  </a:lnTo>
                  <a:lnTo>
                    <a:pt x="184380" y="17927"/>
                  </a:lnTo>
                  <a:lnTo>
                    <a:pt x="183228" y="11991"/>
                  </a:lnTo>
                  <a:lnTo>
                    <a:pt x="182755" y="427"/>
                  </a:lnTo>
                  <a:lnTo>
                    <a:pt x="212291" y="0"/>
                  </a:lnTo>
                  <a:lnTo>
                    <a:pt x="221558" y="4515"/>
                  </a:lnTo>
                  <a:lnTo>
                    <a:pt x="247182" y="19910"/>
                  </a:lnTo>
                  <a:lnTo>
                    <a:pt x="271827" y="31204"/>
                  </a:lnTo>
                  <a:lnTo>
                    <a:pt x="302486" y="49145"/>
                  </a:lnTo>
                  <a:lnTo>
                    <a:pt x="337602" y="70911"/>
                  </a:lnTo>
                  <a:lnTo>
                    <a:pt x="371376" y="92590"/>
                  </a:lnTo>
                  <a:lnTo>
                    <a:pt x="388870" y="103821"/>
                  </a:lnTo>
                  <a:lnTo>
                    <a:pt x="412780" y="131427"/>
                  </a:lnTo>
                  <a:lnTo>
                    <a:pt x="416214" y="138281"/>
                  </a:lnTo>
                  <a:lnTo>
                    <a:pt x="418721" y="161375"/>
                  </a:lnTo>
                  <a:lnTo>
                    <a:pt x="414845" y="173873"/>
                  </a:lnTo>
                  <a:lnTo>
                    <a:pt x="405951" y="187184"/>
                  </a:lnTo>
                  <a:lnTo>
                    <a:pt x="397703" y="195349"/>
                  </a:lnTo>
                  <a:lnTo>
                    <a:pt x="360406" y="222451"/>
                  </a:lnTo>
                  <a:lnTo>
                    <a:pt x="325928" y="253205"/>
                  </a:lnTo>
                  <a:lnTo>
                    <a:pt x="317501" y="263241"/>
                  </a:lnTo>
                  <a:lnTo>
                    <a:pt x="299818" y="299927"/>
                  </a:lnTo>
                  <a:lnTo>
                    <a:pt x="281802" y="33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2" name="SMARTInkShape-484"/>
          <p:cNvSpPr/>
          <p:nvPr>
            <p:custDataLst>
              <p:tags r:id="rId8"/>
            </p:custDataLst>
          </p:nvPr>
        </p:nvSpPr>
        <p:spPr>
          <a:xfrm>
            <a:off x="1775460" y="3230880"/>
            <a:ext cx="518161" cy="292632"/>
          </a:xfrm>
          <a:custGeom>
            <a:avLst/>
            <a:gdLst/>
            <a:ahLst/>
            <a:cxnLst/>
            <a:rect l="0" t="0" r="0" b="0"/>
            <a:pathLst>
              <a:path w="518161" h="292632">
                <a:moveTo>
                  <a:pt x="0" y="175260"/>
                </a:moveTo>
                <a:lnTo>
                  <a:pt x="0" y="175260"/>
                </a:lnTo>
                <a:lnTo>
                  <a:pt x="27030" y="208374"/>
                </a:lnTo>
                <a:lnTo>
                  <a:pt x="55288" y="245719"/>
                </a:lnTo>
                <a:lnTo>
                  <a:pt x="62108" y="256246"/>
                </a:lnTo>
                <a:lnTo>
                  <a:pt x="86024" y="271085"/>
                </a:lnTo>
                <a:lnTo>
                  <a:pt x="116126" y="285582"/>
                </a:lnTo>
                <a:lnTo>
                  <a:pt x="135149" y="292026"/>
                </a:lnTo>
                <a:lnTo>
                  <a:pt x="149248" y="292631"/>
                </a:lnTo>
                <a:lnTo>
                  <a:pt x="182603" y="287572"/>
                </a:lnTo>
                <a:lnTo>
                  <a:pt x="214327" y="270515"/>
                </a:lnTo>
                <a:lnTo>
                  <a:pt x="247542" y="246214"/>
                </a:lnTo>
                <a:lnTo>
                  <a:pt x="280288" y="219944"/>
                </a:lnTo>
                <a:lnTo>
                  <a:pt x="314352" y="188037"/>
                </a:lnTo>
                <a:lnTo>
                  <a:pt x="343472" y="159290"/>
                </a:lnTo>
                <a:lnTo>
                  <a:pt x="379608" y="123281"/>
                </a:lnTo>
                <a:lnTo>
                  <a:pt x="411205" y="91709"/>
                </a:lnTo>
                <a:lnTo>
                  <a:pt x="441905" y="63271"/>
                </a:lnTo>
                <a:lnTo>
                  <a:pt x="474816" y="35864"/>
                </a:lnTo>
                <a:lnTo>
                  <a:pt x="510592" y="6800"/>
                </a:lnTo>
                <a:lnTo>
                  <a:pt x="5181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SMARTInkShape-485"/>
          <p:cNvSpPr/>
          <p:nvPr>
            <p:custDataLst>
              <p:tags r:id="rId9"/>
            </p:custDataLst>
          </p:nvPr>
        </p:nvSpPr>
        <p:spPr>
          <a:xfrm>
            <a:off x="6606540" y="3299460"/>
            <a:ext cx="579121" cy="228570"/>
          </a:xfrm>
          <a:custGeom>
            <a:avLst/>
            <a:gdLst/>
            <a:ahLst/>
            <a:cxnLst/>
            <a:rect l="0" t="0" r="0" b="0"/>
            <a:pathLst>
              <a:path w="579121" h="228570">
                <a:moveTo>
                  <a:pt x="0" y="137160"/>
                </a:moveTo>
                <a:lnTo>
                  <a:pt x="0" y="137160"/>
                </a:lnTo>
                <a:lnTo>
                  <a:pt x="15711" y="174664"/>
                </a:lnTo>
                <a:lnTo>
                  <a:pt x="23706" y="195494"/>
                </a:lnTo>
                <a:lnTo>
                  <a:pt x="27470" y="202033"/>
                </a:lnTo>
                <a:lnTo>
                  <a:pt x="29886" y="213129"/>
                </a:lnTo>
                <a:lnTo>
                  <a:pt x="30084" y="215746"/>
                </a:lnTo>
                <a:lnTo>
                  <a:pt x="31063" y="217491"/>
                </a:lnTo>
                <a:lnTo>
                  <a:pt x="32561" y="218654"/>
                </a:lnTo>
                <a:lnTo>
                  <a:pt x="36484" y="220793"/>
                </a:lnTo>
                <a:lnTo>
                  <a:pt x="44337" y="227405"/>
                </a:lnTo>
                <a:lnTo>
                  <a:pt x="74948" y="228569"/>
                </a:lnTo>
                <a:lnTo>
                  <a:pt x="107519" y="220307"/>
                </a:lnTo>
                <a:lnTo>
                  <a:pt x="137326" y="206642"/>
                </a:lnTo>
                <a:lnTo>
                  <a:pt x="168159" y="192555"/>
                </a:lnTo>
                <a:lnTo>
                  <a:pt x="200062" y="177656"/>
                </a:lnTo>
                <a:lnTo>
                  <a:pt x="235007" y="162517"/>
                </a:lnTo>
                <a:lnTo>
                  <a:pt x="261928" y="150123"/>
                </a:lnTo>
                <a:lnTo>
                  <a:pt x="289979" y="136995"/>
                </a:lnTo>
                <a:lnTo>
                  <a:pt x="316558" y="125515"/>
                </a:lnTo>
                <a:lnTo>
                  <a:pt x="342481" y="112511"/>
                </a:lnTo>
                <a:lnTo>
                  <a:pt x="368960" y="98265"/>
                </a:lnTo>
                <a:lnTo>
                  <a:pt x="397662" y="83466"/>
                </a:lnTo>
                <a:lnTo>
                  <a:pt x="425094" y="70681"/>
                </a:lnTo>
                <a:lnTo>
                  <a:pt x="451397" y="59354"/>
                </a:lnTo>
                <a:lnTo>
                  <a:pt x="489159" y="43456"/>
                </a:lnTo>
                <a:lnTo>
                  <a:pt x="521326" y="28869"/>
                </a:lnTo>
                <a:lnTo>
                  <a:pt x="555380" y="13668"/>
                </a:lnTo>
                <a:lnTo>
                  <a:pt x="5791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SMARTInkShape-486"/>
          <p:cNvSpPr/>
          <p:nvPr>
            <p:custDataLst>
              <p:tags r:id="rId10"/>
            </p:custDataLst>
          </p:nvPr>
        </p:nvSpPr>
        <p:spPr>
          <a:xfrm>
            <a:off x="1760220" y="3619500"/>
            <a:ext cx="449581" cy="236221"/>
          </a:xfrm>
          <a:custGeom>
            <a:avLst/>
            <a:gdLst/>
            <a:ahLst/>
            <a:cxnLst/>
            <a:rect l="0" t="0" r="0" b="0"/>
            <a:pathLst>
              <a:path w="449581" h="236221">
                <a:moveTo>
                  <a:pt x="0" y="76200"/>
                </a:moveTo>
                <a:lnTo>
                  <a:pt x="0" y="76200"/>
                </a:lnTo>
                <a:lnTo>
                  <a:pt x="21794" y="109314"/>
                </a:lnTo>
                <a:lnTo>
                  <a:pt x="39831" y="145294"/>
                </a:lnTo>
                <a:lnTo>
                  <a:pt x="55809" y="179939"/>
                </a:lnTo>
                <a:lnTo>
                  <a:pt x="80432" y="217639"/>
                </a:lnTo>
                <a:lnTo>
                  <a:pt x="82816" y="225823"/>
                </a:lnTo>
                <a:lnTo>
                  <a:pt x="83820" y="236220"/>
                </a:lnTo>
                <a:lnTo>
                  <a:pt x="87865" y="236220"/>
                </a:lnTo>
                <a:lnTo>
                  <a:pt x="89057" y="235374"/>
                </a:lnTo>
                <a:lnTo>
                  <a:pt x="89851" y="233962"/>
                </a:lnTo>
                <a:lnTo>
                  <a:pt x="90381" y="232175"/>
                </a:lnTo>
                <a:lnTo>
                  <a:pt x="99007" y="221529"/>
                </a:lnTo>
                <a:lnTo>
                  <a:pt x="131782" y="193485"/>
                </a:lnTo>
                <a:lnTo>
                  <a:pt x="164055" y="169630"/>
                </a:lnTo>
                <a:lnTo>
                  <a:pt x="203350" y="141027"/>
                </a:lnTo>
                <a:lnTo>
                  <a:pt x="235473" y="118571"/>
                </a:lnTo>
                <a:lnTo>
                  <a:pt x="262816" y="100214"/>
                </a:lnTo>
                <a:lnTo>
                  <a:pt x="286970" y="84590"/>
                </a:lnTo>
                <a:lnTo>
                  <a:pt x="307307" y="72480"/>
                </a:lnTo>
                <a:lnTo>
                  <a:pt x="341192" y="54509"/>
                </a:lnTo>
                <a:lnTo>
                  <a:pt x="368105" y="40877"/>
                </a:lnTo>
                <a:lnTo>
                  <a:pt x="400039" y="25941"/>
                </a:lnTo>
                <a:lnTo>
                  <a:pt x="434527" y="10566"/>
                </a:lnTo>
                <a:lnTo>
                  <a:pt x="4495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SMARTInkShape-487"/>
          <p:cNvSpPr/>
          <p:nvPr>
            <p:custDataLst>
              <p:tags r:id="rId11"/>
            </p:custDataLst>
          </p:nvPr>
        </p:nvSpPr>
        <p:spPr>
          <a:xfrm>
            <a:off x="6484620" y="3604260"/>
            <a:ext cx="525781" cy="227139"/>
          </a:xfrm>
          <a:custGeom>
            <a:avLst/>
            <a:gdLst/>
            <a:ahLst/>
            <a:cxnLst/>
            <a:rect l="0" t="0" r="0" b="0"/>
            <a:pathLst>
              <a:path w="525781" h="227139">
                <a:moveTo>
                  <a:pt x="0" y="68580"/>
                </a:moveTo>
                <a:lnTo>
                  <a:pt x="0" y="68580"/>
                </a:lnTo>
                <a:lnTo>
                  <a:pt x="15805" y="93416"/>
                </a:lnTo>
                <a:lnTo>
                  <a:pt x="28317" y="113077"/>
                </a:lnTo>
                <a:lnTo>
                  <a:pt x="39197" y="132958"/>
                </a:lnTo>
                <a:lnTo>
                  <a:pt x="48991" y="152985"/>
                </a:lnTo>
                <a:lnTo>
                  <a:pt x="64954" y="187373"/>
                </a:lnTo>
                <a:lnTo>
                  <a:pt x="84899" y="221197"/>
                </a:lnTo>
                <a:lnTo>
                  <a:pt x="90148" y="227138"/>
                </a:lnTo>
                <a:lnTo>
                  <a:pt x="91425" y="226779"/>
                </a:lnTo>
                <a:lnTo>
                  <a:pt x="124986" y="207191"/>
                </a:lnTo>
                <a:lnTo>
                  <a:pt x="161069" y="179175"/>
                </a:lnTo>
                <a:lnTo>
                  <a:pt x="198259" y="144292"/>
                </a:lnTo>
                <a:lnTo>
                  <a:pt x="233864" y="115051"/>
                </a:lnTo>
                <a:lnTo>
                  <a:pt x="266235" y="92090"/>
                </a:lnTo>
                <a:lnTo>
                  <a:pt x="301133" y="71249"/>
                </a:lnTo>
                <a:lnTo>
                  <a:pt x="335402" y="50825"/>
                </a:lnTo>
                <a:lnTo>
                  <a:pt x="371648" y="32743"/>
                </a:lnTo>
                <a:lnTo>
                  <a:pt x="407563" y="20767"/>
                </a:lnTo>
                <a:lnTo>
                  <a:pt x="437226" y="16877"/>
                </a:lnTo>
                <a:lnTo>
                  <a:pt x="467462" y="11680"/>
                </a:lnTo>
                <a:lnTo>
                  <a:pt x="503071" y="7976"/>
                </a:lnTo>
                <a:lnTo>
                  <a:pt x="5257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SMARTInkShape-488"/>
          <p:cNvSpPr/>
          <p:nvPr>
            <p:custDataLst>
              <p:tags r:id="rId12"/>
            </p:custDataLst>
          </p:nvPr>
        </p:nvSpPr>
        <p:spPr>
          <a:xfrm>
            <a:off x="1760220" y="3924300"/>
            <a:ext cx="403861" cy="251421"/>
          </a:xfrm>
          <a:custGeom>
            <a:avLst/>
            <a:gdLst/>
            <a:ahLst/>
            <a:cxnLst/>
            <a:rect l="0" t="0" r="0" b="0"/>
            <a:pathLst>
              <a:path w="403861" h="251421">
                <a:moveTo>
                  <a:pt x="0" y="114300"/>
                </a:moveTo>
                <a:lnTo>
                  <a:pt x="0" y="114300"/>
                </a:lnTo>
                <a:lnTo>
                  <a:pt x="31421" y="151804"/>
                </a:lnTo>
                <a:lnTo>
                  <a:pt x="54938" y="185256"/>
                </a:lnTo>
                <a:lnTo>
                  <a:pt x="64286" y="205708"/>
                </a:lnTo>
                <a:lnTo>
                  <a:pt x="72670" y="218712"/>
                </a:lnTo>
                <a:lnTo>
                  <a:pt x="75477" y="225052"/>
                </a:lnTo>
                <a:lnTo>
                  <a:pt x="80972" y="233381"/>
                </a:lnTo>
                <a:lnTo>
                  <a:pt x="82976" y="241212"/>
                </a:lnTo>
                <a:lnTo>
                  <a:pt x="83445" y="246341"/>
                </a:lnTo>
                <a:lnTo>
                  <a:pt x="84417" y="248047"/>
                </a:lnTo>
                <a:lnTo>
                  <a:pt x="85911" y="249185"/>
                </a:lnTo>
                <a:lnTo>
                  <a:pt x="89829" y="250449"/>
                </a:lnTo>
                <a:lnTo>
                  <a:pt x="102695" y="251420"/>
                </a:lnTo>
                <a:lnTo>
                  <a:pt x="107167" y="249185"/>
                </a:lnTo>
                <a:lnTo>
                  <a:pt x="142694" y="221975"/>
                </a:lnTo>
                <a:lnTo>
                  <a:pt x="176805" y="188859"/>
                </a:lnTo>
                <a:lnTo>
                  <a:pt x="213563" y="158215"/>
                </a:lnTo>
                <a:lnTo>
                  <a:pt x="251487" y="122529"/>
                </a:lnTo>
                <a:lnTo>
                  <a:pt x="284203" y="97424"/>
                </a:lnTo>
                <a:lnTo>
                  <a:pt x="318982" y="72302"/>
                </a:lnTo>
                <a:lnTo>
                  <a:pt x="350311" y="45796"/>
                </a:lnTo>
                <a:lnTo>
                  <a:pt x="384901" y="18167"/>
                </a:lnTo>
                <a:lnTo>
                  <a:pt x="4038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SMARTInkShape-489"/>
          <p:cNvSpPr/>
          <p:nvPr>
            <p:custDataLst>
              <p:tags r:id="rId13"/>
            </p:custDataLst>
          </p:nvPr>
        </p:nvSpPr>
        <p:spPr>
          <a:xfrm>
            <a:off x="6027420" y="4016420"/>
            <a:ext cx="693421" cy="227920"/>
          </a:xfrm>
          <a:custGeom>
            <a:avLst/>
            <a:gdLst/>
            <a:ahLst/>
            <a:cxnLst/>
            <a:rect l="0" t="0" r="0" b="0"/>
            <a:pathLst>
              <a:path w="693421" h="227920">
                <a:moveTo>
                  <a:pt x="0" y="52660"/>
                </a:moveTo>
                <a:lnTo>
                  <a:pt x="0" y="52660"/>
                </a:lnTo>
                <a:lnTo>
                  <a:pt x="8090" y="85022"/>
                </a:lnTo>
                <a:lnTo>
                  <a:pt x="14674" y="120138"/>
                </a:lnTo>
                <a:lnTo>
                  <a:pt x="22876" y="153940"/>
                </a:lnTo>
                <a:lnTo>
                  <a:pt x="36695" y="190843"/>
                </a:lnTo>
                <a:lnTo>
                  <a:pt x="47452" y="212621"/>
                </a:lnTo>
                <a:lnTo>
                  <a:pt x="60616" y="227567"/>
                </a:lnTo>
                <a:lnTo>
                  <a:pt x="79158" y="227919"/>
                </a:lnTo>
                <a:lnTo>
                  <a:pt x="115626" y="201079"/>
                </a:lnTo>
                <a:lnTo>
                  <a:pt x="149558" y="176052"/>
                </a:lnTo>
                <a:lnTo>
                  <a:pt x="182037" y="157518"/>
                </a:lnTo>
                <a:lnTo>
                  <a:pt x="217626" y="133682"/>
                </a:lnTo>
                <a:lnTo>
                  <a:pt x="246583" y="115763"/>
                </a:lnTo>
                <a:lnTo>
                  <a:pt x="279208" y="99333"/>
                </a:lnTo>
                <a:lnTo>
                  <a:pt x="313464" y="81306"/>
                </a:lnTo>
                <a:lnTo>
                  <a:pt x="347597" y="62852"/>
                </a:lnTo>
                <a:lnTo>
                  <a:pt x="379701" y="46183"/>
                </a:lnTo>
                <a:lnTo>
                  <a:pt x="410903" y="34824"/>
                </a:lnTo>
                <a:lnTo>
                  <a:pt x="442549" y="26953"/>
                </a:lnTo>
                <a:lnTo>
                  <a:pt x="476371" y="20633"/>
                </a:lnTo>
                <a:lnTo>
                  <a:pt x="506643" y="15001"/>
                </a:lnTo>
                <a:lnTo>
                  <a:pt x="535055" y="9676"/>
                </a:lnTo>
                <a:lnTo>
                  <a:pt x="564616" y="4487"/>
                </a:lnTo>
                <a:lnTo>
                  <a:pt x="592429" y="1617"/>
                </a:lnTo>
                <a:lnTo>
                  <a:pt x="629629" y="0"/>
                </a:lnTo>
                <a:lnTo>
                  <a:pt x="662101" y="1779"/>
                </a:lnTo>
                <a:lnTo>
                  <a:pt x="693420" y="69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SMARTInkShape-490"/>
          <p:cNvSpPr/>
          <p:nvPr>
            <p:custDataLst>
              <p:tags r:id="rId14"/>
            </p:custDataLst>
          </p:nvPr>
        </p:nvSpPr>
        <p:spPr>
          <a:xfrm>
            <a:off x="1737360" y="4236720"/>
            <a:ext cx="342901" cy="228598"/>
          </a:xfrm>
          <a:custGeom>
            <a:avLst/>
            <a:gdLst/>
            <a:ahLst/>
            <a:cxnLst/>
            <a:rect l="0" t="0" r="0" b="0"/>
            <a:pathLst>
              <a:path w="342901" h="228598">
                <a:moveTo>
                  <a:pt x="0" y="60960"/>
                </a:moveTo>
                <a:lnTo>
                  <a:pt x="0" y="60960"/>
                </a:lnTo>
                <a:lnTo>
                  <a:pt x="8090" y="89276"/>
                </a:lnTo>
                <a:lnTo>
                  <a:pt x="25148" y="122371"/>
                </a:lnTo>
                <a:lnTo>
                  <a:pt x="39806" y="150231"/>
                </a:lnTo>
                <a:lnTo>
                  <a:pt x="63154" y="187833"/>
                </a:lnTo>
                <a:lnTo>
                  <a:pt x="83657" y="224913"/>
                </a:lnTo>
                <a:lnTo>
                  <a:pt x="85405" y="226142"/>
                </a:lnTo>
                <a:lnTo>
                  <a:pt x="91431" y="228597"/>
                </a:lnTo>
                <a:lnTo>
                  <a:pt x="95483" y="224553"/>
                </a:lnTo>
                <a:lnTo>
                  <a:pt x="97470" y="220311"/>
                </a:lnTo>
                <a:lnTo>
                  <a:pt x="102791" y="206643"/>
                </a:lnTo>
                <a:lnTo>
                  <a:pt x="127551" y="173611"/>
                </a:lnTo>
                <a:lnTo>
                  <a:pt x="160762" y="145232"/>
                </a:lnTo>
                <a:lnTo>
                  <a:pt x="198218" y="113356"/>
                </a:lnTo>
                <a:lnTo>
                  <a:pt x="230877" y="83634"/>
                </a:lnTo>
                <a:lnTo>
                  <a:pt x="265645" y="57349"/>
                </a:lnTo>
                <a:lnTo>
                  <a:pt x="296972" y="36697"/>
                </a:lnTo>
                <a:lnTo>
                  <a:pt x="318285" y="25643"/>
                </a:lnTo>
                <a:lnTo>
                  <a:pt x="342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SMARTInkShape-491"/>
          <p:cNvSpPr/>
          <p:nvPr>
            <p:custDataLst>
              <p:tags r:id="rId15"/>
            </p:custDataLst>
          </p:nvPr>
        </p:nvSpPr>
        <p:spPr>
          <a:xfrm>
            <a:off x="5821680" y="4282440"/>
            <a:ext cx="754381" cy="220981"/>
          </a:xfrm>
          <a:custGeom>
            <a:avLst/>
            <a:gdLst/>
            <a:ahLst/>
            <a:cxnLst/>
            <a:rect l="0" t="0" r="0" b="0"/>
            <a:pathLst>
              <a:path w="754381" h="220981">
                <a:moveTo>
                  <a:pt x="0" y="53340"/>
                </a:moveTo>
                <a:lnTo>
                  <a:pt x="0" y="53340"/>
                </a:lnTo>
                <a:lnTo>
                  <a:pt x="21795" y="87301"/>
                </a:lnTo>
                <a:lnTo>
                  <a:pt x="34628" y="118845"/>
                </a:lnTo>
                <a:lnTo>
                  <a:pt x="37897" y="153255"/>
                </a:lnTo>
                <a:lnTo>
                  <a:pt x="50239" y="190009"/>
                </a:lnTo>
                <a:lnTo>
                  <a:pt x="51961" y="198184"/>
                </a:lnTo>
                <a:lnTo>
                  <a:pt x="53268" y="200702"/>
                </a:lnTo>
                <a:lnTo>
                  <a:pt x="54986" y="202382"/>
                </a:lnTo>
                <a:lnTo>
                  <a:pt x="56977" y="203501"/>
                </a:lnTo>
                <a:lnTo>
                  <a:pt x="58305" y="205094"/>
                </a:lnTo>
                <a:lnTo>
                  <a:pt x="61574" y="213370"/>
                </a:lnTo>
                <a:lnTo>
                  <a:pt x="68578" y="220978"/>
                </a:lnTo>
                <a:lnTo>
                  <a:pt x="68580" y="220980"/>
                </a:lnTo>
                <a:lnTo>
                  <a:pt x="75141" y="214419"/>
                </a:lnTo>
                <a:lnTo>
                  <a:pt x="82075" y="212723"/>
                </a:lnTo>
                <a:lnTo>
                  <a:pt x="115685" y="195676"/>
                </a:lnTo>
                <a:lnTo>
                  <a:pt x="145054" y="177317"/>
                </a:lnTo>
                <a:lnTo>
                  <a:pt x="179856" y="162417"/>
                </a:lnTo>
                <a:lnTo>
                  <a:pt x="205525" y="152336"/>
                </a:lnTo>
                <a:lnTo>
                  <a:pt x="231891" y="141365"/>
                </a:lnTo>
                <a:lnTo>
                  <a:pt x="260543" y="128023"/>
                </a:lnTo>
                <a:lnTo>
                  <a:pt x="292468" y="115884"/>
                </a:lnTo>
                <a:lnTo>
                  <a:pt x="327258" y="104844"/>
                </a:lnTo>
                <a:lnTo>
                  <a:pt x="365299" y="94293"/>
                </a:lnTo>
                <a:lnTo>
                  <a:pt x="402526" y="81701"/>
                </a:lnTo>
                <a:lnTo>
                  <a:pt x="439674" y="68485"/>
                </a:lnTo>
                <a:lnTo>
                  <a:pt x="459063" y="62590"/>
                </a:lnTo>
                <a:lnTo>
                  <a:pt x="478762" y="56966"/>
                </a:lnTo>
                <a:lnTo>
                  <a:pt x="498668" y="51525"/>
                </a:lnTo>
                <a:lnTo>
                  <a:pt x="518711" y="46203"/>
                </a:lnTo>
                <a:lnTo>
                  <a:pt x="538848" y="40962"/>
                </a:lnTo>
                <a:lnTo>
                  <a:pt x="558199" y="37468"/>
                </a:lnTo>
                <a:lnTo>
                  <a:pt x="595504" y="33586"/>
                </a:lnTo>
                <a:lnTo>
                  <a:pt x="629582" y="29602"/>
                </a:lnTo>
                <a:lnTo>
                  <a:pt x="661661" y="25009"/>
                </a:lnTo>
                <a:lnTo>
                  <a:pt x="692852" y="20147"/>
                </a:lnTo>
                <a:lnTo>
                  <a:pt x="730881" y="8604"/>
                </a:lnTo>
                <a:lnTo>
                  <a:pt x="7543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SMARTInkShape-492"/>
          <p:cNvSpPr/>
          <p:nvPr>
            <p:custDataLst>
              <p:tags r:id="rId16"/>
            </p:custDataLst>
          </p:nvPr>
        </p:nvSpPr>
        <p:spPr>
          <a:xfrm>
            <a:off x="1752600" y="4419600"/>
            <a:ext cx="548641" cy="373035"/>
          </a:xfrm>
          <a:custGeom>
            <a:avLst/>
            <a:gdLst/>
            <a:ahLst/>
            <a:cxnLst/>
            <a:rect l="0" t="0" r="0" b="0"/>
            <a:pathLst>
              <a:path w="548641" h="373035">
                <a:moveTo>
                  <a:pt x="0" y="190500"/>
                </a:moveTo>
                <a:lnTo>
                  <a:pt x="0" y="190500"/>
                </a:lnTo>
                <a:lnTo>
                  <a:pt x="27877" y="223614"/>
                </a:lnTo>
                <a:lnTo>
                  <a:pt x="57743" y="255549"/>
                </a:lnTo>
                <a:lnTo>
                  <a:pt x="78235" y="293493"/>
                </a:lnTo>
                <a:lnTo>
                  <a:pt x="93631" y="319889"/>
                </a:lnTo>
                <a:lnTo>
                  <a:pt x="100881" y="330133"/>
                </a:lnTo>
                <a:lnTo>
                  <a:pt x="113729" y="359530"/>
                </a:lnTo>
                <a:lnTo>
                  <a:pt x="114297" y="373034"/>
                </a:lnTo>
                <a:lnTo>
                  <a:pt x="114300" y="365851"/>
                </a:lnTo>
                <a:lnTo>
                  <a:pt x="118345" y="365787"/>
                </a:lnTo>
                <a:lnTo>
                  <a:pt x="122589" y="363514"/>
                </a:lnTo>
                <a:lnTo>
                  <a:pt x="158435" y="329152"/>
                </a:lnTo>
                <a:lnTo>
                  <a:pt x="186456" y="297152"/>
                </a:lnTo>
                <a:lnTo>
                  <a:pt x="224297" y="260860"/>
                </a:lnTo>
                <a:lnTo>
                  <a:pt x="252934" y="235882"/>
                </a:lnTo>
                <a:lnTo>
                  <a:pt x="282595" y="209823"/>
                </a:lnTo>
                <a:lnTo>
                  <a:pt x="312711" y="181308"/>
                </a:lnTo>
                <a:lnTo>
                  <a:pt x="345287" y="153959"/>
                </a:lnTo>
                <a:lnTo>
                  <a:pt x="377828" y="127693"/>
                </a:lnTo>
                <a:lnTo>
                  <a:pt x="406401" y="101909"/>
                </a:lnTo>
                <a:lnTo>
                  <a:pt x="435470" y="78595"/>
                </a:lnTo>
                <a:lnTo>
                  <a:pt x="465322" y="57791"/>
                </a:lnTo>
                <a:lnTo>
                  <a:pt x="495523" y="40078"/>
                </a:lnTo>
                <a:lnTo>
                  <a:pt x="528950" y="15826"/>
                </a:lnTo>
                <a:lnTo>
                  <a:pt x="5486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SMARTInkShape-493"/>
          <p:cNvSpPr/>
          <p:nvPr>
            <p:custDataLst>
              <p:tags r:id="rId17"/>
            </p:custDataLst>
          </p:nvPr>
        </p:nvSpPr>
        <p:spPr>
          <a:xfrm>
            <a:off x="5775960" y="4556760"/>
            <a:ext cx="579121" cy="182519"/>
          </a:xfrm>
          <a:custGeom>
            <a:avLst/>
            <a:gdLst/>
            <a:ahLst/>
            <a:cxnLst/>
            <a:rect l="0" t="0" r="0" b="0"/>
            <a:pathLst>
              <a:path w="579121" h="182519">
                <a:moveTo>
                  <a:pt x="0" y="30480"/>
                </a:moveTo>
                <a:lnTo>
                  <a:pt x="0" y="30480"/>
                </a:lnTo>
                <a:lnTo>
                  <a:pt x="16181" y="62842"/>
                </a:lnTo>
                <a:lnTo>
                  <a:pt x="30289" y="95102"/>
                </a:lnTo>
                <a:lnTo>
                  <a:pt x="43102" y="128350"/>
                </a:lnTo>
                <a:lnTo>
                  <a:pt x="45404" y="138324"/>
                </a:lnTo>
                <a:lnTo>
                  <a:pt x="56173" y="158470"/>
                </a:lnTo>
                <a:lnTo>
                  <a:pt x="63348" y="165823"/>
                </a:lnTo>
                <a:lnTo>
                  <a:pt x="71335" y="171066"/>
                </a:lnTo>
                <a:lnTo>
                  <a:pt x="83360" y="176689"/>
                </a:lnTo>
                <a:lnTo>
                  <a:pt x="86053" y="178753"/>
                </a:lnTo>
                <a:lnTo>
                  <a:pt x="93562" y="181045"/>
                </a:lnTo>
                <a:lnTo>
                  <a:pt x="112179" y="182518"/>
                </a:lnTo>
                <a:lnTo>
                  <a:pt x="141731" y="174543"/>
                </a:lnTo>
                <a:lnTo>
                  <a:pt x="174658" y="164959"/>
                </a:lnTo>
                <a:lnTo>
                  <a:pt x="211704" y="148829"/>
                </a:lnTo>
                <a:lnTo>
                  <a:pt x="249376" y="129337"/>
                </a:lnTo>
                <a:lnTo>
                  <a:pt x="285573" y="109180"/>
                </a:lnTo>
                <a:lnTo>
                  <a:pt x="319330" y="93968"/>
                </a:lnTo>
                <a:lnTo>
                  <a:pt x="357341" y="74505"/>
                </a:lnTo>
                <a:lnTo>
                  <a:pt x="387442" y="63656"/>
                </a:lnTo>
                <a:lnTo>
                  <a:pt x="421950" y="50940"/>
                </a:lnTo>
                <a:lnTo>
                  <a:pt x="453999" y="41434"/>
                </a:lnTo>
                <a:lnTo>
                  <a:pt x="485792" y="32409"/>
                </a:lnTo>
                <a:lnTo>
                  <a:pt x="519105" y="21080"/>
                </a:lnTo>
                <a:lnTo>
                  <a:pt x="551336" y="11878"/>
                </a:lnTo>
                <a:lnTo>
                  <a:pt x="5791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6" name="SMARTInkShape-Group109"/>
          <p:cNvGrpSpPr/>
          <p:nvPr/>
        </p:nvGrpSpPr>
        <p:grpSpPr>
          <a:xfrm>
            <a:off x="7155180" y="312420"/>
            <a:ext cx="1278599" cy="464821"/>
            <a:chOff x="7155180" y="312420"/>
            <a:chExt cx="1278599" cy="464821"/>
          </a:xfrm>
        </p:grpSpPr>
        <p:sp>
          <p:nvSpPr>
            <p:cNvPr id="3102" name="SMARTInkShape-494"/>
            <p:cNvSpPr/>
            <p:nvPr>
              <p:custDataLst>
                <p:tags r:id="rId27"/>
              </p:custDataLst>
            </p:nvPr>
          </p:nvSpPr>
          <p:spPr>
            <a:xfrm>
              <a:off x="7155180" y="358140"/>
              <a:ext cx="257226" cy="389453"/>
            </a:xfrm>
            <a:custGeom>
              <a:avLst/>
              <a:gdLst/>
              <a:ahLst/>
              <a:cxnLst/>
              <a:rect l="0" t="0" r="0" b="0"/>
              <a:pathLst>
                <a:path w="257226" h="389453">
                  <a:moveTo>
                    <a:pt x="0" y="0"/>
                  </a:moveTo>
                  <a:lnTo>
                    <a:pt x="0" y="0"/>
                  </a:lnTo>
                  <a:lnTo>
                    <a:pt x="2258" y="27093"/>
                  </a:lnTo>
                  <a:lnTo>
                    <a:pt x="4045" y="48542"/>
                  </a:lnTo>
                  <a:lnTo>
                    <a:pt x="4391" y="69615"/>
                  </a:lnTo>
                  <a:lnTo>
                    <a:pt x="3774" y="90437"/>
                  </a:lnTo>
                  <a:lnTo>
                    <a:pt x="2516" y="111091"/>
                  </a:lnTo>
                  <a:lnTo>
                    <a:pt x="1677" y="130787"/>
                  </a:lnTo>
                  <a:lnTo>
                    <a:pt x="745" y="168477"/>
                  </a:lnTo>
                  <a:lnTo>
                    <a:pt x="331" y="204983"/>
                  </a:lnTo>
                  <a:lnTo>
                    <a:pt x="993" y="239270"/>
                  </a:lnTo>
                  <a:lnTo>
                    <a:pt x="4110" y="268620"/>
                  </a:lnTo>
                  <a:lnTo>
                    <a:pt x="10625" y="300853"/>
                  </a:lnTo>
                  <a:lnTo>
                    <a:pt x="21395" y="338038"/>
                  </a:lnTo>
                  <a:lnTo>
                    <a:pt x="29292" y="349034"/>
                  </a:lnTo>
                  <a:lnTo>
                    <a:pt x="30534" y="348683"/>
                  </a:lnTo>
                  <a:lnTo>
                    <a:pt x="34173" y="346034"/>
                  </a:lnTo>
                  <a:lnTo>
                    <a:pt x="36355" y="339778"/>
                  </a:lnTo>
                  <a:lnTo>
                    <a:pt x="39017" y="329659"/>
                  </a:lnTo>
                  <a:lnTo>
                    <a:pt x="50037" y="303229"/>
                  </a:lnTo>
                  <a:lnTo>
                    <a:pt x="59211" y="277855"/>
                  </a:lnTo>
                  <a:lnTo>
                    <a:pt x="68931" y="249644"/>
                  </a:lnTo>
                  <a:lnTo>
                    <a:pt x="78895" y="221020"/>
                  </a:lnTo>
                  <a:lnTo>
                    <a:pt x="94026" y="183644"/>
                  </a:lnTo>
                  <a:lnTo>
                    <a:pt x="111297" y="156849"/>
                  </a:lnTo>
                  <a:lnTo>
                    <a:pt x="113145" y="156213"/>
                  </a:lnTo>
                  <a:lnTo>
                    <a:pt x="115223" y="156635"/>
                  </a:lnTo>
                  <a:lnTo>
                    <a:pt x="117455" y="157763"/>
                  </a:lnTo>
                  <a:lnTo>
                    <a:pt x="118943" y="160209"/>
                  </a:lnTo>
                  <a:lnTo>
                    <a:pt x="129618" y="193169"/>
                  </a:lnTo>
                  <a:lnTo>
                    <a:pt x="136066" y="217933"/>
                  </a:lnTo>
                  <a:lnTo>
                    <a:pt x="142599" y="245873"/>
                  </a:lnTo>
                  <a:lnTo>
                    <a:pt x="151149" y="275223"/>
                  </a:lnTo>
                  <a:lnTo>
                    <a:pt x="158335" y="302944"/>
                  </a:lnTo>
                  <a:lnTo>
                    <a:pt x="167140" y="340092"/>
                  </a:lnTo>
                  <a:lnTo>
                    <a:pt x="173345" y="360279"/>
                  </a:lnTo>
                  <a:lnTo>
                    <a:pt x="181747" y="374895"/>
                  </a:lnTo>
                  <a:lnTo>
                    <a:pt x="195640" y="384778"/>
                  </a:lnTo>
                  <a:lnTo>
                    <a:pt x="204087" y="388599"/>
                  </a:lnTo>
                  <a:lnTo>
                    <a:pt x="210564" y="389452"/>
                  </a:lnTo>
                  <a:lnTo>
                    <a:pt x="215730" y="388328"/>
                  </a:lnTo>
                  <a:lnTo>
                    <a:pt x="220020" y="385886"/>
                  </a:lnTo>
                  <a:lnTo>
                    <a:pt x="227044" y="376398"/>
                  </a:lnTo>
                  <a:lnTo>
                    <a:pt x="238453" y="341521"/>
                  </a:lnTo>
                  <a:lnTo>
                    <a:pt x="243703" y="316040"/>
                  </a:lnTo>
                  <a:lnTo>
                    <a:pt x="248860" y="286089"/>
                  </a:lnTo>
                  <a:lnTo>
                    <a:pt x="253973" y="250199"/>
                  </a:lnTo>
                  <a:lnTo>
                    <a:pt x="256810" y="216186"/>
                  </a:lnTo>
                  <a:lnTo>
                    <a:pt x="257225" y="184983"/>
                  </a:lnTo>
                  <a:lnTo>
                    <a:pt x="254586" y="157004"/>
                  </a:lnTo>
                  <a:lnTo>
                    <a:pt x="248341" y="121497"/>
                  </a:lnTo>
                  <a:lnTo>
                    <a:pt x="232563" y="84395"/>
                  </a:lnTo>
                  <a:lnTo>
                    <a:pt x="218956" y="55298"/>
                  </a:lnTo>
                  <a:lnTo>
                    <a:pt x="206588" y="17882"/>
                  </a:lnTo>
                  <a:lnTo>
                    <a:pt x="2057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SMARTInkShape-495"/>
            <p:cNvSpPr/>
            <p:nvPr>
              <p:custDataLst>
                <p:tags r:id="rId28"/>
              </p:custDataLst>
            </p:nvPr>
          </p:nvSpPr>
          <p:spPr>
            <a:xfrm>
              <a:off x="7490460" y="312420"/>
              <a:ext cx="304801" cy="422043"/>
            </a:xfrm>
            <a:custGeom>
              <a:avLst/>
              <a:gdLst/>
              <a:ahLst/>
              <a:cxnLst/>
              <a:rect l="0" t="0" r="0" b="0"/>
              <a:pathLst>
                <a:path w="304801" h="422043">
                  <a:moveTo>
                    <a:pt x="0" y="0"/>
                  </a:moveTo>
                  <a:lnTo>
                    <a:pt x="0" y="0"/>
                  </a:lnTo>
                  <a:lnTo>
                    <a:pt x="4515" y="24836"/>
                  </a:lnTo>
                  <a:lnTo>
                    <a:pt x="12167" y="62685"/>
                  </a:lnTo>
                  <a:lnTo>
                    <a:pt x="21212" y="96440"/>
                  </a:lnTo>
                  <a:lnTo>
                    <a:pt x="28617" y="130633"/>
                  </a:lnTo>
                  <a:lnTo>
                    <a:pt x="34733" y="164739"/>
                  </a:lnTo>
                  <a:lnTo>
                    <a:pt x="40272" y="196831"/>
                  </a:lnTo>
                  <a:lnTo>
                    <a:pt x="47815" y="230285"/>
                  </a:lnTo>
                  <a:lnTo>
                    <a:pt x="55117" y="264062"/>
                  </a:lnTo>
                  <a:lnTo>
                    <a:pt x="58363" y="296008"/>
                  </a:lnTo>
                  <a:lnTo>
                    <a:pt x="62064" y="324881"/>
                  </a:lnTo>
                  <a:lnTo>
                    <a:pt x="68907" y="360421"/>
                  </a:lnTo>
                  <a:lnTo>
                    <a:pt x="74760" y="395185"/>
                  </a:lnTo>
                  <a:lnTo>
                    <a:pt x="77818" y="404238"/>
                  </a:lnTo>
                  <a:lnTo>
                    <a:pt x="82634" y="410049"/>
                  </a:lnTo>
                  <a:lnTo>
                    <a:pt x="83030" y="409680"/>
                  </a:lnTo>
                  <a:lnTo>
                    <a:pt x="83585" y="402574"/>
                  </a:lnTo>
                  <a:lnTo>
                    <a:pt x="83772" y="366603"/>
                  </a:lnTo>
                  <a:lnTo>
                    <a:pt x="83799" y="339042"/>
                  </a:lnTo>
                  <a:lnTo>
                    <a:pt x="83811" y="307036"/>
                  </a:lnTo>
                  <a:lnTo>
                    <a:pt x="86074" y="273056"/>
                  </a:lnTo>
                  <a:lnTo>
                    <a:pt x="89901" y="239892"/>
                  </a:lnTo>
                  <a:lnTo>
                    <a:pt x="94425" y="211041"/>
                  </a:lnTo>
                  <a:lnTo>
                    <a:pt x="101732" y="183134"/>
                  </a:lnTo>
                  <a:lnTo>
                    <a:pt x="106738" y="174526"/>
                  </a:lnTo>
                  <a:lnTo>
                    <a:pt x="109259" y="172231"/>
                  </a:lnTo>
                  <a:lnTo>
                    <a:pt x="111787" y="171547"/>
                  </a:lnTo>
                  <a:lnTo>
                    <a:pt x="114318" y="171938"/>
                  </a:lnTo>
                  <a:lnTo>
                    <a:pt x="128508" y="178649"/>
                  </a:lnTo>
                  <a:lnTo>
                    <a:pt x="147618" y="200295"/>
                  </a:lnTo>
                  <a:lnTo>
                    <a:pt x="167699" y="231287"/>
                  </a:lnTo>
                  <a:lnTo>
                    <a:pt x="182898" y="259876"/>
                  </a:lnTo>
                  <a:lnTo>
                    <a:pt x="195867" y="289796"/>
                  </a:lnTo>
                  <a:lnTo>
                    <a:pt x="203790" y="326201"/>
                  </a:lnTo>
                  <a:lnTo>
                    <a:pt x="212130" y="362646"/>
                  </a:lnTo>
                  <a:lnTo>
                    <a:pt x="213252" y="378998"/>
                  </a:lnTo>
                  <a:lnTo>
                    <a:pt x="213360" y="343860"/>
                  </a:lnTo>
                  <a:lnTo>
                    <a:pt x="213360" y="307134"/>
                  </a:lnTo>
                  <a:lnTo>
                    <a:pt x="213360" y="260636"/>
                  </a:lnTo>
                  <a:lnTo>
                    <a:pt x="213360" y="230484"/>
                  </a:lnTo>
                  <a:lnTo>
                    <a:pt x="213360" y="199239"/>
                  </a:lnTo>
                  <a:lnTo>
                    <a:pt x="214206" y="192093"/>
                  </a:lnTo>
                  <a:lnTo>
                    <a:pt x="215618" y="188175"/>
                  </a:lnTo>
                  <a:lnTo>
                    <a:pt x="217405" y="186410"/>
                  </a:lnTo>
                  <a:lnTo>
                    <a:pt x="219445" y="187773"/>
                  </a:lnTo>
                  <a:lnTo>
                    <a:pt x="223966" y="196062"/>
                  </a:lnTo>
                  <a:lnTo>
                    <a:pt x="231272" y="223098"/>
                  </a:lnTo>
                  <a:lnTo>
                    <a:pt x="242845" y="257920"/>
                  </a:lnTo>
                  <a:lnTo>
                    <a:pt x="256997" y="291004"/>
                  </a:lnTo>
                  <a:lnTo>
                    <a:pt x="267871" y="326300"/>
                  </a:lnTo>
                  <a:lnTo>
                    <a:pt x="272409" y="359525"/>
                  </a:lnTo>
                  <a:lnTo>
                    <a:pt x="280027" y="395008"/>
                  </a:lnTo>
                  <a:lnTo>
                    <a:pt x="288138" y="422042"/>
                  </a:lnTo>
                  <a:lnTo>
                    <a:pt x="290305" y="421908"/>
                  </a:lnTo>
                  <a:lnTo>
                    <a:pt x="304800" y="4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SMARTInkShape-496"/>
            <p:cNvSpPr/>
            <p:nvPr>
              <p:custDataLst>
                <p:tags r:id="rId29"/>
              </p:custDataLst>
            </p:nvPr>
          </p:nvSpPr>
          <p:spPr>
            <a:xfrm>
              <a:off x="7820279" y="476015"/>
              <a:ext cx="152937" cy="238656"/>
            </a:xfrm>
            <a:custGeom>
              <a:avLst/>
              <a:gdLst/>
              <a:ahLst/>
              <a:cxnLst/>
              <a:rect l="0" t="0" r="0" b="0"/>
              <a:pathLst>
                <a:path w="152937" h="238656">
                  <a:moveTo>
                    <a:pt x="96901" y="4045"/>
                  </a:moveTo>
                  <a:lnTo>
                    <a:pt x="96901" y="4045"/>
                  </a:lnTo>
                  <a:lnTo>
                    <a:pt x="68584" y="0"/>
                  </a:lnTo>
                  <a:lnTo>
                    <a:pt x="38841" y="1529"/>
                  </a:lnTo>
                  <a:lnTo>
                    <a:pt x="24247" y="9700"/>
                  </a:lnTo>
                  <a:lnTo>
                    <a:pt x="8769" y="26323"/>
                  </a:lnTo>
                  <a:lnTo>
                    <a:pt x="2698" y="36806"/>
                  </a:lnTo>
                  <a:lnTo>
                    <a:pt x="0" y="47110"/>
                  </a:lnTo>
                  <a:lnTo>
                    <a:pt x="1058" y="57334"/>
                  </a:lnTo>
                  <a:lnTo>
                    <a:pt x="2526" y="62431"/>
                  </a:lnTo>
                  <a:lnTo>
                    <a:pt x="10931" y="72610"/>
                  </a:lnTo>
                  <a:lnTo>
                    <a:pt x="45975" y="98023"/>
                  </a:lnTo>
                  <a:lnTo>
                    <a:pt x="77954" y="114111"/>
                  </a:lnTo>
                  <a:lnTo>
                    <a:pt x="108409" y="133742"/>
                  </a:lnTo>
                  <a:lnTo>
                    <a:pt x="137369" y="155974"/>
                  </a:lnTo>
                  <a:lnTo>
                    <a:pt x="151743" y="176672"/>
                  </a:lnTo>
                  <a:lnTo>
                    <a:pt x="152936" y="181783"/>
                  </a:lnTo>
                  <a:lnTo>
                    <a:pt x="152003" y="191977"/>
                  </a:lnTo>
                  <a:lnTo>
                    <a:pt x="148766" y="199895"/>
                  </a:lnTo>
                  <a:lnTo>
                    <a:pt x="135744" y="215922"/>
                  </a:lnTo>
                  <a:lnTo>
                    <a:pt x="117724" y="226373"/>
                  </a:lnTo>
                  <a:lnTo>
                    <a:pt x="80254" y="236643"/>
                  </a:lnTo>
                  <a:lnTo>
                    <a:pt x="51121" y="238655"/>
                  </a:lnTo>
                  <a:lnTo>
                    <a:pt x="40134" y="236652"/>
                  </a:lnTo>
                  <a:lnTo>
                    <a:pt x="31963" y="232776"/>
                  </a:lnTo>
                  <a:lnTo>
                    <a:pt x="25668" y="227653"/>
                  </a:lnTo>
                  <a:lnTo>
                    <a:pt x="16419" y="210671"/>
                  </a:lnTo>
                  <a:lnTo>
                    <a:pt x="11178" y="187319"/>
                  </a:lnTo>
                  <a:lnTo>
                    <a:pt x="11670" y="157184"/>
                  </a:lnTo>
                  <a:lnTo>
                    <a:pt x="13081" y="12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SMARTInkShape-497"/>
            <p:cNvSpPr/>
            <p:nvPr>
              <p:custDataLst>
                <p:tags r:id="rId30"/>
              </p:custDataLst>
            </p:nvPr>
          </p:nvSpPr>
          <p:spPr>
            <a:xfrm>
              <a:off x="7978140" y="335280"/>
              <a:ext cx="455639" cy="441961"/>
            </a:xfrm>
            <a:custGeom>
              <a:avLst/>
              <a:gdLst/>
              <a:ahLst/>
              <a:cxnLst/>
              <a:rect l="0" t="0" r="0" b="0"/>
              <a:pathLst>
                <a:path w="455639" h="441961">
                  <a:moveTo>
                    <a:pt x="0" y="0"/>
                  </a:moveTo>
                  <a:lnTo>
                    <a:pt x="0" y="0"/>
                  </a:lnTo>
                  <a:lnTo>
                    <a:pt x="6773" y="22578"/>
                  </a:lnTo>
                  <a:lnTo>
                    <a:pt x="16557" y="58295"/>
                  </a:lnTo>
                  <a:lnTo>
                    <a:pt x="23728" y="93924"/>
                  </a:lnTo>
                  <a:lnTo>
                    <a:pt x="29738" y="129515"/>
                  </a:lnTo>
                  <a:lnTo>
                    <a:pt x="34383" y="164242"/>
                  </a:lnTo>
                  <a:lnTo>
                    <a:pt x="36449" y="196610"/>
                  </a:lnTo>
                  <a:lnTo>
                    <a:pt x="37366" y="225671"/>
                  </a:lnTo>
                  <a:lnTo>
                    <a:pt x="37774" y="252698"/>
                  </a:lnTo>
                  <a:lnTo>
                    <a:pt x="37156" y="290021"/>
                  </a:lnTo>
                  <a:lnTo>
                    <a:pt x="32050" y="326246"/>
                  </a:lnTo>
                  <a:lnTo>
                    <a:pt x="30618" y="352162"/>
                  </a:lnTo>
                  <a:lnTo>
                    <a:pt x="30487" y="346571"/>
                  </a:lnTo>
                  <a:lnTo>
                    <a:pt x="38771" y="311743"/>
                  </a:lnTo>
                  <a:lnTo>
                    <a:pt x="45172" y="285873"/>
                  </a:lnTo>
                  <a:lnTo>
                    <a:pt x="56483" y="257441"/>
                  </a:lnTo>
                  <a:lnTo>
                    <a:pt x="67719" y="230129"/>
                  </a:lnTo>
                  <a:lnTo>
                    <a:pt x="83565" y="197726"/>
                  </a:lnTo>
                  <a:lnTo>
                    <a:pt x="101409" y="172982"/>
                  </a:lnTo>
                  <a:lnTo>
                    <a:pt x="101473" y="171201"/>
                  </a:lnTo>
                  <a:lnTo>
                    <a:pt x="100668" y="170014"/>
                  </a:lnTo>
                  <a:lnTo>
                    <a:pt x="100133" y="170916"/>
                  </a:lnTo>
                  <a:lnTo>
                    <a:pt x="96865" y="203125"/>
                  </a:lnTo>
                  <a:lnTo>
                    <a:pt x="88465" y="239749"/>
                  </a:lnTo>
                  <a:lnTo>
                    <a:pt x="77106" y="269533"/>
                  </a:lnTo>
                  <a:lnTo>
                    <a:pt x="65028" y="303008"/>
                  </a:lnTo>
                  <a:lnTo>
                    <a:pt x="61496" y="328124"/>
                  </a:lnTo>
                  <a:lnTo>
                    <a:pt x="62164" y="330510"/>
                  </a:lnTo>
                  <a:lnTo>
                    <a:pt x="63457" y="332100"/>
                  </a:lnTo>
                  <a:lnTo>
                    <a:pt x="67150" y="333867"/>
                  </a:lnTo>
                  <a:lnTo>
                    <a:pt x="71614" y="334652"/>
                  </a:lnTo>
                  <a:lnTo>
                    <a:pt x="78677" y="330485"/>
                  </a:lnTo>
                  <a:lnTo>
                    <a:pt x="108856" y="302318"/>
                  </a:lnTo>
                  <a:lnTo>
                    <a:pt x="135170" y="274525"/>
                  </a:lnTo>
                  <a:lnTo>
                    <a:pt x="158583" y="239856"/>
                  </a:lnTo>
                  <a:lnTo>
                    <a:pt x="177468" y="202772"/>
                  </a:lnTo>
                  <a:lnTo>
                    <a:pt x="197081" y="165820"/>
                  </a:lnTo>
                  <a:lnTo>
                    <a:pt x="207314" y="134739"/>
                  </a:lnTo>
                  <a:lnTo>
                    <a:pt x="207429" y="115746"/>
                  </a:lnTo>
                  <a:lnTo>
                    <a:pt x="208560" y="112724"/>
                  </a:lnTo>
                  <a:lnTo>
                    <a:pt x="210159" y="110710"/>
                  </a:lnTo>
                  <a:lnTo>
                    <a:pt x="210380" y="109366"/>
                  </a:lnTo>
                  <a:lnTo>
                    <a:pt x="209680" y="108471"/>
                  </a:lnTo>
                  <a:lnTo>
                    <a:pt x="208366" y="107874"/>
                  </a:lnTo>
                  <a:lnTo>
                    <a:pt x="207491" y="109169"/>
                  </a:lnTo>
                  <a:lnTo>
                    <a:pt x="200658" y="144911"/>
                  </a:lnTo>
                  <a:lnTo>
                    <a:pt x="198025" y="173512"/>
                  </a:lnTo>
                  <a:lnTo>
                    <a:pt x="189980" y="211259"/>
                  </a:lnTo>
                  <a:lnTo>
                    <a:pt x="184283" y="243425"/>
                  </a:lnTo>
                  <a:lnTo>
                    <a:pt x="185761" y="254380"/>
                  </a:lnTo>
                  <a:lnTo>
                    <a:pt x="187340" y="258487"/>
                  </a:lnTo>
                  <a:lnTo>
                    <a:pt x="193612" y="265307"/>
                  </a:lnTo>
                  <a:lnTo>
                    <a:pt x="210226" y="278370"/>
                  </a:lnTo>
                  <a:lnTo>
                    <a:pt x="215635" y="280353"/>
                  </a:lnTo>
                  <a:lnTo>
                    <a:pt x="219110" y="279189"/>
                  </a:lnTo>
                  <a:lnTo>
                    <a:pt x="227486" y="273380"/>
                  </a:lnTo>
                  <a:lnTo>
                    <a:pt x="237678" y="260589"/>
                  </a:lnTo>
                  <a:lnTo>
                    <a:pt x="250131" y="232939"/>
                  </a:lnTo>
                  <a:lnTo>
                    <a:pt x="263570" y="199202"/>
                  </a:lnTo>
                  <a:lnTo>
                    <a:pt x="273901" y="161648"/>
                  </a:lnTo>
                  <a:lnTo>
                    <a:pt x="274041" y="161952"/>
                  </a:lnTo>
                  <a:lnTo>
                    <a:pt x="274313" y="194300"/>
                  </a:lnTo>
                  <a:lnTo>
                    <a:pt x="275166" y="230470"/>
                  </a:lnTo>
                  <a:lnTo>
                    <a:pt x="280404" y="245335"/>
                  </a:lnTo>
                  <a:lnTo>
                    <a:pt x="284925" y="252407"/>
                  </a:lnTo>
                  <a:lnTo>
                    <a:pt x="289757" y="256114"/>
                  </a:lnTo>
                  <a:lnTo>
                    <a:pt x="297239" y="258201"/>
                  </a:lnTo>
                  <a:lnTo>
                    <a:pt x="311397" y="258906"/>
                  </a:lnTo>
                  <a:lnTo>
                    <a:pt x="320713" y="254487"/>
                  </a:lnTo>
                  <a:lnTo>
                    <a:pt x="340493" y="237853"/>
                  </a:lnTo>
                  <a:lnTo>
                    <a:pt x="360706" y="206094"/>
                  </a:lnTo>
                  <a:lnTo>
                    <a:pt x="375080" y="177152"/>
                  </a:lnTo>
                  <a:lnTo>
                    <a:pt x="385079" y="146281"/>
                  </a:lnTo>
                  <a:lnTo>
                    <a:pt x="392557" y="112393"/>
                  </a:lnTo>
                  <a:lnTo>
                    <a:pt x="395916" y="74475"/>
                  </a:lnTo>
                  <a:lnTo>
                    <a:pt x="396097" y="71200"/>
                  </a:lnTo>
                  <a:lnTo>
                    <a:pt x="396991" y="71173"/>
                  </a:lnTo>
                  <a:lnTo>
                    <a:pt x="400242" y="73401"/>
                  </a:lnTo>
                  <a:lnTo>
                    <a:pt x="402252" y="79472"/>
                  </a:lnTo>
                  <a:lnTo>
                    <a:pt x="409733" y="109808"/>
                  </a:lnTo>
                  <a:lnTo>
                    <a:pt x="416795" y="142132"/>
                  </a:lnTo>
                  <a:lnTo>
                    <a:pt x="425097" y="179367"/>
                  </a:lnTo>
                  <a:lnTo>
                    <a:pt x="433336" y="207565"/>
                  </a:lnTo>
                  <a:lnTo>
                    <a:pt x="438128" y="234773"/>
                  </a:lnTo>
                  <a:lnTo>
                    <a:pt x="441950" y="261824"/>
                  </a:lnTo>
                  <a:lnTo>
                    <a:pt x="449294" y="290779"/>
                  </a:lnTo>
                  <a:lnTo>
                    <a:pt x="453686" y="318324"/>
                  </a:lnTo>
                  <a:lnTo>
                    <a:pt x="455638" y="344677"/>
                  </a:lnTo>
                  <a:lnTo>
                    <a:pt x="455044" y="381621"/>
                  </a:lnTo>
                  <a:lnTo>
                    <a:pt x="440531" y="417717"/>
                  </a:lnTo>
                  <a:lnTo>
                    <a:pt x="426720" y="44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9" name="SMARTInkShape-Group110"/>
          <p:cNvGrpSpPr/>
          <p:nvPr/>
        </p:nvGrpSpPr>
        <p:grpSpPr>
          <a:xfrm>
            <a:off x="7726680" y="563880"/>
            <a:ext cx="1337979" cy="659573"/>
            <a:chOff x="7726680" y="563880"/>
            <a:chExt cx="1337979" cy="659573"/>
          </a:xfrm>
        </p:grpSpPr>
        <p:sp>
          <p:nvSpPr>
            <p:cNvPr id="3107" name="SMARTInkShape-498"/>
            <p:cNvSpPr/>
            <p:nvPr>
              <p:custDataLst>
                <p:tags r:id="rId25"/>
              </p:custDataLst>
            </p:nvPr>
          </p:nvSpPr>
          <p:spPr>
            <a:xfrm>
              <a:off x="7726680" y="707648"/>
              <a:ext cx="1337979" cy="515805"/>
            </a:xfrm>
            <a:custGeom>
              <a:avLst/>
              <a:gdLst/>
              <a:ahLst/>
              <a:cxnLst/>
              <a:rect l="0" t="0" r="0" b="0"/>
              <a:pathLst>
                <a:path w="1337979" h="515805">
                  <a:moveTo>
                    <a:pt x="0" y="298192"/>
                  </a:moveTo>
                  <a:lnTo>
                    <a:pt x="0" y="298192"/>
                  </a:lnTo>
                  <a:lnTo>
                    <a:pt x="12136" y="326508"/>
                  </a:lnTo>
                  <a:lnTo>
                    <a:pt x="20791" y="346703"/>
                  </a:lnTo>
                  <a:lnTo>
                    <a:pt x="31640" y="372019"/>
                  </a:lnTo>
                  <a:lnTo>
                    <a:pt x="43953" y="400750"/>
                  </a:lnTo>
                  <a:lnTo>
                    <a:pt x="53009" y="422444"/>
                  </a:lnTo>
                  <a:lnTo>
                    <a:pt x="65328" y="453322"/>
                  </a:lnTo>
                  <a:lnTo>
                    <a:pt x="77025" y="484985"/>
                  </a:lnTo>
                  <a:lnTo>
                    <a:pt x="83423" y="515804"/>
                  </a:lnTo>
                  <a:lnTo>
                    <a:pt x="83767" y="508234"/>
                  </a:lnTo>
                  <a:lnTo>
                    <a:pt x="77726" y="479601"/>
                  </a:lnTo>
                  <a:lnTo>
                    <a:pt x="69973" y="444418"/>
                  </a:lnTo>
                  <a:lnTo>
                    <a:pt x="61862" y="413699"/>
                  </a:lnTo>
                  <a:lnTo>
                    <a:pt x="54869" y="378033"/>
                  </a:lnTo>
                  <a:lnTo>
                    <a:pt x="51820" y="359039"/>
                  </a:lnTo>
                  <a:lnTo>
                    <a:pt x="49786" y="339604"/>
                  </a:lnTo>
                  <a:lnTo>
                    <a:pt x="48431" y="319873"/>
                  </a:lnTo>
                  <a:lnTo>
                    <a:pt x="47528" y="299946"/>
                  </a:lnTo>
                  <a:lnTo>
                    <a:pt x="46524" y="264258"/>
                  </a:lnTo>
                  <a:lnTo>
                    <a:pt x="47770" y="233157"/>
                  </a:lnTo>
                  <a:lnTo>
                    <a:pt x="57992" y="197454"/>
                  </a:lnTo>
                  <a:lnTo>
                    <a:pt x="76617" y="164463"/>
                  </a:lnTo>
                  <a:lnTo>
                    <a:pt x="86545" y="154090"/>
                  </a:lnTo>
                  <a:lnTo>
                    <a:pt x="96601" y="149480"/>
                  </a:lnTo>
                  <a:lnTo>
                    <a:pt x="115830" y="146885"/>
                  </a:lnTo>
                  <a:lnTo>
                    <a:pt x="127962" y="150793"/>
                  </a:lnTo>
                  <a:lnTo>
                    <a:pt x="138999" y="159021"/>
                  </a:lnTo>
                  <a:lnTo>
                    <a:pt x="153886" y="177934"/>
                  </a:lnTo>
                  <a:lnTo>
                    <a:pt x="163188" y="200471"/>
                  </a:lnTo>
                  <a:lnTo>
                    <a:pt x="165475" y="228221"/>
                  </a:lnTo>
                  <a:lnTo>
                    <a:pt x="160319" y="258739"/>
                  </a:lnTo>
                  <a:lnTo>
                    <a:pt x="147598" y="293370"/>
                  </a:lnTo>
                  <a:lnTo>
                    <a:pt x="127270" y="326302"/>
                  </a:lnTo>
                  <a:lnTo>
                    <a:pt x="101869" y="361648"/>
                  </a:lnTo>
                  <a:lnTo>
                    <a:pt x="82865" y="393100"/>
                  </a:lnTo>
                  <a:lnTo>
                    <a:pt x="63531" y="426912"/>
                  </a:lnTo>
                  <a:lnTo>
                    <a:pt x="55353" y="449960"/>
                  </a:lnTo>
                  <a:lnTo>
                    <a:pt x="56375" y="453557"/>
                  </a:lnTo>
                  <a:lnTo>
                    <a:pt x="70683" y="468094"/>
                  </a:lnTo>
                  <a:lnTo>
                    <a:pt x="78264" y="471070"/>
                  </a:lnTo>
                  <a:lnTo>
                    <a:pt x="105018" y="472981"/>
                  </a:lnTo>
                  <a:lnTo>
                    <a:pt x="129047" y="469267"/>
                  </a:lnTo>
                  <a:lnTo>
                    <a:pt x="166006" y="448260"/>
                  </a:lnTo>
                  <a:lnTo>
                    <a:pt x="203660" y="417394"/>
                  </a:lnTo>
                  <a:lnTo>
                    <a:pt x="235810" y="382980"/>
                  </a:lnTo>
                  <a:lnTo>
                    <a:pt x="259688" y="351723"/>
                  </a:lnTo>
                  <a:lnTo>
                    <a:pt x="267254" y="336377"/>
                  </a:lnTo>
                  <a:lnTo>
                    <a:pt x="268921" y="323347"/>
                  </a:lnTo>
                  <a:lnTo>
                    <a:pt x="267139" y="305231"/>
                  </a:lnTo>
                  <a:lnTo>
                    <a:pt x="266145" y="302884"/>
                  </a:lnTo>
                  <a:lnTo>
                    <a:pt x="264637" y="301320"/>
                  </a:lnTo>
                  <a:lnTo>
                    <a:pt x="262784" y="300278"/>
                  </a:lnTo>
                  <a:lnTo>
                    <a:pt x="260703" y="300429"/>
                  </a:lnTo>
                  <a:lnTo>
                    <a:pt x="256132" y="302855"/>
                  </a:lnTo>
                  <a:lnTo>
                    <a:pt x="244754" y="313026"/>
                  </a:lnTo>
                  <a:lnTo>
                    <a:pt x="226584" y="343801"/>
                  </a:lnTo>
                  <a:lnTo>
                    <a:pt x="216808" y="372572"/>
                  </a:lnTo>
                  <a:lnTo>
                    <a:pt x="205920" y="410376"/>
                  </a:lnTo>
                  <a:lnTo>
                    <a:pt x="202432" y="425945"/>
                  </a:lnTo>
                  <a:lnTo>
                    <a:pt x="205230" y="444230"/>
                  </a:lnTo>
                  <a:lnTo>
                    <a:pt x="211422" y="459525"/>
                  </a:lnTo>
                  <a:lnTo>
                    <a:pt x="216166" y="466698"/>
                  </a:lnTo>
                  <a:lnTo>
                    <a:pt x="219464" y="468949"/>
                  </a:lnTo>
                  <a:lnTo>
                    <a:pt x="227644" y="471451"/>
                  </a:lnTo>
                  <a:lnTo>
                    <a:pt x="245815" y="472859"/>
                  </a:lnTo>
                  <a:lnTo>
                    <a:pt x="275763" y="455126"/>
                  </a:lnTo>
                  <a:lnTo>
                    <a:pt x="312215" y="428054"/>
                  </a:lnTo>
                  <a:lnTo>
                    <a:pt x="339704" y="404733"/>
                  </a:lnTo>
                  <a:lnTo>
                    <a:pt x="360952" y="378563"/>
                  </a:lnTo>
                  <a:lnTo>
                    <a:pt x="378016" y="349153"/>
                  </a:lnTo>
                  <a:lnTo>
                    <a:pt x="391245" y="316326"/>
                  </a:lnTo>
                  <a:lnTo>
                    <a:pt x="400511" y="284238"/>
                  </a:lnTo>
                  <a:lnTo>
                    <a:pt x="406604" y="252197"/>
                  </a:lnTo>
                  <a:lnTo>
                    <a:pt x="409313" y="218201"/>
                  </a:lnTo>
                  <a:lnTo>
                    <a:pt x="410516" y="187852"/>
                  </a:lnTo>
                  <a:lnTo>
                    <a:pt x="408937" y="151481"/>
                  </a:lnTo>
                  <a:lnTo>
                    <a:pt x="404158" y="118042"/>
                  </a:lnTo>
                  <a:lnTo>
                    <a:pt x="404058" y="117979"/>
                  </a:lnTo>
                  <a:lnTo>
                    <a:pt x="403949" y="120166"/>
                  </a:lnTo>
                  <a:lnTo>
                    <a:pt x="408267" y="140636"/>
                  </a:lnTo>
                  <a:lnTo>
                    <a:pt x="407239" y="173654"/>
                  </a:lnTo>
                  <a:lnTo>
                    <a:pt x="410224" y="210492"/>
                  </a:lnTo>
                  <a:lnTo>
                    <a:pt x="410922" y="238048"/>
                  </a:lnTo>
                  <a:lnTo>
                    <a:pt x="411232" y="264406"/>
                  </a:lnTo>
                  <a:lnTo>
                    <a:pt x="411371" y="290231"/>
                  </a:lnTo>
                  <a:lnTo>
                    <a:pt x="411447" y="326313"/>
                  </a:lnTo>
                  <a:lnTo>
                    <a:pt x="413729" y="356195"/>
                  </a:lnTo>
                  <a:lnTo>
                    <a:pt x="418040" y="389048"/>
                  </a:lnTo>
                  <a:lnTo>
                    <a:pt x="419093" y="412277"/>
                  </a:lnTo>
                  <a:lnTo>
                    <a:pt x="423147" y="375878"/>
                  </a:lnTo>
                  <a:lnTo>
                    <a:pt x="432944" y="338122"/>
                  </a:lnTo>
                  <a:lnTo>
                    <a:pt x="441057" y="318196"/>
                  </a:lnTo>
                  <a:lnTo>
                    <a:pt x="452565" y="304825"/>
                  </a:lnTo>
                  <a:lnTo>
                    <a:pt x="476604" y="289342"/>
                  </a:lnTo>
                  <a:lnTo>
                    <a:pt x="481143" y="288059"/>
                  </a:lnTo>
                  <a:lnTo>
                    <a:pt x="485014" y="288050"/>
                  </a:lnTo>
                  <a:lnTo>
                    <a:pt x="501359" y="294119"/>
                  </a:lnTo>
                  <a:lnTo>
                    <a:pt x="508718" y="303155"/>
                  </a:lnTo>
                  <a:lnTo>
                    <a:pt x="513963" y="315638"/>
                  </a:lnTo>
                  <a:lnTo>
                    <a:pt x="517607" y="351822"/>
                  </a:lnTo>
                  <a:lnTo>
                    <a:pt x="513398" y="366901"/>
                  </a:lnTo>
                  <a:lnTo>
                    <a:pt x="499251" y="389670"/>
                  </a:lnTo>
                  <a:lnTo>
                    <a:pt x="470420" y="426890"/>
                  </a:lnTo>
                  <a:lnTo>
                    <a:pt x="454814" y="442817"/>
                  </a:lnTo>
                  <a:lnTo>
                    <a:pt x="437371" y="449568"/>
                  </a:lnTo>
                  <a:lnTo>
                    <a:pt x="437207" y="449909"/>
                  </a:lnTo>
                  <a:lnTo>
                    <a:pt x="439283" y="450289"/>
                  </a:lnTo>
                  <a:lnTo>
                    <a:pt x="445212" y="450502"/>
                  </a:lnTo>
                  <a:lnTo>
                    <a:pt x="456375" y="446520"/>
                  </a:lnTo>
                  <a:lnTo>
                    <a:pt x="491852" y="422072"/>
                  </a:lnTo>
                  <a:lnTo>
                    <a:pt x="529720" y="385560"/>
                  </a:lnTo>
                  <a:lnTo>
                    <a:pt x="557195" y="347600"/>
                  </a:lnTo>
                  <a:lnTo>
                    <a:pt x="563706" y="329280"/>
                  </a:lnTo>
                  <a:lnTo>
                    <a:pt x="559783" y="332897"/>
                  </a:lnTo>
                  <a:lnTo>
                    <a:pt x="557827" y="339299"/>
                  </a:lnTo>
                  <a:lnTo>
                    <a:pt x="549951" y="368227"/>
                  </a:lnTo>
                  <a:lnTo>
                    <a:pt x="540756" y="397899"/>
                  </a:lnTo>
                  <a:lnTo>
                    <a:pt x="536670" y="413908"/>
                  </a:lnTo>
                  <a:lnTo>
                    <a:pt x="537110" y="426104"/>
                  </a:lnTo>
                  <a:lnTo>
                    <a:pt x="541352" y="445987"/>
                  </a:lnTo>
                  <a:lnTo>
                    <a:pt x="542935" y="447522"/>
                  </a:lnTo>
                  <a:lnTo>
                    <a:pt x="544837" y="448546"/>
                  </a:lnTo>
                  <a:lnTo>
                    <a:pt x="569517" y="450412"/>
                  </a:lnTo>
                  <a:lnTo>
                    <a:pt x="574412" y="447932"/>
                  </a:lnTo>
                  <a:lnTo>
                    <a:pt x="610636" y="410743"/>
                  </a:lnTo>
                  <a:lnTo>
                    <a:pt x="640284" y="373545"/>
                  </a:lnTo>
                  <a:lnTo>
                    <a:pt x="660743" y="339145"/>
                  </a:lnTo>
                  <a:lnTo>
                    <a:pt x="670431" y="310467"/>
                  </a:lnTo>
                  <a:lnTo>
                    <a:pt x="674736" y="277965"/>
                  </a:lnTo>
                  <a:lnTo>
                    <a:pt x="675885" y="257614"/>
                  </a:lnTo>
                  <a:lnTo>
                    <a:pt x="676650" y="234733"/>
                  </a:lnTo>
                  <a:lnTo>
                    <a:pt x="677160" y="210166"/>
                  </a:lnTo>
                  <a:lnTo>
                    <a:pt x="677726" y="173838"/>
                  </a:lnTo>
                  <a:lnTo>
                    <a:pt x="675788" y="138862"/>
                  </a:lnTo>
                  <a:lnTo>
                    <a:pt x="670402" y="113176"/>
                  </a:lnTo>
                  <a:lnTo>
                    <a:pt x="668761" y="111348"/>
                  </a:lnTo>
                  <a:lnTo>
                    <a:pt x="666821" y="110130"/>
                  </a:lnTo>
                  <a:lnTo>
                    <a:pt x="665527" y="110164"/>
                  </a:lnTo>
                  <a:lnTo>
                    <a:pt x="664664" y="111033"/>
                  </a:lnTo>
                  <a:lnTo>
                    <a:pt x="664090" y="112459"/>
                  </a:lnTo>
                  <a:lnTo>
                    <a:pt x="658995" y="148409"/>
                  </a:lnTo>
                  <a:lnTo>
                    <a:pt x="656409" y="182880"/>
                  </a:lnTo>
                  <a:lnTo>
                    <a:pt x="653546" y="209689"/>
                  </a:lnTo>
                  <a:lnTo>
                    <a:pt x="650299" y="237691"/>
                  </a:lnTo>
                  <a:lnTo>
                    <a:pt x="648855" y="264247"/>
                  </a:lnTo>
                  <a:lnTo>
                    <a:pt x="645955" y="290161"/>
                  </a:lnTo>
                  <a:lnTo>
                    <a:pt x="644385" y="314096"/>
                  </a:lnTo>
                  <a:lnTo>
                    <a:pt x="654916" y="350158"/>
                  </a:lnTo>
                  <a:lnTo>
                    <a:pt x="661068" y="365315"/>
                  </a:lnTo>
                  <a:lnTo>
                    <a:pt x="674050" y="382521"/>
                  </a:lnTo>
                  <a:lnTo>
                    <a:pt x="683682" y="390140"/>
                  </a:lnTo>
                  <a:lnTo>
                    <a:pt x="688621" y="391664"/>
                  </a:lnTo>
                  <a:lnTo>
                    <a:pt x="698625" y="391100"/>
                  </a:lnTo>
                  <a:lnTo>
                    <a:pt x="717822" y="386022"/>
                  </a:lnTo>
                  <a:lnTo>
                    <a:pt x="753148" y="363707"/>
                  </a:lnTo>
                  <a:lnTo>
                    <a:pt x="782708" y="335478"/>
                  </a:lnTo>
                  <a:lnTo>
                    <a:pt x="802813" y="309684"/>
                  </a:lnTo>
                  <a:lnTo>
                    <a:pt x="820779" y="281286"/>
                  </a:lnTo>
                  <a:lnTo>
                    <a:pt x="837231" y="250885"/>
                  </a:lnTo>
                  <a:lnTo>
                    <a:pt x="853009" y="217618"/>
                  </a:lnTo>
                  <a:lnTo>
                    <a:pt x="861715" y="183077"/>
                  </a:lnTo>
                  <a:lnTo>
                    <a:pt x="865585" y="147970"/>
                  </a:lnTo>
                  <a:lnTo>
                    <a:pt x="867304" y="112611"/>
                  </a:lnTo>
                  <a:lnTo>
                    <a:pt x="865811" y="81656"/>
                  </a:lnTo>
                  <a:lnTo>
                    <a:pt x="860209" y="44944"/>
                  </a:lnTo>
                  <a:lnTo>
                    <a:pt x="848249" y="8710"/>
                  </a:lnTo>
                  <a:lnTo>
                    <a:pt x="843230" y="765"/>
                  </a:lnTo>
                  <a:lnTo>
                    <a:pt x="840707" y="0"/>
                  </a:lnTo>
                  <a:lnTo>
                    <a:pt x="838179" y="1184"/>
                  </a:lnTo>
                  <a:lnTo>
                    <a:pt x="835645" y="3667"/>
                  </a:lnTo>
                  <a:lnTo>
                    <a:pt x="832832" y="10941"/>
                  </a:lnTo>
                  <a:lnTo>
                    <a:pt x="826732" y="29072"/>
                  </a:lnTo>
                  <a:lnTo>
                    <a:pt x="814199" y="58150"/>
                  </a:lnTo>
                  <a:lnTo>
                    <a:pt x="804673" y="83134"/>
                  </a:lnTo>
                  <a:lnTo>
                    <a:pt x="794795" y="113993"/>
                  </a:lnTo>
                  <a:lnTo>
                    <a:pt x="787018" y="145206"/>
                  </a:lnTo>
                  <a:lnTo>
                    <a:pt x="780739" y="176011"/>
                  </a:lnTo>
                  <a:lnTo>
                    <a:pt x="775126" y="206636"/>
                  </a:lnTo>
                  <a:lnTo>
                    <a:pt x="767205" y="244347"/>
                  </a:lnTo>
                  <a:lnTo>
                    <a:pt x="768265" y="280501"/>
                  </a:lnTo>
                  <a:lnTo>
                    <a:pt x="770066" y="298406"/>
                  </a:lnTo>
                  <a:lnTo>
                    <a:pt x="775586" y="309450"/>
                  </a:lnTo>
                  <a:lnTo>
                    <a:pt x="780173" y="315331"/>
                  </a:lnTo>
                  <a:lnTo>
                    <a:pt x="803096" y="300447"/>
                  </a:lnTo>
                  <a:lnTo>
                    <a:pt x="832759" y="274641"/>
                  </a:lnTo>
                  <a:lnTo>
                    <a:pt x="858977" y="240226"/>
                  </a:lnTo>
                  <a:lnTo>
                    <a:pt x="876624" y="204441"/>
                  </a:lnTo>
                  <a:lnTo>
                    <a:pt x="887590" y="173706"/>
                  </a:lnTo>
                  <a:lnTo>
                    <a:pt x="898659" y="146980"/>
                  </a:lnTo>
                  <a:lnTo>
                    <a:pt x="899130" y="178786"/>
                  </a:lnTo>
                  <a:lnTo>
                    <a:pt x="899155" y="215370"/>
                  </a:lnTo>
                  <a:lnTo>
                    <a:pt x="899158" y="245148"/>
                  </a:lnTo>
                  <a:lnTo>
                    <a:pt x="903206" y="281505"/>
                  </a:lnTo>
                  <a:lnTo>
                    <a:pt x="908568" y="310315"/>
                  </a:lnTo>
                  <a:lnTo>
                    <a:pt x="917293" y="322976"/>
                  </a:lnTo>
                  <a:lnTo>
                    <a:pt x="918868" y="324028"/>
                  </a:lnTo>
                  <a:lnTo>
                    <a:pt x="919919" y="323883"/>
                  </a:lnTo>
                  <a:lnTo>
                    <a:pt x="920620" y="322939"/>
                  </a:lnTo>
                  <a:lnTo>
                    <a:pt x="923656" y="321891"/>
                  </a:lnTo>
                  <a:lnTo>
                    <a:pt x="925651" y="321611"/>
                  </a:lnTo>
                  <a:lnTo>
                    <a:pt x="946257" y="302912"/>
                  </a:lnTo>
                  <a:lnTo>
                    <a:pt x="969768" y="270244"/>
                  </a:lnTo>
                  <a:lnTo>
                    <a:pt x="988943" y="235724"/>
                  </a:lnTo>
                  <a:lnTo>
                    <a:pt x="1005348" y="198685"/>
                  </a:lnTo>
                  <a:lnTo>
                    <a:pt x="1018678" y="165415"/>
                  </a:lnTo>
                  <a:lnTo>
                    <a:pt x="1035833" y="131338"/>
                  </a:lnTo>
                  <a:lnTo>
                    <a:pt x="1036301" y="165975"/>
                  </a:lnTo>
                  <a:lnTo>
                    <a:pt x="1036316" y="202648"/>
                  </a:lnTo>
                  <a:lnTo>
                    <a:pt x="1036319" y="236421"/>
                  </a:lnTo>
                  <a:lnTo>
                    <a:pt x="1038578" y="265294"/>
                  </a:lnTo>
                  <a:lnTo>
                    <a:pt x="1046925" y="287554"/>
                  </a:lnTo>
                  <a:lnTo>
                    <a:pt x="1051758" y="293464"/>
                  </a:lnTo>
                  <a:lnTo>
                    <a:pt x="1057714" y="297258"/>
                  </a:lnTo>
                  <a:lnTo>
                    <a:pt x="1062792" y="297915"/>
                  </a:lnTo>
                  <a:lnTo>
                    <a:pt x="1064973" y="296314"/>
                  </a:lnTo>
                  <a:lnTo>
                    <a:pt x="1077055" y="276956"/>
                  </a:lnTo>
                  <a:lnTo>
                    <a:pt x="1086292" y="250441"/>
                  </a:lnTo>
                  <a:lnTo>
                    <a:pt x="1088994" y="213469"/>
                  </a:lnTo>
                  <a:lnTo>
                    <a:pt x="1087672" y="193651"/>
                  </a:lnTo>
                  <a:lnTo>
                    <a:pt x="1073024" y="155590"/>
                  </a:lnTo>
                  <a:lnTo>
                    <a:pt x="1052107" y="118430"/>
                  </a:lnTo>
                  <a:lnTo>
                    <a:pt x="1044419" y="108320"/>
                  </a:lnTo>
                  <a:lnTo>
                    <a:pt x="1046410" y="107971"/>
                  </a:lnTo>
                  <a:lnTo>
                    <a:pt x="1048127" y="107878"/>
                  </a:lnTo>
                  <a:lnTo>
                    <a:pt x="1052292" y="110033"/>
                  </a:lnTo>
                  <a:lnTo>
                    <a:pt x="1088078" y="137744"/>
                  </a:lnTo>
                  <a:lnTo>
                    <a:pt x="1125294" y="170185"/>
                  </a:lnTo>
                  <a:lnTo>
                    <a:pt x="1144527" y="200997"/>
                  </a:lnTo>
                  <a:lnTo>
                    <a:pt x="1159540" y="234116"/>
                  </a:lnTo>
                  <a:lnTo>
                    <a:pt x="1165028" y="254445"/>
                  </a:lnTo>
                  <a:lnTo>
                    <a:pt x="1165305" y="254634"/>
                  </a:lnTo>
                  <a:lnTo>
                    <a:pt x="1165749" y="252899"/>
                  </a:lnTo>
                  <a:lnTo>
                    <a:pt x="1159754" y="244780"/>
                  </a:lnTo>
                  <a:lnTo>
                    <a:pt x="1147945" y="213359"/>
                  </a:lnTo>
                  <a:lnTo>
                    <a:pt x="1131810" y="181999"/>
                  </a:lnTo>
                  <a:lnTo>
                    <a:pt x="1118988" y="149652"/>
                  </a:lnTo>
                  <a:lnTo>
                    <a:pt x="1114437" y="119090"/>
                  </a:lnTo>
                  <a:lnTo>
                    <a:pt x="1112771" y="81755"/>
                  </a:lnTo>
                  <a:lnTo>
                    <a:pt x="1112542" y="70660"/>
                  </a:lnTo>
                  <a:lnTo>
                    <a:pt x="1112526" y="73954"/>
                  </a:lnTo>
                  <a:lnTo>
                    <a:pt x="1114780" y="78022"/>
                  </a:lnTo>
                  <a:lnTo>
                    <a:pt x="1139012" y="115798"/>
                  </a:lnTo>
                  <a:lnTo>
                    <a:pt x="1169342" y="152542"/>
                  </a:lnTo>
                  <a:lnTo>
                    <a:pt x="1204418" y="174454"/>
                  </a:lnTo>
                  <a:lnTo>
                    <a:pt x="1234531" y="187264"/>
                  </a:lnTo>
                  <a:lnTo>
                    <a:pt x="1272551" y="190952"/>
                  </a:lnTo>
                  <a:lnTo>
                    <a:pt x="1295404" y="191346"/>
                  </a:lnTo>
                  <a:lnTo>
                    <a:pt x="1308384" y="186923"/>
                  </a:lnTo>
                  <a:lnTo>
                    <a:pt x="1314216" y="183373"/>
                  </a:lnTo>
                  <a:lnTo>
                    <a:pt x="1330515" y="162195"/>
                  </a:lnTo>
                  <a:lnTo>
                    <a:pt x="1337978" y="126381"/>
                  </a:lnTo>
                  <a:lnTo>
                    <a:pt x="1337465" y="93703"/>
                  </a:lnTo>
                  <a:lnTo>
                    <a:pt x="1335263" y="63375"/>
                  </a:lnTo>
                  <a:lnTo>
                    <a:pt x="1333500" y="3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SMARTInkShape-499"/>
            <p:cNvSpPr/>
            <p:nvPr>
              <p:custDataLst>
                <p:tags r:id="rId26"/>
              </p:custDataLst>
            </p:nvPr>
          </p:nvSpPr>
          <p:spPr>
            <a:xfrm>
              <a:off x="8785861" y="56388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7" name="SMARTInkShape-Group111"/>
          <p:cNvGrpSpPr/>
          <p:nvPr/>
        </p:nvGrpSpPr>
        <p:grpSpPr>
          <a:xfrm>
            <a:off x="6523899" y="1080616"/>
            <a:ext cx="2642963" cy="2362721"/>
            <a:chOff x="6523899" y="1080616"/>
            <a:chExt cx="2642963" cy="2362721"/>
          </a:xfrm>
        </p:grpSpPr>
        <p:sp>
          <p:nvSpPr>
            <p:cNvPr id="3110" name="SMARTInkShape-500"/>
            <p:cNvSpPr/>
            <p:nvPr>
              <p:custDataLst>
                <p:tags r:id="rId18"/>
              </p:custDataLst>
            </p:nvPr>
          </p:nvSpPr>
          <p:spPr>
            <a:xfrm>
              <a:off x="6568440" y="1174023"/>
              <a:ext cx="1676401" cy="2231794"/>
            </a:xfrm>
            <a:custGeom>
              <a:avLst/>
              <a:gdLst/>
              <a:ahLst/>
              <a:cxnLst/>
              <a:rect l="0" t="0" r="0" b="0"/>
              <a:pathLst>
                <a:path w="1676401" h="2231794">
                  <a:moveTo>
                    <a:pt x="1676400" y="106137"/>
                  </a:moveTo>
                  <a:lnTo>
                    <a:pt x="1676400" y="106137"/>
                  </a:lnTo>
                  <a:lnTo>
                    <a:pt x="1653822" y="83559"/>
                  </a:lnTo>
                  <a:lnTo>
                    <a:pt x="1621492" y="52076"/>
                  </a:lnTo>
                  <a:lnTo>
                    <a:pt x="1588164" y="25678"/>
                  </a:lnTo>
                  <a:lnTo>
                    <a:pt x="1557217" y="12118"/>
                  </a:lnTo>
                  <a:lnTo>
                    <a:pt x="1526599" y="3585"/>
                  </a:lnTo>
                  <a:lnTo>
                    <a:pt x="1494384" y="680"/>
                  </a:lnTo>
                  <a:lnTo>
                    <a:pt x="1467657" y="0"/>
                  </a:lnTo>
                  <a:lnTo>
                    <a:pt x="1441103" y="1956"/>
                  </a:lnTo>
                  <a:lnTo>
                    <a:pt x="1413497" y="6495"/>
                  </a:lnTo>
                  <a:lnTo>
                    <a:pt x="1381471" y="14156"/>
                  </a:lnTo>
                  <a:lnTo>
                    <a:pt x="1347482" y="25463"/>
                  </a:lnTo>
                  <a:lnTo>
                    <a:pt x="1311775" y="38955"/>
                  </a:lnTo>
                  <a:lnTo>
                    <a:pt x="1292769" y="46109"/>
                  </a:lnTo>
                  <a:lnTo>
                    <a:pt x="1273327" y="53418"/>
                  </a:lnTo>
                  <a:lnTo>
                    <a:pt x="1253591" y="62525"/>
                  </a:lnTo>
                  <a:lnTo>
                    <a:pt x="1233661" y="72829"/>
                  </a:lnTo>
                  <a:lnTo>
                    <a:pt x="1213600" y="83932"/>
                  </a:lnTo>
                  <a:lnTo>
                    <a:pt x="1181600" y="105727"/>
                  </a:lnTo>
                  <a:lnTo>
                    <a:pt x="1141640" y="134650"/>
                  </a:lnTo>
                  <a:lnTo>
                    <a:pt x="1096373" y="168326"/>
                  </a:lnTo>
                  <a:lnTo>
                    <a:pt x="1061116" y="195856"/>
                  </a:lnTo>
                  <a:lnTo>
                    <a:pt x="1032530" y="219290"/>
                  </a:lnTo>
                  <a:lnTo>
                    <a:pt x="1008394" y="239992"/>
                  </a:lnTo>
                  <a:lnTo>
                    <a:pt x="987223" y="259720"/>
                  </a:lnTo>
                  <a:lnTo>
                    <a:pt x="950152" y="297445"/>
                  </a:lnTo>
                  <a:lnTo>
                    <a:pt x="919001" y="333967"/>
                  </a:lnTo>
                  <a:lnTo>
                    <a:pt x="891044" y="370802"/>
                  </a:lnTo>
                  <a:lnTo>
                    <a:pt x="877664" y="390107"/>
                  </a:lnTo>
                  <a:lnTo>
                    <a:pt x="864509" y="409750"/>
                  </a:lnTo>
                  <a:lnTo>
                    <a:pt x="851506" y="429619"/>
                  </a:lnTo>
                  <a:lnTo>
                    <a:pt x="838604" y="449638"/>
                  </a:lnTo>
                  <a:lnTo>
                    <a:pt x="825769" y="469758"/>
                  </a:lnTo>
                  <a:lnTo>
                    <a:pt x="812979" y="489944"/>
                  </a:lnTo>
                  <a:lnTo>
                    <a:pt x="800220" y="510175"/>
                  </a:lnTo>
                  <a:lnTo>
                    <a:pt x="787480" y="530436"/>
                  </a:lnTo>
                  <a:lnTo>
                    <a:pt x="776447" y="550716"/>
                  </a:lnTo>
                  <a:lnTo>
                    <a:pt x="766550" y="571010"/>
                  </a:lnTo>
                  <a:lnTo>
                    <a:pt x="757414" y="591312"/>
                  </a:lnTo>
                  <a:lnTo>
                    <a:pt x="747936" y="611621"/>
                  </a:lnTo>
                  <a:lnTo>
                    <a:pt x="738230" y="631933"/>
                  </a:lnTo>
                  <a:lnTo>
                    <a:pt x="728374" y="652248"/>
                  </a:lnTo>
                  <a:lnTo>
                    <a:pt x="718416" y="673411"/>
                  </a:lnTo>
                  <a:lnTo>
                    <a:pt x="708390" y="695139"/>
                  </a:lnTo>
                  <a:lnTo>
                    <a:pt x="698320" y="717245"/>
                  </a:lnTo>
                  <a:lnTo>
                    <a:pt x="689913" y="738756"/>
                  </a:lnTo>
                  <a:lnTo>
                    <a:pt x="682615" y="759870"/>
                  </a:lnTo>
                  <a:lnTo>
                    <a:pt x="676057" y="780719"/>
                  </a:lnTo>
                  <a:lnTo>
                    <a:pt x="669145" y="802238"/>
                  </a:lnTo>
                  <a:lnTo>
                    <a:pt x="661997" y="824204"/>
                  </a:lnTo>
                  <a:lnTo>
                    <a:pt x="654691" y="846469"/>
                  </a:lnTo>
                  <a:lnTo>
                    <a:pt x="648128" y="868085"/>
                  </a:lnTo>
                  <a:lnTo>
                    <a:pt x="642059" y="889269"/>
                  </a:lnTo>
                  <a:lnTo>
                    <a:pt x="636319" y="910165"/>
                  </a:lnTo>
                  <a:lnTo>
                    <a:pt x="630799" y="931716"/>
                  </a:lnTo>
                  <a:lnTo>
                    <a:pt x="625426" y="953703"/>
                  </a:lnTo>
                  <a:lnTo>
                    <a:pt x="620151" y="975981"/>
                  </a:lnTo>
                  <a:lnTo>
                    <a:pt x="614940" y="997606"/>
                  </a:lnTo>
                  <a:lnTo>
                    <a:pt x="609774" y="1018797"/>
                  </a:lnTo>
                  <a:lnTo>
                    <a:pt x="604635" y="1039697"/>
                  </a:lnTo>
                  <a:lnTo>
                    <a:pt x="599517" y="1060403"/>
                  </a:lnTo>
                  <a:lnTo>
                    <a:pt x="594411" y="1080981"/>
                  </a:lnTo>
                  <a:lnTo>
                    <a:pt x="589314" y="1101473"/>
                  </a:lnTo>
                  <a:lnTo>
                    <a:pt x="585069" y="1121908"/>
                  </a:lnTo>
                  <a:lnTo>
                    <a:pt x="581393" y="1142304"/>
                  </a:lnTo>
                  <a:lnTo>
                    <a:pt x="578096" y="1162675"/>
                  </a:lnTo>
                  <a:lnTo>
                    <a:pt x="575050" y="1183876"/>
                  </a:lnTo>
                  <a:lnTo>
                    <a:pt x="572174" y="1205629"/>
                  </a:lnTo>
                  <a:lnTo>
                    <a:pt x="569409" y="1227752"/>
                  </a:lnTo>
                  <a:lnTo>
                    <a:pt x="566720" y="1250121"/>
                  </a:lnTo>
                  <a:lnTo>
                    <a:pt x="564080" y="1272653"/>
                  </a:lnTo>
                  <a:lnTo>
                    <a:pt x="561474" y="1295294"/>
                  </a:lnTo>
                  <a:lnTo>
                    <a:pt x="558042" y="1317162"/>
                  </a:lnTo>
                  <a:lnTo>
                    <a:pt x="554061" y="1338514"/>
                  </a:lnTo>
                  <a:lnTo>
                    <a:pt x="549713" y="1359521"/>
                  </a:lnTo>
                  <a:lnTo>
                    <a:pt x="546816" y="1380300"/>
                  </a:lnTo>
                  <a:lnTo>
                    <a:pt x="544884" y="1400926"/>
                  </a:lnTo>
                  <a:lnTo>
                    <a:pt x="543596" y="1421449"/>
                  </a:lnTo>
                  <a:lnTo>
                    <a:pt x="541043" y="1441059"/>
                  </a:lnTo>
                  <a:lnTo>
                    <a:pt x="533693" y="1478651"/>
                  </a:lnTo>
                  <a:lnTo>
                    <a:pt x="530209" y="1497819"/>
                  </a:lnTo>
                  <a:lnTo>
                    <a:pt x="527039" y="1517372"/>
                  </a:lnTo>
                  <a:lnTo>
                    <a:pt x="521261" y="1555466"/>
                  </a:lnTo>
                  <a:lnTo>
                    <a:pt x="515869" y="1589330"/>
                  </a:lnTo>
                  <a:lnTo>
                    <a:pt x="508393" y="1623571"/>
                  </a:lnTo>
                  <a:lnTo>
                    <a:pt x="499426" y="1656852"/>
                  </a:lnTo>
                  <a:lnTo>
                    <a:pt x="489796" y="1685755"/>
                  </a:lnTo>
                  <a:lnTo>
                    <a:pt x="479871" y="1712712"/>
                  </a:lnTo>
                  <a:lnTo>
                    <a:pt x="468969" y="1739650"/>
                  </a:lnTo>
                  <a:lnTo>
                    <a:pt x="455658" y="1768556"/>
                  </a:lnTo>
                  <a:lnTo>
                    <a:pt x="433882" y="1801255"/>
                  </a:lnTo>
                  <a:lnTo>
                    <a:pt x="407299" y="1831075"/>
                  </a:lnTo>
                  <a:lnTo>
                    <a:pt x="373212" y="1865408"/>
                  </a:lnTo>
                  <a:lnTo>
                    <a:pt x="337003" y="1894392"/>
                  </a:lnTo>
                  <a:lnTo>
                    <a:pt x="305140" y="1916674"/>
                  </a:lnTo>
                  <a:lnTo>
                    <a:pt x="269150" y="1937382"/>
                  </a:lnTo>
                  <a:lnTo>
                    <a:pt x="232968" y="1958819"/>
                  </a:lnTo>
                  <a:lnTo>
                    <a:pt x="195687" y="1978875"/>
                  </a:lnTo>
                  <a:lnTo>
                    <a:pt x="157614" y="2013583"/>
                  </a:lnTo>
                  <a:lnTo>
                    <a:pt x="154717" y="2018715"/>
                  </a:lnTo>
                  <a:lnTo>
                    <a:pt x="152583" y="2023818"/>
                  </a:lnTo>
                  <a:lnTo>
                    <a:pt x="147468" y="2031452"/>
                  </a:lnTo>
                  <a:lnTo>
                    <a:pt x="137677" y="2057975"/>
                  </a:lnTo>
                  <a:lnTo>
                    <a:pt x="137505" y="2060142"/>
                  </a:lnTo>
                  <a:lnTo>
                    <a:pt x="135055" y="2064808"/>
                  </a:lnTo>
                  <a:lnTo>
                    <a:pt x="131991" y="2069704"/>
                  </a:lnTo>
                  <a:lnTo>
                    <a:pt x="129419" y="2077220"/>
                  </a:lnTo>
                  <a:lnTo>
                    <a:pt x="104038" y="2113300"/>
                  </a:lnTo>
                  <a:lnTo>
                    <a:pt x="99014" y="2120043"/>
                  </a:lnTo>
                  <a:lnTo>
                    <a:pt x="96490" y="2121841"/>
                  </a:lnTo>
                  <a:lnTo>
                    <a:pt x="93684" y="2126096"/>
                  </a:lnTo>
                  <a:lnTo>
                    <a:pt x="91591" y="2130810"/>
                  </a:lnTo>
                  <a:lnTo>
                    <a:pt x="78818" y="2146470"/>
                  </a:lnTo>
                  <a:lnTo>
                    <a:pt x="77364" y="2151154"/>
                  </a:lnTo>
                  <a:lnTo>
                    <a:pt x="76130" y="2152742"/>
                  </a:lnTo>
                  <a:lnTo>
                    <a:pt x="62364" y="2162354"/>
                  </a:lnTo>
                  <a:lnTo>
                    <a:pt x="57331" y="2163186"/>
                  </a:lnTo>
                  <a:lnTo>
                    <a:pt x="56001" y="2164150"/>
                  </a:lnTo>
                  <a:lnTo>
                    <a:pt x="55114" y="2165639"/>
                  </a:lnTo>
                  <a:lnTo>
                    <a:pt x="53690" y="2170067"/>
                  </a:lnTo>
                  <a:lnTo>
                    <a:pt x="46810" y="2177622"/>
                  </a:lnTo>
                  <a:lnTo>
                    <a:pt x="41998" y="2178435"/>
                  </a:lnTo>
                  <a:lnTo>
                    <a:pt x="40699" y="2179396"/>
                  </a:lnTo>
                  <a:lnTo>
                    <a:pt x="38442" y="2185308"/>
                  </a:lnTo>
                  <a:lnTo>
                    <a:pt x="38202" y="2190119"/>
                  </a:lnTo>
                  <a:lnTo>
                    <a:pt x="37320" y="2191418"/>
                  </a:lnTo>
                  <a:lnTo>
                    <a:pt x="35887" y="2192285"/>
                  </a:lnTo>
                  <a:lnTo>
                    <a:pt x="34086" y="2192862"/>
                  </a:lnTo>
                  <a:lnTo>
                    <a:pt x="32883" y="2194094"/>
                  </a:lnTo>
                  <a:lnTo>
                    <a:pt x="30796" y="2200476"/>
                  </a:lnTo>
                  <a:lnTo>
                    <a:pt x="30508" y="2208096"/>
                  </a:lnTo>
                  <a:lnTo>
                    <a:pt x="29652" y="2208483"/>
                  </a:lnTo>
                  <a:lnTo>
                    <a:pt x="23921" y="2209155"/>
                  </a:lnTo>
                  <a:lnTo>
                    <a:pt x="23333" y="2211470"/>
                  </a:lnTo>
                  <a:lnTo>
                    <a:pt x="22869" y="2224089"/>
                  </a:lnTo>
                  <a:lnTo>
                    <a:pt x="15554" y="2231793"/>
                  </a:lnTo>
                  <a:lnTo>
                    <a:pt x="0" y="2224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SMARTInkShape-501"/>
            <p:cNvSpPr/>
            <p:nvPr>
              <p:custDataLst>
                <p:tags r:id="rId19"/>
              </p:custDataLst>
            </p:nvPr>
          </p:nvSpPr>
          <p:spPr>
            <a:xfrm>
              <a:off x="6523899" y="3268980"/>
              <a:ext cx="265522" cy="174357"/>
            </a:xfrm>
            <a:custGeom>
              <a:avLst/>
              <a:gdLst/>
              <a:ahLst/>
              <a:cxnLst/>
              <a:rect l="0" t="0" r="0" b="0"/>
              <a:pathLst>
                <a:path w="265522" h="174357">
                  <a:moveTo>
                    <a:pt x="21681" y="0"/>
                  </a:moveTo>
                  <a:lnTo>
                    <a:pt x="21681" y="0"/>
                  </a:lnTo>
                  <a:lnTo>
                    <a:pt x="21681" y="32361"/>
                  </a:lnTo>
                  <a:lnTo>
                    <a:pt x="17636" y="64622"/>
                  </a:lnTo>
                  <a:lnTo>
                    <a:pt x="9531" y="98278"/>
                  </a:lnTo>
                  <a:lnTo>
                    <a:pt x="2803" y="133012"/>
                  </a:lnTo>
                  <a:lnTo>
                    <a:pt x="0" y="149384"/>
                  </a:lnTo>
                  <a:lnTo>
                    <a:pt x="3861" y="159808"/>
                  </a:lnTo>
                  <a:lnTo>
                    <a:pt x="10375" y="168392"/>
                  </a:lnTo>
                  <a:lnTo>
                    <a:pt x="16092" y="172208"/>
                  </a:lnTo>
                  <a:lnTo>
                    <a:pt x="28115" y="174356"/>
                  </a:lnTo>
                  <a:lnTo>
                    <a:pt x="61405" y="164575"/>
                  </a:lnTo>
                  <a:lnTo>
                    <a:pt x="99083" y="156375"/>
                  </a:lnTo>
                  <a:lnTo>
                    <a:pt x="133101" y="152749"/>
                  </a:lnTo>
                  <a:lnTo>
                    <a:pt x="168981" y="145507"/>
                  </a:lnTo>
                  <a:lnTo>
                    <a:pt x="184235" y="144148"/>
                  </a:lnTo>
                  <a:lnTo>
                    <a:pt x="219801" y="131612"/>
                  </a:lnTo>
                  <a:lnTo>
                    <a:pt x="255361" y="129661"/>
                  </a:lnTo>
                  <a:lnTo>
                    <a:pt x="265521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SMARTInkShape-502"/>
            <p:cNvSpPr/>
            <p:nvPr>
              <p:custDataLst>
                <p:tags r:id="rId20"/>
              </p:custDataLst>
            </p:nvPr>
          </p:nvSpPr>
          <p:spPr>
            <a:xfrm>
              <a:off x="7970520" y="1311298"/>
              <a:ext cx="245882" cy="456251"/>
            </a:xfrm>
            <a:custGeom>
              <a:avLst/>
              <a:gdLst/>
              <a:ahLst/>
              <a:cxnLst/>
              <a:rect l="0" t="0" r="0" b="0"/>
              <a:pathLst>
                <a:path w="245882" h="456251">
                  <a:moveTo>
                    <a:pt x="0" y="319382"/>
                  </a:moveTo>
                  <a:lnTo>
                    <a:pt x="0" y="319382"/>
                  </a:lnTo>
                  <a:lnTo>
                    <a:pt x="11289" y="344217"/>
                  </a:lnTo>
                  <a:lnTo>
                    <a:pt x="28724" y="379527"/>
                  </a:lnTo>
                  <a:lnTo>
                    <a:pt x="51972" y="412838"/>
                  </a:lnTo>
                  <a:lnTo>
                    <a:pt x="79934" y="449054"/>
                  </a:lnTo>
                  <a:lnTo>
                    <a:pt x="90941" y="456250"/>
                  </a:lnTo>
                  <a:lnTo>
                    <a:pt x="72329" y="430514"/>
                  </a:lnTo>
                  <a:lnTo>
                    <a:pt x="58026" y="403204"/>
                  </a:lnTo>
                  <a:lnTo>
                    <a:pt x="43064" y="366984"/>
                  </a:lnTo>
                  <a:lnTo>
                    <a:pt x="32967" y="336023"/>
                  </a:lnTo>
                  <a:lnTo>
                    <a:pt x="25094" y="304765"/>
                  </a:lnTo>
                  <a:lnTo>
                    <a:pt x="18773" y="273092"/>
                  </a:lnTo>
                  <a:lnTo>
                    <a:pt x="13141" y="239260"/>
                  </a:lnTo>
                  <a:lnTo>
                    <a:pt x="10073" y="204468"/>
                  </a:lnTo>
                  <a:lnTo>
                    <a:pt x="10404" y="170942"/>
                  </a:lnTo>
                  <a:lnTo>
                    <a:pt x="16194" y="141931"/>
                  </a:lnTo>
                  <a:lnTo>
                    <a:pt x="28976" y="105843"/>
                  </a:lnTo>
                  <a:lnTo>
                    <a:pt x="43487" y="73701"/>
                  </a:lnTo>
                  <a:lnTo>
                    <a:pt x="66602" y="42729"/>
                  </a:lnTo>
                  <a:lnTo>
                    <a:pt x="90853" y="20194"/>
                  </a:lnTo>
                  <a:lnTo>
                    <a:pt x="118172" y="6838"/>
                  </a:lnTo>
                  <a:lnTo>
                    <a:pt x="147715" y="1563"/>
                  </a:lnTo>
                  <a:lnTo>
                    <a:pt x="177917" y="0"/>
                  </a:lnTo>
                  <a:lnTo>
                    <a:pt x="208316" y="7627"/>
                  </a:lnTo>
                  <a:lnTo>
                    <a:pt x="230680" y="20612"/>
                  </a:lnTo>
                  <a:lnTo>
                    <a:pt x="240249" y="32502"/>
                  </a:lnTo>
                  <a:lnTo>
                    <a:pt x="243985" y="39229"/>
                  </a:lnTo>
                  <a:lnTo>
                    <a:pt x="245881" y="51218"/>
                  </a:lnTo>
                  <a:lnTo>
                    <a:pt x="243840" y="6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3" name="SMARTInkShape-503"/>
            <p:cNvSpPr/>
            <p:nvPr>
              <p:custDataLst>
                <p:tags r:id="rId21"/>
              </p:custDataLst>
            </p:nvPr>
          </p:nvSpPr>
          <p:spPr>
            <a:xfrm>
              <a:off x="7940040" y="1080616"/>
              <a:ext cx="1150622" cy="594004"/>
            </a:xfrm>
            <a:custGeom>
              <a:avLst/>
              <a:gdLst/>
              <a:ahLst/>
              <a:cxnLst/>
              <a:rect l="0" t="0" r="0" b="0"/>
              <a:pathLst>
                <a:path w="1150622" h="594004">
                  <a:moveTo>
                    <a:pt x="0" y="534824"/>
                  </a:moveTo>
                  <a:lnTo>
                    <a:pt x="0" y="534824"/>
                  </a:lnTo>
                  <a:lnTo>
                    <a:pt x="36407" y="502462"/>
                  </a:lnTo>
                  <a:lnTo>
                    <a:pt x="55598" y="490390"/>
                  </a:lnTo>
                  <a:lnTo>
                    <a:pt x="76858" y="479801"/>
                  </a:lnTo>
                  <a:lnTo>
                    <a:pt x="99499" y="470202"/>
                  </a:lnTo>
                  <a:lnTo>
                    <a:pt x="126446" y="462109"/>
                  </a:lnTo>
                  <a:lnTo>
                    <a:pt x="156264" y="455021"/>
                  </a:lnTo>
                  <a:lnTo>
                    <a:pt x="187995" y="448602"/>
                  </a:lnTo>
                  <a:lnTo>
                    <a:pt x="215923" y="440089"/>
                  </a:lnTo>
                  <a:lnTo>
                    <a:pt x="241316" y="430181"/>
                  </a:lnTo>
                  <a:lnTo>
                    <a:pt x="265017" y="419342"/>
                  </a:lnTo>
                  <a:lnTo>
                    <a:pt x="302420" y="404087"/>
                  </a:lnTo>
                  <a:lnTo>
                    <a:pt x="312208" y="402776"/>
                  </a:lnTo>
                  <a:lnTo>
                    <a:pt x="314819" y="403612"/>
                  </a:lnTo>
                  <a:lnTo>
                    <a:pt x="315713" y="403323"/>
                  </a:lnTo>
                  <a:lnTo>
                    <a:pt x="315462" y="402283"/>
                  </a:lnTo>
                  <a:lnTo>
                    <a:pt x="314448" y="400743"/>
                  </a:lnTo>
                  <a:lnTo>
                    <a:pt x="284825" y="387328"/>
                  </a:lnTo>
                  <a:lnTo>
                    <a:pt x="272215" y="386862"/>
                  </a:lnTo>
                  <a:lnTo>
                    <a:pt x="243424" y="393461"/>
                  </a:lnTo>
                  <a:lnTo>
                    <a:pt x="230674" y="402569"/>
                  </a:lnTo>
                  <a:lnTo>
                    <a:pt x="208691" y="429113"/>
                  </a:lnTo>
                  <a:lnTo>
                    <a:pt x="194125" y="464899"/>
                  </a:lnTo>
                  <a:lnTo>
                    <a:pt x="187435" y="494538"/>
                  </a:lnTo>
                  <a:lnTo>
                    <a:pt x="191902" y="532636"/>
                  </a:lnTo>
                  <a:lnTo>
                    <a:pt x="200938" y="564872"/>
                  </a:lnTo>
                  <a:lnTo>
                    <a:pt x="208122" y="575836"/>
                  </a:lnTo>
                  <a:lnTo>
                    <a:pt x="225370" y="591777"/>
                  </a:lnTo>
                  <a:lnTo>
                    <a:pt x="230833" y="594003"/>
                  </a:lnTo>
                  <a:lnTo>
                    <a:pt x="233476" y="593750"/>
                  </a:lnTo>
                  <a:lnTo>
                    <a:pt x="238669" y="591211"/>
                  </a:lnTo>
                  <a:lnTo>
                    <a:pt x="253992" y="577826"/>
                  </a:lnTo>
                  <a:lnTo>
                    <a:pt x="269240" y="545581"/>
                  </a:lnTo>
                  <a:lnTo>
                    <a:pt x="279259" y="508612"/>
                  </a:lnTo>
                  <a:lnTo>
                    <a:pt x="283669" y="485338"/>
                  </a:lnTo>
                  <a:lnTo>
                    <a:pt x="289215" y="474535"/>
                  </a:lnTo>
                  <a:lnTo>
                    <a:pt x="300812" y="480080"/>
                  </a:lnTo>
                  <a:lnTo>
                    <a:pt x="306697" y="484529"/>
                  </a:lnTo>
                  <a:lnTo>
                    <a:pt x="309876" y="489328"/>
                  </a:lnTo>
                  <a:lnTo>
                    <a:pt x="310725" y="491794"/>
                  </a:lnTo>
                  <a:lnTo>
                    <a:pt x="324259" y="510395"/>
                  </a:lnTo>
                  <a:lnTo>
                    <a:pt x="325393" y="513458"/>
                  </a:lnTo>
                  <a:lnTo>
                    <a:pt x="326996" y="515500"/>
                  </a:lnTo>
                  <a:lnTo>
                    <a:pt x="335170" y="519537"/>
                  </a:lnTo>
                  <a:lnTo>
                    <a:pt x="335246" y="515525"/>
                  </a:lnTo>
                  <a:lnTo>
                    <a:pt x="341837" y="491065"/>
                  </a:lnTo>
                  <a:lnTo>
                    <a:pt x="342761" y="457879"/>
                  </a:lnTo>
                  <a:lnTo>
                    <a:pt x="343728" y="426509"/>
                  </a:lnTo>
                  <a:lnTo>
                    <a:pt x="357733" y="390946"/>
                  </a:lnTo>
                  <a:lnTo>
                    <a:pt x="362064" y="394356"/>
                  </a:lnTo>
                  <a:lnTo>
                    <a:pt x="376042" y="429192"/>
                  </a:lnTo>
                  <a:lnTo>
                    <a:pt x="380868" y="464068"/>
                  </a:lnTo>
                  <a:lnTo>
                    <a:pt x="389095" y="496294"/>
                  </a:lnTo>
                  <a:lnTo>
                    <a:pt x="391478" y="504057"/>
                  </a:lnTo>
                  <a:lnTo>
                    <a:pt x="405412" y="519456"/>
                  </a:lnTo>
                  <a:lnTo>
                    <a:pt x="422329" y="531381"/>
                  </a:lnTo>
                  <a:lnTo>
                    <a:pt x="428026" y="533375"/>
                  </a:lnTo>
                  <a:lnTo>
                    <a:pt x="432671" y="533858"/>
                  </a:lnTo>
                  <a:lnTo>
                    <a:pt x="435767" y="533333"/>
                  </a:lnTo>
                  <a:lnTo>
                    <a:pt x="437832" y="532137"/>
                  </a:lnTo>
                  <a:lnTo>
                    <a:pt x="439208" y="530493"/>
                  </a:lnTo>
                  <a:lnTo>
                    <a:pt x="452145" y="500512"/>
                  </a:lnTo>
                  <a:lnTo>
                    <a:pt x="470408" y="462947"/>
                  </a:lnTo>
                  <a:lnTo>
                    <a:pt x="481245" y="428955"/>
                  </a:lnTo>
                  <a:lnTo>
                    <a:pt x="493865" y="396117"/>
                  </a:lnTo>
                  <a:lnTo>
                    <a:pt x="508327" y="364938"/>
                  </a:lnTo>
                  <a:lnTo>
                    <a:pt x="522301" y="337923"/>
                  </a:lnTo>
                  <a:lnTo>
                    <a:pt x="527904" y="333012"/>
                  </a:lnTo>
                  <a:lnTo>
                    <a:pt x="533215" y="330830"/>
                  </a:lnTo>
                  <a:lnTo>
                    <a:pt x="535816" y="330248"/>
                  </a:lnTo>
                  <a:lnTo>
                    <a:pt x="547568" y="333474"/>
                  </a:lnTo>
                  <a:lnTo>
                    <a:pt x="554655" y="339784"/>
                  </a:lnTo>
                  <a:lnTo>
                    <a:pt x="563405" y="355114"/>
                  </a:lnTo>
                  <a:lnTo>
                    <a:pt x="580908" y="390461"/>
                  </a:lnTo>
                  <a:lnTo>
                    <a:pt x="590016" y="428199"/>
                  </a:lnTo>
                  <a:lnTo>
                    <a:pt x="593979" y="459218"/>
                  </a:lnTo>
                  <a:lnTo>
                    <a:pt x="593259" y="461560"/>
                  </a:lnTo>
                  <a:lnTo>
                    <a:pt x="591932" y="463121"/>
                  </a:lnTo>
                  <a:lnTo>
                    <a:pt x="590201" y="464162"/>
                  </a:lnTo>
                  <a:lnTo>
                    <a:pt x="589894" y="464856"/>
                  </a:lnTo>
                  <a:lnTo>
                    <a:pt x="590536" y="465319"/>
                  </a:lnTo>
                  <a:lnTo>
                    <a:pt x="591811" y="465627"/>
                  </a:lnTo>
                  <a:lnTo>
                    <a:pt x="591814" y="465833"/>
                  </a:lnTo>
                  <a:lnTo>
                    <a:pt x="589560" y="466061"/>
                  </a:lnTo>
                  <a:lnTo>
                    <a:pt x="588620" y="465276"/>
                  </a:lnTo>
                  <a:lnTo>
                    <a:pt x="587575" y="462145"/>
                  </a:lnTo>
                  <a:lnTo>
                    <a:pt x="586812" y="427115"/>
                  </a:lnTo>
                  <a:lnTo>
                    <a:pt x="586762" y="396889"/>
                  </a:lnTo>
                  <a:lnTo>
                    <a:pt x="594836" y="365167"/>
                  </a:lnTo>
                  <a:lnTo>
                    <a:pt x="603909" y="334319"/>
                  </a:lnTo>
                  <a:lnTo>
                    <a:pt x="611959" y="311820"/>
                  </a:lnTo>
                  <a:lnTo>
                    <a:pt x="619396" y="302220"/>
                  </a:lnTo>
                  <a:lnTo>
                    <a:pt x="627501" y="295978"/>
                  </a:lnTo>
                  <a:lnTo>
                    <a:pt x="633924" y="293204"/>
                  </a:lnTo>
                  <a:lnTo>
                    <a:pt x="641859" y="294228"/>
                  </a:lnTo>
                  <a:lnTo>
                    <a:pt x="646347" y="295687"/>
                  </a:lnTo>
                  <a:lnTo>
                    <a:pt x="664797" y="317966"/>
                  </a:lnTo>
                  <a:lnTo>
                    <a:pt x="681620" y="351253"/>
                  </a:lnTo>
                  <a:lnTo>
                    <a:pt x="695744" y="385908"/>
                  </a:lnTo>
                  <a:lnTo>
                    <a:pt x="700902" y="404664"/>
                  </a:lnTo>
                  <a:lnTo>
                    <a:pt x="696955" y="405100"/>
                  </a:lnTo>
                  <a:lnTo>
                    <a:pt x="695776" y="403468"/>
                  </a:lnTo>
                  <a:lnTo>
                    <a:pt x="686950" y="365410"/>
                  </a:lnTo>
                  <a:lnTo>
                    <a:pt x="686875" y="334660"/>
                  </a:lnTo>
                  <a:lnTo>
                    <a:pt x="692797" y="302420"/>
                  </a:lnTo>
                  <a:lnTo>
                    <a:pt x="704054" y="271889"/>
                  </a:lnTo>
                  <a:lnTo>
                    <a:pt x="714502" y="242655"/>
                  </a:lnTo>
                  <a:lnTo>
                    <a:pt x="715943" y="240985"/>
                  </a:lnTo>
                  <a:lnTo>
                    <a:pt x="719799" y="239129"/>
                  </a:lnTo>
                  <a:lnTo>
                    <a:pt x="722013" y="239480"/>
                  </a:lnTo>
                  <a:lnTo>
                    <a:pt x="726729" y="242129"/>
                  </a:lnTo>
                  <a:lnTo>
                    <a:pt x="734146" y="252426"/>
                  </a:lnTo>
                  <a:lnTo>
                    <a:pt x="749030" y="286565"/>
                  </a:lnTo>
                  <a:lnTo>
                    <a:pt x="762672" y="321566"/>
                  </a:lnTo>
                  <a:lnTo>
                    <a:pt x="775182" y="358183"/>
                  </a:lnTo>
                  <a:lnTo>
                    <a:pt x="781406" y="371650"/>
                  </a:lnTo>
                  <a:lnTo>
                    <a:pt x="786996" y="377636"/>
                  </a:lnTo>
                  <a:lnTo>
                    <a:pt x="788823" y="378385"/>
                  </a:lnTo>
                  <a:lnTo>
                    <a:pt x="790042" y="378038"/>
                  </a:lnTo>
                  <a:lnTo>
                    <a:pt x="805383" y="355003"/>
                  </a:lnTo>
                  <a:lnTo>
                    <a:pt x="815381" y="325925"/>
                  </a:lnTo>
                  <a:lnTo>
                    <a:pt x="825230" y="295410"/>
                  </a:lnTo>
                  <a:lnTo>
                    <a:pt x="836614" y="261816"/>
                  </a:lnTo>
                  <a:lnTo>
                    <a:pt x="847607" y="230412"/>
                  </a:lnTo>
                  <a:lnTo>
                    <a:pt x="857075" y="199659"/>
                  </a:lnTo>
                  <a:lnTo>
                    <a:pt x="860989" y="162288"/>
                  </a:lnTo>
                  <a:lnTo>
                    <a:pt x="861038" y="165739"/>
                  </a:lnTo>
                  <a:lnTo>
                    <a:pt x="855026" y="195751"/>
                  </a:lnTo>
                  <a:lnTo>
                    <a:pt x="849709" y="233320"/>
                  </a:lnTo>
                  <a:lnTo>
                    <a:pt x="851017" y="263268"/>
                  </a:lnTo>
                  <a:lnTo>
                    <a:pt x="861410" y="297296"/>
                  </a:lnTo>
                  <a:lnTo>
                    <a:pt x="871289" y="314620"/>
                  </a:lnTo>
                  <a:lnTo>
                    <a:pt x="876331" y="318422"/>
                  </a:lnTo>
                  <a:lnTo>
                    <a:pt x="883930" y="320563"/>
                  </a:lnTo>
                  <a:lnTo>
                    <a:pt x="886466" y="320863"/>
                  </a:lnTo>
                  <a:lnTo>
                    <a:pt x="891544" y="318939"/>
                  </a:lnTo>
                  <a:lnTo>
                    <a:pt x="894082" y="317241"/>
                  </a:lnTo>
                  <a:lnTo>
                    <a:pt x="895775" y="314415"/>
                  </a:lnTo>
                  <a:lnTo>
                    <a:pt x="911029" y="281118"/>
                  </a:lnTo>
                  <a:lnTo>
                    <a:pt x="927719" y="244319"/>
                  </a:lnTo>
                  <a:lnTo>
                    <a:pt x="936690" y="214504"/>
                  </a:lnTo>
                  <a:lnTo>
                    <a:pt x="944711" y="184221"/>
                  </a:lnTo>
                  <a:lnTo>
                    <a:pt x="950193" y="153799"/>
                  </a:lnTo>
                  <a:lnTo>
                    <a:pt x="956586" y="116034"/>
                  </a:lnTo>
                  <a:lnTo>
                    <a:pt x="953206" y="102699"/>
                  </a:lnTo>
                  <a:lnTo>
                    <a:pt x="952971" y="102807"/>
                  </a:lnTo>
                  <a:lnTo>
                    <a:pt x="952709" y="105186"/>
                  </a:lnTo>
                  <a:lnTo>
                    <a:pt x="960273" y="140011"/>
                  </a:lnTo>
                  <a:lnTo>
                    <a:pt x="970635" y="176872"/>
                  </a:lnTo>
                  <a:lnTo>
                    <a:pt x="985552" y="205254"/>
                  </a:lnTo>
                  <a:lnTo>
                    <a:pt x="990614" y="210548"/>
                  </a:lnTo>
                  <a:lnTo>
                    <a:pt x="995687" y="212901"/>
                  </a:lnTo>
                  <a:lnTo>
                    <a:pt x="1000762" y="213947"/>
                  </a:lnTo>
                  <a:lnTo>
                    <a:pt x="1003302" y="213380"/>
                  </a:lnTo>
                  <a:lnTo>
                    <a:pt x="1008380" y="210491"/>
                  </a:lnTo>
                  <a:lnTo>
                    <a:pt x="1016000" y="200059"/>
                  </a:lnTo>
                  <a:lnTo>
                    <a:pt x="1032243" y="169197"/>
                  </a:lnTo>
                  <a:lnTo>
                    <a:pt x="1045930" y="140411"/>
                  </a:lnTo>
                  <a:lnTo>
                    <a:pt x="1055724" y="110433"/>
                  </a:lnTo>
                  <a:lnTo>
                    <a:pt x="1063989" y="79255"/>
                  </a:lnTo>
                  <a:lnTo>
                    <a:pt x="1070953" y="45275"/>
                  </a:lnTo>
                  <a:lnTo>
                    <a:pt x="1073963" y="10272"/>
                  </a:lnTo>
                  <a:lnTo>
                    <a:pt x="1076474" y="3099"/>
                  </a:lnTo>
                  <a:lnTo>
                    <a:pt x="1078330" y="0"/>
                  </a:lnTo>
                  <a:lnTo>
                    <a:pt x="1080413" y="3862"/>
                  </a:lnTo>
                  <a:lnTo>
                    <a:pt x="1087390" y="34226"/>
                  </a:lnTo>
                  <a:lnTo>
                    <a:pt x="1097333" y="71215"/>
                  </a:lnTo>
                  <a:lnTo>
                    <a:pt x="1102658" y="100843"/>
                  </a:lnTo>
                  <a:lnTo>
                    <a:pt x="1108502" y="137150"/>
                  </a:lnTo>
                  <a:lnTo>
                    <a:pt x="1118657" y="173171"/>
                  </a:lnTo>
                  <a:lnTo>
                    <a:pt x="1146315" y="209914"/>
                  </a:lnTo>
                  <a:lnTo>
                    <a:pt x="1150621" y="21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4" name="SMARTInkShape-504"/>
            <p:cNvSpPr/>
            <p:nvPr>
              <p:custDataLst>
                <p:tags r:id="rId22"/>
              </p:custDataLst>
            </p:nvPr>
          </p:nvSpPr>
          <p:spPr>
            <a:xfrm>
              <a:off x="9151620" y="113538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SMARTInkShape-505"/>
            <p:cNvSpPr/>
            <p:nvPr>
              <p:custDataLst>
                <p:tags r:id="rId23"/>
              </p:custDataLst>
            </p:nvPr>
          </p:nvSpPr>
          <p:spPr>
            <a:xfrm>
              <a:off x="8262778" y="1463040"/>
              <a:ext cx="904084" cy="662594"/>
            </a:xfrm>
            <a:custGeom>
              <a:avLst/>
              <a:gdLst/>
              <a:ahLst/>
              <a:cxnLst/>
              <a:rect l="0" t="0" r="0" b="0"/>
              <a:pathLst>
                <a:path w="904084" h="662594">
                  <a:moveTo>
                    <a:pt x="904083" y="0"/>
                  </a:moveTo>
                  <a:lnTo>
                    <a:pt x="904083" y="0"/>
                  </a:lnTo>
                  <a:lnTo>
                    <a:pt x="888842" y="6773"/>
                  </a:lnTo>
                  <a:lnTo>
                    <a:pt x="863441" y="18062"/>
                  </a:lnTo>
                  <a:lnTo>
                    <a:pt x="831268" y="32362"/>
                  </a:lnTo>
                  <a:lnTo>
                    <a:pt x="786960" y="56288"/>
                  </a:lnTo>
                  <a:lnTo>
                    <a:pt x="734560" y="86632"/>
                  </a:lnTo>
                  <a:lnTo>
                    <a:pt x="676767" y="121254"/>
                  </a:lnTo>
                  <a:lnTo>
                    <a:pt x="611145" y="163810"/>
                  </a:lnTo>
                  <a:lnTo>
                    <a:pt x="540306" y="211653"/>
                  </a:lnTo>
                  <a:lnTo>
                    <a:pt x="465985" y="263022"/>
                  </a:lnTo>
                  <a:lnTo>
                    <a:pt x="394423" y="315895"/>
                  </a:lnTo>
                  <a:lnTo>
                    <a:pt x="324703" y="369770"/>
                  </a:lnTo>
                  <a:lnTo>
                    <a:pt x="256210" y="424313"/>
                  </a:lnTo>
                  <a:lnTo>
                    <a:pt x="196154" y="472529"/>
                  </a:lnTo>
                  <a:lnTo>
                    <a:pt x="141723" y="516526"/>
                  </a:lnTo>
                  <a:lnTo>
                    <a:pt x="91042" y="557711"/>
                  </a:lnTo>
                  <a:lnTo>
                    <a:pt x="55562" y="591094"/>
                  </a:lnTo>
                  <a:lnTo>
                    <a:pt x="30217" y="619276"/>
                  </a:lnTo>
                  <a:lnTo>
                    <a:pt x="2617" y="657080"/>
                  </a:lnTo>
                  <a:lnTo>
                    <a:pt x="0" y="662420"/>
                  </a:lnTo>
                  <a:lnTo>
                    <a:pt x="1640" y="662593"/>
                  </a:lnTo>
                  <a:lnTo>
                    <a:pt x="35694" y="626214"/>
                  </a:lnTo>
                  <a:lnTo>
                    <a:pt x="50642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6" name="SMARTInkShape-506"/>
            <p:cNvSpPr/>
            <p:nvPr>
              <p:custDataLst>
                <p:tags r:id="rId24"/>
              </p:custDataLst>
            </p:nvPr>
          </p:nvSpPr>
          <p:spPr>
            <a:xfrm>
              <a:off x="8016240" y="1607820"/>
              <a:ext cx="1097281" cy="876301"/>
            </a:xfrm>
            <a:custGeom>
              <a:avLst/>
              <a:gdLst/>
              <a:ahLst/>
              <a:cxnLst/>
              <a:rect l="0" t="0" r="0" b="0"/>
              <a:pathLst>
                <a:path w="1097281" h="876301">
                  <a:moveTo>
                    <a:pt x="1097280" y="0"/>
                  </a:moveTo>
                  <a:lnTo>
                    <a:pt x="1097280" y="0"/>
                  </a:lnTo>
                  <a:lnTo>
                    <a:pt x="1072445" y="15804"/>
                  </a:lnTo>
                  <a:lnTo>
                    <a:pt x="1052785" y="28316"/>
                  </a:lnTo>
                  <a:lnTo>
                    <a:pt x="1017662" y="47664"/>
                  </a:lnTo>
                  <a:lnTo>
                    <a:pt x="972235" y="71569"/>
                  </a:lnTo>
                  <a:lnTo>
                    <a:pt x="919937" y="98513"/>
                  </a:lnTo>
                  <a:lnTo>
                    <a:pt x="857132" y="135102"/>
                  </a:lnTo>
                  <a:lnTo>
                    <a:pt x="787320" y="178121"/>
                  </a:lnTo>
                  <a:lnTo>
                    <a:pt x="712840" y="225428"/>
                  </a:lnTo>
                  <a:lnTo>
                    <a:pt x="637787" y="278978"/>
                  </a:lnTo>
                  <a:lnTo>
                    <a:pt x="562351" y="336692"/>
                  </a:lnTo>
                  <a:lnTo>
                    <a:pt x="486661" y="397182"/>
                  </a:lnTo>
                  <a:lnTo>
                    <a:pt x="415035" y="457828"/>
                  </a:lnTo>
                  <a:lnTo>
                    <a:pt x="346116" y="518578"/>
                  </a:lnTo>
                  <a:lnTo>
                    <a:pt x="279004" y="579399"/>
                  </a:lnTo>
                  <a:lnTo>
                    <a:pt x="225796" y="630106"/>
                  </a:lnTo>
                  <a:lnTo>
                    <a:pt x="181856" y="674071"/>
                  </a:lnTo>
                  <a:lnTo>
                    <a:pt x="144099" y="713540"/>
                  </a:lnTo>
                  <a:lnTo>
                    <a:pt x="111306" y="749167"/>
                  </a:lnTo>
                  <a:lnTo>
                    <a:pt x="81824" y="782231"/>
                  </a:lnTo>
                  <a:lnTo>
                    <a:pt x="54550" y="813588"/>
                  </a:lnTo>
                  <a:lnTo>
                    <a:pt x="24243" y="848428"/>
                  </a:lnTo>
                  <a:lnTo>
                    <a:pt x="0" y="876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4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4: 1800-1848</a:t>
            </a: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6236"/>
            <a:ext cx="53078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7636"/>
            <a:ext cx="258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SMARTInkShape-Group169"/>
          <p:cNvGrpSpPr/>
          <p:nvPr/>
        </p:nvGrpSpPr>
        <p:grpSpPr>
          <a:xfrm>
            <a:off x="7170420" y="3947587"/>
            <a:ext cx="3489962" cy="353384"/>
            <a:chOff x="7170420" y="3947587"/>
            <a:chExt cx="3489962" cy="353384"/>
          </a:xfrm>
        </p:grpSpPr>
        <p:sp>
          <p:nvSpPr>
            <p:cNvPr id="50" name="SMARTInkShape-851"/>
            <p:cNvSpPr/>
            <p:nvPr>
              <p:custDataLst>
                <p:tags r:id="rId162"/>
              </p:custDataLst>
            </p:nvPr>
          </p:nvSpPr>
          <p:spPr>
            <a:xfrm>
              <a:off x="7764893" y="3947587"/>
              <a:ext cx="2895489" cy="353384"/>
            </a:xfrm>
            <a:custGeom>
              <a:avLst/>
              <a:gdLst/>
              <a:ahLst/>
              <a:cxnLst/>
              <a:rect l="0" t="0" r="0" b="0"/>
              <a:pathLst>
                <a:path w="2895489" h="353384">
                  <a:moveTo>
                    <a:pt x="0" y="291334"/>
                  </a:moveTo>
                  <a:lnTo>
                    <a:pt x="0" y="291334"/>
                  </a:lnTo>
                  <a:lnTo>
                    <a:pt x="17706" y="287953"/>
                  </a:lnTo>
                  <a:lnTo>
                    <a:pt x="55503" y="286633"/>
                  </a:lnTo>
                  <a:lnTo>
                    <a:pt x="75064" y="287467"/>
                  </a:lnTo>
                  <a:lnTo>
                    <a:pt x="112604" y="290650"/>
                  </a:lnTo>
                  <a:lnTo>
                    <a:pt x="130910" y="292684"/>
                  </a:lnTo>
                  <a:lnTo>
                    <a:pt x="150736" y="296580"/>
                  </a:lnTo>
                  <a:lnTo>
                    <a:pt x="171573" y="301718"/>
                  </a:lnTo>
                  <a:lnTo>
                    <a:pt x="193085" y="307683"/>
                  </a:lnTo>
                  <a:lnTo>
                    <a:pt x="214198" y="313353"/>
                  </a:lnTo>
                  <a:lnTo>
                    <a:pt x="235048" y="318826"/>
                  </a:lnTo>
                  <a:lnTo>
                    <a:pt x="255721" y="324169"/>
                  </a:lnTo>
                  <a:lnTo>
                    <a:pt x="276277" y="328577"/>
                  </a:lnTo>
                  <a:lnTo>
                    <a:pt x="296754" y="332362"/>
                  </a:lnTo>
                  <a:lnTo>
                    <a:pt x="317177" y="335733"/>
                  </a:lnTo>
                  <a:lnTo>
                    <a:pt x="337567" y="338826"/>
                  </a:lnTo>
                  <a:lnTo>
                    <a:pt x="357934" y="341735"/>
                  </a:lnTo>
                  <a:lnTo>
                    <a:pt x="378285" y="344521"/>
                  </a:lnTo>
                  <a:lnTo>
                    <a:pt x="398626" y="347225"/>
                  </a:lnTo>
                  <a:lnTo>
                    <a:pt x="418960" y="349874"/>
                  </a:lnTo>
                  <a:lnTo>
                    <a:pt x="439289" y="352487"/>
                  </a:lnTo>
                  <a:lnTo>
                    <a:pt x="460462" y="353383"/>
                  </a:lnTo>
                  <a:lnTo>
                    <a:pt x="482197" y="353133"/>
                  </a:lnTo>
                  <a:lnTo>
                    <a:pt x="504306" y="352120"/>
                  </a:lnTo>
                  <a:lnTo>
                    <a:pt x="526667" y="350597"/>
                  </a:lnTo>
                  <a:lnTo>
                    <a:pt x="549193" y="348736"/>
                  </a:lnTo>
                  <a:lnTo>
                    <a:pt x="571831" y="346648"/>
                  </a:lnTo>
                  <a:lnTo>
                    <a:pt x="593696" y="343563"/>
                  </a:lnTo>
                  <a:lnTo>
                    <a:pt x="615047" y="339813"/>
                  </a:lnTo>
                  <a:lnTo>
                    <a:pt x="636054" y="335620"/>
                  </a:lnTo>
                  <a:lnTo>
                    <a:pt x="657677" y="330284"/>
                  </a:lnTo>
                  <a:lnTo>
                    <a:pt x="679714" y="324188"/>
                  </a:lnTo>
                  <a:lnTo>
                    <a:pt x="702024" y="317583"/>
                  </a:lnTo>
                  <a:lnTo>
                    <a:pt x="724519" y="310639"/>
                  </a:lnTo>
                  <a:lnTo>
                    <a:pt x="747135" y="303471"/>
                  </a:lnTo>
                  <a:lnTo>
                    <a:pt x="769833" y="296151"/>
                  </a:lnTo>
                  <a:lnTo>
                    <a:pt x="792584" y="288732"/>
                  </a:lnTo>
                  <a:lnTo>
                    <a:pt x="815372" y="281246"/>
                  </a:lnTo>
                  <a:lnTo>
                    <a:pt x="838183" y="273715"/>
                  </a:lnTo>
                  <a:lnTo>
                    <a:pt x="861012" y="266154"/>
                  </a:lnTo>
                  <a:lnTo>
                    <a:pt x="883850" y="258573"/>
                  </a:lnTo>
                  <a:lnTo>
                    <a:pt x="906696" y="250980"/>
                  </a:lnTo>
                  <a:lnTo>
                    <a:pt x="928700" y="243378"/>
                  </a:lnTo>
                  <a:lnTo>
                    <a:pt x="950143" y="235769"/>
                  </a:lnTo>
                  <a:lnTo>
                    <a:pt x="971209" y="228157"/>
                  </a:lnTo>
                  <a:lnTo>
                    <a:pt x="992876" y="221389"/>
                  </a:lnTo>
                  <a:lnTo>
                    <a:pt x="1014940" y="215184"/>
                  </a:lnTo>
                  <a:lnTo>
                    <a:pt x="1037268" y="209354"/>
                  </a:lnTo>
                  <a:lnTo>
                    <a:pt x="1058928" y="203773"/>
                  </a:lnTo>
                  <a:lnTo>
                    <a:pt x="1080142" y="198360"/>
                  </a:lnTo>
                  <a:lnTo>
                    <a:pt x="1101056" y="193058"/>
                  </a:lnTo>
                  <a:lnTo>
                    <a:pt x="1123467" y="189522"/>
                  </a:lnTo>
                  <a:lnTo>
                    <a:pt x="1146873" y="187166"/>
                  </a:lnTo>
                  <a:lnTo>
                    <a:pt x="1170944" y="185595"/>
                  </a:lnTo>
                  <a:lnTo>
                    <a:pt x="1193764" y="183701"/>
                  </a:lnTo>
                  <a:lnTo>
                    <a:pt x="1215753" y="181592"/>
                  </a:lnTo>
                  <a:lnTo>
                    <a:pt x="1237184" y="179339"/>
                  </a:lnTo>
                  <a:lnTo>
                    <a:pt x="1274332" y="177836"/>
                  </a:lnTo>
                  <a:lnTo>
                    <a:pt x="1321957" y="176836"/>
                  </a:lnTo>
                  <a:lnTo>
                    <a:pt x="1376567" y="176168"/>
                  </a:lnTo>
                  <a:lnTo>
                    <a:pt x="1420594" y="174876"/>
                  </a:lnTo>
                  <a:lnTo>
                    <a:pt x="1457565" y="173168"/>
                  </a:lnTo>
                  <a:lnTo>
                    <a:pt x="1489833" y="171183"/>
                  </a:lnTo>
                  <a:lnTo>
                    <a:pt x="1518965" y="169860"/>
                  </a:lnTo>
                  <a:lnTo>
                    <a:pt x="1546005" y="168978"/>
                  </a:lnTo>
                  <a:lnTo>
                    <a:pt x="1571653" y="168390"/>
                  </a:lnTo>
                  <a:lnTo>
                    <a:pt x="1596371" y="166304"/>
                  </a:lnTo>
                  <a:lnTo>
                    <a:pt x="1620470" y="163220"/>
                  </a:lnTo>
                  <a:lnTo>
                    <a:pt x="1644155" y="159471"/>
                  </a:lnTo>
                  <a:lnTo>
                    <a:pt x="1667566" y="155278"/>
                  </a:lnTo>
                  <a:lnTo>
                    <a:pt x="1690793" y="150790"/>
                  </a:lnTo>
                  <a:lnTo>
                    <a:pt x="1713898" y="146104"/>
                  </a:lnTo>
                  <a:lnTo>
                    <a:pt x="1737767" y="141287"/>
                  </a:lnTo>
                  <a:lnTo>
                    <a:pt x="1762147" y="136382"/>
                  </a:lnTo>
                  <a:lnTo>
                    <a:pt x="1786867" y="131419"/>
                  </a:lnTo>
                  <a:lnTo>
                    <a:pt x="1810967" y="125571"/>
                  </a:lnTo>
                  <a:lnTo>
                    <a:pt x="1834654" y="119131"/>
                  </a:lnTo>
                  <a:lnTo>
                    <a:pt x="1858065" y="112299"/>
                  </a:lnTo>
                  <a:lnTo>
                    <a:pt x="1881293" y="106050"/>
                  </a:lnTo>
                  <a:lnTo>
                    <a:pt x="1904397" y="100191"/>
                  </a:lnTo>
                  <a:lnTo>
                    <a:pt x="1927421" y="94592"/>
                  </a:lnTo>
                  <a:lnTo>
                    <a:pt x="1950390" y="88319"/>
                  </a:lnTo>
                  <a:lnTo>
                    <a:pt x="1973322" y="81597"/>
                  </a:lnTo>
                  <a:lnTo>
                    <a:pt x="1996230" y="74575"/>
                  </a:lnTo>
                  <a:lnTo>
                    <a:pt x="2019969" y="68201"/>
                  </a:lnTo>
                  <a:lnTo>
                    <a:pt x="2044261" y="62259"/>
                  </a:lnTo>
                  <a:lnTo>
                    <a:pt x="2068925" y="56603"/>
                  </a:lnTo>
                  <a:lnTo>
                    <a:pt x="2092986" y="51987"/>
                  </a:lnTo>
                  <a:lnTo>
                    <a:pt x="2116646" y="48062"/>
                  </a:lnTo>
                  <a:lnTo>
                    <a:pt x="2140040" y="44599"/>
                  </a:lnTo>
                  <a:lnTo>
                    <a:pt x="2164102" y="41444"/>
                  </a:lnTo>
                  <a:lnTo>
                    <a:pt x="2188610" y="38493"/>
                  </a:lnTo>
                  <a:lnTo>
                    <a:pt x="2213416" y="35680"/>
                  </a:lnTo>
                  <a:lnTo>
                    <a:pt x="2237573" y="32111"/>
                  </a:lnTo>
                  <a:lnTo>
                    <a:pt x="2261297" y="28038"/>
                  </a:lnTo>
                  <a:lnTo>
                    <a:pt x="2284733" y="23630"/>
                  </a:lnTo>
                  <a:lnTo>
                    <a:pt x="2308825" y="20691"/>
                  </a:lnTo>
                  <a:lnTo>
                    <a:pt x="2333353" y="18732"/>
                  </a:lnTo>
                  <a:lnTo>
                    <a:pt x="2358170" y="17425"/>
                  </a:lnTo>
                  <a:lnTo>
                    <a:pt x="2383183" y="15708"/>
                  </a:lnTo>
                  <a:lnTo>
                    <a:pt x="2408325" y="13717"/>
                  </a:lnTo>
                  <a:lnTo>
                    <a:pt x="2433552" y="11542"/>
                  </a:lnTo>
                  <a:lnTo>
                    <a:pt x="2458837" y="9246"/>
                  </a:lnTo>
                  <a:lnTo>
                    <a:pt x="2484159" y="6868"/>
                  </a:lnTo>
                  <a:lnTo>
                    <a:pt x="2509509" y="4437"/>
                  </a:lnTo>
                  <a:lnTo>
                    <a:pt x="2534029" y="2815"/>
                  </a:lnTo>
                  <a:lnTo>
                    <a:pt x="2557994" y="1734"/>
                  </a:lnTo>
                  <a:lnTo>
                    <a:pt x="2581592" y="1014"/>
                  </a:lnTo>
                  <a:lnTo>
                    <a:pt x="2604945" y="533"/>
                  </a:lnTo>
                  <a:lnTo>
                    <a:pt x="2628131" y="214"/>
                  </a:lnTo>
                  <a:lnTo>
                    <a:pt x="2651212" y="0"/>
                  </a:lnTo>
                  <a:lnTo>
                    <a:pt x="2673370" y="704"/>
                  </a:lnTo>
                  <a:lnTo>
                    <a:pt x="2694915" y="2020"/>
                  </a:lnTo>
                  <a:lnTo>
                    <a:pt x="2716053" y="3744"/>
                  </a:lnTo>
                  <a:lnTo>
                    <a:pt x="2736919" y="5741"/>
                  </a:lnTo>
                  <a:lnTo>
                    <a:pt x="2757602" y="7918"/>
                  </a:lnTo>
                  <a:lnTo>
                    <a:pt x="2778163" y="10216"/>
                  </a:lnTo>
                  <a:lnTo>
                    <a:pt x="2797799" y="12595"/>
                  </a:lnTo>
                  <a:lnTo>
                    <a:pt x="2835418" y="17496"/>
                  </a:lnTo>
                  <a:lnTo>
                    <a:pt x="2862864" y="22497"/>
                  </a:lnTo>
                  <a:lnTo>
                    <a:pt x="2880987" y="27542"/>
                  </a:lnTo>
                  <a:lnTo>
                    <a:pt x="2895488" y="37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52"/>
            <p:cNvSpPr/>
            <p:nvPr>
              <p:custDataLst>
                <p:tags r:id="rId163"/>
              </p:custDataLst>
            </p:nvPr>
          </p:nvSpPr>
          <p:spPr>
            <a:xfrm>
              <a:off x="7170420" y="4069080"/>
              <a:ext cx="385955" cy="212463"/>
            </a:xfrm>
            <a:custGeom>
              <a:avLst/>
              <a:gdLst/>
              <a:ahLst/>
              <a:cxnLst/>
              <a:rect l="0" t="0" r="0" b="0"/>
              <a:pathLst>
                <a:path w="385955" h="212463">
                  <a:moveTo>
                    <a:pt x="0" y="0"/>
                  </a:moveTo>
                  <a:lnTo>
                    <a:pt x="0" y="0"/>
                  </a:lnTo>
                  <a:lnTo>
                    <a:pt x="23488" y="33114"/>
                  </a:lnTo>
                  <a:lnTo>
                    <a:pt x="53463" y="63989"/>
                  </a:lnTo>
                  <a:lnTo>
                    <a:pt x="80751" y="92338"/>
                  </a:lnTo>
                  <a:lnTo>
                    <a:pt x="113390" y="119928"/>
                  </a:lnTo>
                  <a:lnTo>
                    <a:pt x="144510" y="146448"/>
                  </a:lnTo>
                  <a:lnTo>
                    <a:pt x="177437" y="171238"/>
                  </a:lnTo>
                  <a:lnTo>
                    <a:pt x="202474" y="183633"/>
                  </a:lnTo>
                  <a:lnTo>
                    <a:pt x="230536" y="194786"/>
                  </a:lnTo>
                  <a:lnTo>
                    <a:pt x="257683" y="203129"/>
                  </a:lnTo>
                  <a:lnTo>
                    <a:pt x="284706" y="208813"/>
                  </a:lnTo>
                  <a:lnTo>
                    <a:pt x="313650" y="211339"/>
                  </a:lnTo>
                  <a:lnTo>
                    <a:pt x="343447" y="212462"/>
                  </a:lnTo>
                  <a:lnTo>
                    <a:pt x="373623" y="212114"/>
                  </a:lnTo>
                  <a:lnTo>
                    <a:pt x="385954" y="210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70"/>
          <p:cNvGrpSpPr/>
          <p:nvPr/>
        </p:nvGrpSpPr>
        <p:grpSpPr>
          <a:xfrm>
            <a:off x="7940040" y="2980081"/>
            <a:ext cx="2072642" cy="745565"/>
            <a:chOff x="7940040" y="2980081"/>
            <a:chExt cx="2072642" cy="745565"/>
          </a:xfrm>
        </p:grpSpPr>
        <p:sp>
          <p:nvSpPr>
            <p:cNvPr id="53" name="SMARTInkShape-853"/>
            <p:cNvSpPr/>
            <p:nvPr>
              <p:custDataLst>
                <p:tags r:id="rId155"/>
              </p:custDataLst>
            </p:nvPr>
          </p:nvSpPr>
          <p:spPr>
            <a:xfrm>
              <a:off x="9380219" y="2980081"/>
              <a:ext cx="632463" cy="307024"/>
            </a:xfrm>
            <a:custGeom>
              <a:avLst/>
              <a:gdLst/>
              <a:ahLst/>
              <a:cxnLst/>
              <a:rect l="0" t="0" r="0" b="0"/>
              <a:pathLst>
                <a:path w="632463" h="307024">
                  <a:moveTo>
                    <a:pt x="0" y="266039"/>
                  </a:moveTo>
                  <a:lnTo>
                    <a:pt x="0" y="266039"/>
                  </a:lnTo>
                  <a:lnTo>
                    <a:pt x="32362" y="257949"/>
                  </a:lnTo>
                  <a:lnTo>
                    <a:pt x="64622" y="248872"/>
                  </a:lnTo>
                  <a:lnTo>
                    <a:pt x="98359" y="236776"/>
                  </a:lnTo>
                  <a:lnTo>
                    <a:pt x="135517" y="217517"/>
                  </a:lnTo>
                  <a:lnTo>
                    <a:pt x="161227" y="198228"/>
                  </a:lnTo>
                  <a:lnTo>
                    <a:pt x="190670" y="161092"/>
                  </a:lnTo>
                  <a:lnTo>
                    <a:pt x="201276" y="137483"/>
                  </a:lnTo>
                  <a:lnTo>
                    <a:pt x="203757" y="125365"/>
                  </a:lnTo>
                  <a:lnTo>
                    <a:pt x="202603" y="116593"/>
                  </a:lnTo>
                  <a:lnTo>
                    <a:pt x="201109" y="113068"/>
                  </a:lnTo>
                  <a:lnTo>
                    <a:pt x="199267" y="110718"/>
                  </a:lnTo>
                  <a:lnTo>
                    <a:pt x="194961" y="108107"/>
                  </a:lnTo>
                  <a:lnTo>
                    <a:pt x="183733" y="106638"/>
                  </a:lnTo>
                  <a:lnTo>
                    <a:pt x="176767" y="108552"/>
                  </a:lnTo>
                  <a:lnTo>
                    <a:pt x="165830" y="116647"/>
                  </a:lnTo>
                  <a:lnTo>
                    <a:pt x="146964" y="138598"/>
                  </a:lnTo>
                  <a:lnTo>
                    <a:pt x="127777" y="173477"/>
                  </a:lnTo>
                  <a:lnTo>
                    <a:pt x="118670" y="202959"/>
                  </a:lnTo>
                  <a:lnTo>
                    <a:pt x="116442" y="232297"/>
                  </a:lnTo>
                  <a:lnTo>
                    <a:pt x="122847" y="263137"/>
                  </a:lnTo>
                  <a:lnTo>
                    <a:pt x="128259" y="274909"/>
                  </a:lnTo>
                  <a:lnTo>
                    <a:pt x="140827" y="290210"/>
                  </a:lnTo>
                  <a:lnTo>
                    <a:pt x="156122" y="300482"/>
                  </a:lnTo>
                  <a:lnTo>
                    <a:pt x="169294" y="306183"/>
                  </a:lnTo>
                  <a:lnTo>
                    <a:pt x="181359" y="307023"/>
                  </a:lnTo>
                  <a:lnTo>
                    <a:pt x="193210" y="303727"/>
                  </a:lnTo>
                  <a:lnTo>
                    <a:pt x="223775" y="285556"/>
                  </a:lnTo>
                  <a:lnTo>
                    <a:pt x="250030" y="262791"/>
                  </a:lnTo>
                  <a:lnTo>
                    <a:pt x="281659" y="224757"/>
                  </a:lnTo>
                  <a:lnTo>
                    <a:pt x="300672" y="194729"/>
                  </a:lnTo>
                  <a:lnTo>
                    <a:pt x="321421" y="161171"/>
                  </a:lnTo>
                  <a:lnTo>
                    <a:pt x="332292" y="139616"/>
                  </a:lnTo>
                  <a:lnTo>
                    <a:pt x="333287" y="136037"/>
                  </a:lnTo>
                  <a:lnTo>
                    <a:pt x="334800" y="133651"/>
                  </a:lnTo>
                  <a:lnTo>
                    <a:pt x="336654" y="132060"/>
                  </a:lnTo>
                  <a:lnTo>
                    <a:pt x="338735" y="131000"/>
                  </a:lnTo>
                  <a:lnTo>
                    <a:pt x="340124" y="131140"/>
                  </a:lnTo>
                  <a:lnTo>
                    <a:pt x="341050" y="132080"/>
                  </a:lnTo>
                  <a:lnTo>
                    <a:pt x="342077" y="135382"/>
                  </a:lnTo>
                  <a:lnTo>
                    <a:pt x="348884" y="168400"/>
                  </a:lnTo>
                  <a:lnTo>
                    <a:pt x="348948" y="182851"/>
                  </a:lnTo>
                  <a:lnTo>
                    <a:pt x="343864" y="220402"/>
                  </a:lnTo>
                  <a:lnTo>
                    <a:pt x="342245" y="243885"/>
                  </a:lnTo>
                  <a:lnTo>
                    <a:pt x="335603" y="257802"/>
                  </a:lnTo>
                  <a:lnTo>
                    <a:pt x="335310" y="247759"/>
                  </a:lnTo>
                  <a:lnTo>
                    <a:pt x="341844" y="211763"/>
                  </a:lnTo>
                  <a:lnTo>
                    <a:pt x="349622" y="181187"/>
                  </a:lnTo>
                  <a:lnTo>
                    <a:pt x="366588" y="143414"/>
                  </a:lnTo>
                  <a:lnTo>
                    <a:pt x="390424" y="105393"/>
                  </a:lnTo>
                  <a:lnTo>
                    <a:pt x="397324" y="94169"/>
                  </a:lnTo>
                  <a:lnTo>
                    <a:pt x="400349" y="91346"/>
                  </a:lnTo>
                  <a:lnTo>
                    <a:pt x="403214" y="90310"/>
                  </a:lnTo>
                  <a:lnTo>
                    <a:pt x="417939" y="90687"/>
                  </a:lnTo>
                  <a:lnTo>
                    <a:pt x="421712" y="92411"/>
                  </a:lnTo>
                  <a:lnTo>
                    <a:pt x="436556" y="107938"/>
                  </a:lnTo>
                  <a:lnTo>
                    <a:pt x="439558" y="117879"/>
                  </a:lnTo>
                  <a:lnTo>
                    <a:pt x="443507" y="135497"/>
                  </a:lnTo>
                  <a:lnTo>
                    <a:pt x="447783" y="151442"/>
                  </a:lnTo>
                  <a:lnTo>
                    <a:pt x="449476" y="172631"/>
                  </a:lnTo>
                  <a:lnTo>
                    <a:pt x="450408" y="162043"/>
                  </a:lnTo>
                  <a:lnTo>
                    <a:pt x="455608" y="139130"/>
                  </a:lnTo>
                  <a:lnTo>
                    <a:pt x="458186" y="122428"/>
                  </a:lnTo>
                  <a:lnTo>
                    <a:pt x="473638" y="86494"/>
                  </a:lnTo>
                  <a:lnTo>
                    <a:pt x="488035" y="53667"/>
                  </a:lnTo>
                  <a:lnTo>
                    <a:pt x="498845" y="34491"/>
                  </a:lnTo>
                  <a:lnTo>
                    <a:pt x="529165" y="4362"/>
                  </a:lnTo>
                  <a:lnTo>
                    <a:pt x="535186" y="1571"/>
                  </a:lnTo>
                  <a:lnTo>
                    <a:pt x="543339" y="0"/>
                  </a:lnTo>
                  <a:lnTo>
                    <a:pt x="550800" y="4149"/>
                  </a:lnTo>
                  <a:lnTo>
                    <a:pt x="569089" y="20982"/>
                  </a:lnTo>
                  <a:lnTo>
                    <a:pt x="588128" y="49477"/>
                  </a:lnTo>
                  <a:lnTo>
                    <a:pt x="599212" y="81648"/>
                  </a:lnTo>
                  <a:lnTo>
                    <a:pt x="607299" y="113340"/>
                  </a:lnTo>
                  <a:lnTo>
                    <a:pt x="611177" y="134153"/>
                  </a:lnTo>
                  <a:lnTo>
                    <a:pt x="622508" y="171217"/>
                  </a:lnTo>
                  <a:lnTo>
                    <a:pt x="632462" y="197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54"/>
            <p:cNvSpPr/>
            <p:nvPr>
              <p:custDataLst>
                <p:tags r:id="rId156"/>
              </p:custDataLst>
            </p:nvPr>
          </p:nvSpPr>
          <p:spPr>
            <a:xfrm>
              <a:off x="9418319" y="3009900"/>
              <a:ext cx="45688" cy="320041"/>
            </a:xfrm>
            <a:custGeom>
              <a:avLst/>
              <a:gdLst/>
              <a:ahLst/>
              <a:cxnLst/>
              <a:rect l="0" t="0" r="0" b="0"/>
              <a:pathLst>
                <a:path w="45688" h="320041">
                  <a:moveTo>
                    <a:pt x="0" y="0"/>
                  </a:moveTo>
                  <a:lnTo>
                    <a:pt x="0" y="0"/>
                  </a:lnTo>
                  <a:lnTo>
                    <a:pt x="16182" y="28316"/>
                  </a:lnTo>
                  <a:lnTo>
                    <a:pt x="30289" y="62106"/>
                  </a:lnTo>
                  <a:lnTo>
                    <a:pt x="35786" y="97612"/>
                  </a:lnTo>
                  <a:lnTo>
                    <a:pt x="41460" y="134944"/>
                  </a:lnTo>
                  <a:lnTo>
                    <a:pt x="44458" y="172816"/>
                  </a:lnTo>
                  <a:lnTo>
                    <a:pt x="45348" y="206803"/>
                  </a:lnTo>
                  <a:lnTo>
                    <a:pt x="45610" y="238322"/>
                  </a:lnTo>
                  <a:lnTo>
                    <a:pt x="45687" y="269111"/>
                  </a:lnTo>
                  <a:lnTo>
                    <a:pt x="44868" y="297687"/>
                  </a:lnTo>
                  <a:lnTo>
                    <a:pt x="41673" y="308976"/>
                  </a:lnTo>
                  <a:lnTo>
                    <a:pt x="38790" y="312664"/>
                  </a:lnTo>
                  <a:lnTo>
                    <a:pt x="22862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55"/>
            <p:cNvSpPr/>
            <p:nvPr>
              <p:custDataLst>
                <p:tags r:id="rId157"/>
              </p:custDataLst>
            </p:nvPr>
          </p:nvSpPr>
          <p:spPr>
            <a:xfrm>
              <a:off x="9067800" y="3261753"/>
              <a:ext cx="327014" cy="387711"/>
            </a:xfrm>
            <a:custGeom>
              <a:avLst/>
              <a:gdLst/>
              <a:ahLst/>
              <a:cxnLst/>
              <a:rect l="0" t="0" r="0" b="0"/>
              <a:pathLst>
                <a:path w="327014" h="387711">
                  <a:moveTo>
                    <a:pt x="0" y="113907"/>
                  </a:moveTo>
                  <a:lnTo>
                    <a:pt x="0" y="113907"/>
                  </a:lnTo>
                  <a:lnTo>
                    <a:pt x="32361" y="138178"/>
                  </a:lnTo>
                  <a:lnTo>
                    <a:pt x="52763" y="147836"/>
                  </a:lnTo>
                  <a:lnTo>
                    <a:pt x="67478" y="149307"/>
                  </a:lnTo>
                  <a:lnTo>
                    <a:pt x="79661" y="147139"/>
                  </a:lnTo>
                  <a:lnTo>
                    <a:pt x="96041" y="137112"/>
                  </a:lnTo>
                  <a:lnTo>
                    <a:pt x="107574" y="123417"/>
                  </a:lnTo>
                  <a:lnTo>
                    <a:pt x="124315" y="93530"/>
                  </a:lnTo>
                  <a:lnTo>
                    <a:pt x="128509" y="68019"/>
                  </a:lnTo>
                  <a:lnTo>
                    <a:pt x="128387" y="51110"/>
                  </a:lnTo>
                  <a:lnTo>
                    <a:pt x="122009" y="23053"/>
                  </a:lnTo>
                  <a:lnTo>
                    <a:pt x="125992" y="22641"/>
                  </a:lnTo>
                  <a:lnTo>
                    <a:pt x="127174" y="24276"/>
                  </a:lnTo>
                  <a:lnTo>
                    <a:pt x="129685" y="33822"/>
                  </a:lnTo>
                  <a:lnTo>
                    <a:pt x="153227" y="67188"/>
                  </a:lnTo>
                  <a:lnTo>
                    <a:pt x="172883" y="96400"/>
                  </a:lnTo>
                  <a:lnTo>
                    <a:pt x="192226" y="133936"/>
                  </a:lnTo>
                  <a:lnTo>
                    <a:pt x="207334" y="168945"/>
                  </a:lnTo>
                  <a:lnTo>
                    <a:pt x="219195" y="198230"/>
                  </a:lnTo>
                  <a:lnTo>
                    <a:pt x="225813" y="228356"/>
                  </a:lnTo>
                  <a:lnTo>
                    <a:pt x="228048" y="264831"/>
                  </a:lnTo>
                  <a:lnTo>
                    <a:pt x="227645" y="301732"/>
                  </a:lnTo>
                  <a:lnTo>
                    <a:pt x="221638" y="325628"/>
                  </a:lnTo>
                  <a:lnTo>
                    <a:pt x="202609" y="351559"/>
                  </a:lnTo>
                  <a:lnTo>
                    <a:pt x="178687" y="372800"/>
                  </a:lnTo>
                  <a:lnTo>
                    <a:pt x="152419" y="384302"/>
                  </a:lnTo>
                  <a:lnTo>
                    <a:pt x="124796" y="387710"/>
                  </a:lnTo>
                  <a:lnTo>
                    <a:pt x="114451" y="383481"/>
                  </a:lnTo>
                  <a:lnTo>
                    <a:pt x="102100" y="375060"/>
                  </a:lnTo>
                  <a:lnTo>
                    <a:pt x="100410" y="369392"/>
                  </a:lnTo>
                  <a:lnTo>
                    <a:pt x="99960" y="365510"/>
                  </a:lnTo>
                  <a:lnTo>
                    <a:pt x="101718" y="358940"/>
                  </a:lnTo>
                  <a:lnTo>
                    <a:pt x="122824" y="326034"/>
                  </a:lnTo>
                  <a:lnTo>
                    <a:pt x="150509" y="292498"/>
                  </a:lnTo>
                  <a:lnTo>
                    <a:pt x="170653" y="259204"/>
                  </a:lnTo>
                  <a:lnTo>
                    <a:pt x="191393" y="222528"/>
                  </a:lnTo>
                  <a:lnTo>
                    <a:pt x="213624" y="188894"/>
                  </a:lnTo>
                  <a:lnTo>
                    <a:pt x="228207" y="153435"/>
                  </a:lnTo>
                  <a:lnTo>
                    <a:pt x="237892" y="120163"/>
                  </a:lnTo>
                  <a:lnTo>
                    <a:pt x="247901" y="84663"/>
                  </a:lnTo>
                  <a:lnTo>
                    <a:pt x="250992" y="49535"/>
                  </a:lnTo>
                  <a:lnTo>
                    <a:pt x="251442" y="11808"/>
                  </a:lnTo>
                  <a:lnTo>
                    <a:pt x="251455" y="4087"/>
                  </a:lnTo>
                  <a:lnTo>
                    <a:pt x="252304" y="2594"/>
                  </a:lnTo>
                  <a:lnTo>
                    <a:pt x="253717" y="1598"/>
                  </a:lnTo>
                  <a:lnTo>
                    <a:pt x="258021" y="0"/>
                  </a:lnTo>
                  <a:lnTo>
                    <a:pt x="262812" y="3769"/>
                  </a:lnTo>
                  <a:lnTo>
                    <a:pt x="300859" y="41443"/>
                  </a:lnTo>
                  <a:lnTo>
                    <a:pt x="320296" y="64880"/>
                  </a:lnTo>
                  <a:lnTo>
                    <a:pt x="324386" y="75466"/>
                  </a:lnTo>
                  <a:lnTo>
                    <a:pt x="327013" y="92014"/>
                  </a:lnTo>
                  <a:lnTo>
                    <a:pt x="323423" y="104786"/>
                  </a:lnTo>
                  <a:lnTo>
                    <a:pt x="299480" y="138521"/>
                  </a:lnTo>
                  <a:lnTo>
                    <a:pt x="268795" y="163206"/>
                  </a:lnTo>
                  <a:lnTo>
                    <a:pt x="265557" y="164553"/>
                  </a:lnTo>
                  <a:lnTo>
                    <a:pt x="262551" y="164604"/>
                  </a:lnTo>
                  <a:lnTo>
                    <a:pt x="256955" y="162403"/>
                  </a:lnTo>
                  <a:lnTo>
                    <a:pt x="244997" y="152359"/>
                  </a:lnTo>
                  <a:lnTo>
                    <a:pt x="240122" y="141157"/>
                  </a:lnTo>
                  <a:lnTo>
                    <a:pt x="237378" y="113796"/>
                  </a:lnTo>
                  <a:lnTo>
                    <a:pt x="236219" y="75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56"/>
            <p:cNvSpPr/>
            <p:nvPr>
              <p:custDataLst>
                <p:tags r:id="rId158"/>
              </p:custDataLst>
            </p:nvPr>
          </p:nvSpPr>
          <p:spPr>
            <a:xfrm>
              <a:off x="8886689" y="3139440"/>
              <a:ext cx="179437" cy="378358"/>
            </a:xfrm>
            <a:custGeom>
              <a:avLst/>
              <a:gdLst/>
              <a:ahLst/>
              <a:cxnLst/>
              <a:rect l="0" t="0" r="0" b="0"/>
              <a:pathLst>
                <a:path w="179437" h="378358">
                  <a:moveTo>
                    <a:pt x="127772" y="0"/>
                  </a:moveTo>
                  <a:lnTo>
                    <a:pt x="127772" y="0"/>
                  </a:lnTo>
                  <a:lnTo>
                    <a:pt x="99454" y="12136"/>
                  </a:lnTo>
                  <a:lnTo>
                    <a:pt x="73753" y="31818"/>
                  </a:lnTo>
                  <a:lnTo>
                    <a:pt x="43817" y="66461"/>
                  </a:lnTo>
                  <a:lnTo>
                    <a:pt x="22745" y="91659"/>
                  </a:lnTo>
                  <a:lnTo>
                    <a:pt x="10386" y="120197"/>
                  </a:lnTo>
                  <a:lnTo>
                    <a:pt x="883" y="155666"/>
                  </a:lnTo>
                  <a:lnTo>
                    <a:pt x="0" y="162198"/>
                  </a:lnTo>
                  <a:lnTo>
                    <a:pt x="5791" y="178485"/>
                  </a:lnTo>
                  <a:lnTo>
                    <a:pt x="15984" y="194473"/>
                  </a:lnTo>
                  <a:lnTo>
                    <a:pt x="26159" y="204402"/>
                  </a:lnTo>
                  <a:lnTo>
                    <a:pt x="59857" y="220469"/>
                  </a:lnTo>
                  <a:lnTo>
                    <a:pt x="97380" y="233613"/>
                  </a:lnTo>
                  <a:lnTo>
                    <a:pt x="135402" y="250416"/>
                  </a:lnTo>
                  <a:lnTo>
                    <a:pt x="166461" y="268925"/>
                  </a:lnTo>
                  <a:lnTo>
                    <a:pt x="175453" y="280812"/>
                  </a:lnTo>
                  <a:lnTo>
                    <a:pt x="179436" y="291013"/>
                  </a:lnTo>
                  <a:lnTo>
                    <a:pt x="178109" y="298954"/>
                  </a:lnTo>
                  <a:lnTo>
                    <a:pt x="176569" y="303443"/>
                  </a:lnTo>
                  <a:lnTo>
                    <a:pt x="162269" y="317851"/>
                  </a:lnTo>
                  <a:lnTo>
                    <a:pt x="127297" y="342946"/>
                  </a:lnTo>
                  <a:lnTo>
                    <a:pt x="89607" y="363069"/>
                  </a:lnTo>
                  <a:lnTo>
                    <a:pt x="61435" y="376957"/>
                  </a:lnTo>
                  <a:lnTo>
                    <a:pt x="50876" y="378357"/>
                  </a:lnTo>
                  <a:lnTo>
                    <a:pt x="43360" y="376156"/>
                  </a:lnTo>
                  <a:lnTo>
                    <a:pt x="37197" y="370098"/>
                  </a:lnTo>
                  <a:lnTo>
                    <a:pt x="34369" y="366112"/>
                  </a:lnTo>
                  <a:lnTo>
                    <a:pt x="28711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57"/>
            <p:cNvSpPr/>
            <p:nvPr>
              <p:custDataLst>
                <p:tags r:id="rId159"/>
              </p:custDataLst>
            </p:nvPr>
          </p:nvSpPr>
          <p:spPr>
            <a:xfrm>
              <a:off x="8785861" y="34975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58"/>
            <p:cNvSpPr/>
            <p:nvPr>
              <p:custDataLst>
                <p:tags r:id="rId160"/>
              </p:custDataLst>
            </p:nvPr>
          </p:nvSpPr>
          <p:spPr>
            <a:xfrm>
              <a:off x="7985760" y="3408223"/>
              <a:ext cx="716280" cy="226063"/>
            </a:xfrm>
            <a:custGeom>
              <a:avLst/>
              <a:gdLst/>
              <a:ahLst/>
              <a:cxnLst/>
              <a:rect l="0" t="0" r="0" b="0"/>
              <a:pathLst>
                <a:path w="716280" h="226063">
                  <a:moveTo>
                    <a:pt x="0" y="211277"/>
                  </a:moveTo>
                  <a:lnTo>
                    <a:pt x="0" y="211277"/>
                  </a:lnTo>
                  <a:lnTo>
                    <a:pt x="33867" y="190957"/>
                  </a:lnTo>
                  <a:lnTo>
                    <a:pt x="60678" y="174870"/>
                  </a:lnTo>
                  <a:lnTo>
                    <a:pt x="97240" y="154738"/>
                  </a:lnTo>
                  <a:lnTo>
                    <a:pt x="134363" y="140903"/>
                  </a:lnTo>
                  <a:lnTo>
                    <a:pt x="155390" y="138513"/>
                  </a:lnTo>
                  <a:lnTo>
                    <a:pt x="173202" y="140273"/>
                  </a:lnTo>
                  <a:lnTo>
                    <a:pt x="205334" y="153538"/>
                  </a:lnTo>
                  <a:lnTo>
                    <a:pt x="233882" y="167448"/>
                  </a:lnTo>
                  <a:lnTo>
                    <a:pt x="255229" y="185969"/>
                  </a:lnTo>
                  <a:lnTo>
                    <a:pt x="279660" y="218744"/>
                  </a:lnTo>
                  <a:lnTo>
                    <a:pt x="280420" y="221335"/>
                  </a:lnTo>
                  <a:lnTo>
                    <a:pt x="280080" y="223063"/>
                  </a:lnTo>
                  <a:lnTo>
                    <a:pt x="279006" y="224214"/>
                  </a:lnTo>
                  <a:lnTo>
                    <a:pt x="275556" y="225494"/>
                  </a:lnTo>
                  <a:lnTo>
                    <a:pt x="271200" y="226062"/>
                  </a:lnTo>
                  <a:lnTo>
                    <a:pt x="269700" y="225367"/>
                  </a:lnTo>
                  <a:lnTo>
                    <a:pt x="268700" y="224057"/>
                  </a:lnTo>
                  <a:lnTo>
                    <a:pt x="266742" y="220344"/>
                  </a:lnTo>
                  <a:lnTo>
                    <a:pt x="248823" y="190469"/>
                  </a:lnTo>
                  <a:lnTo>
                    <a:pt x="245317" y="171527"/>
                  </a:lnTo>
                  <a:lnTo>
                    <a:pt x="250216" y="141524"/>
                  </a:lnTo>
                  <a:lnTo>
                    <a:pt x="259336" y="106121"/>
                  </a:lnTo>
                  <a:lnTo>
                    <a:pt x="265119" y="90882"/>
                  </a:lnTo>
                  <a:lnTo>
                    <a:pt x="277898" y="73628"/>
                  </a:lnTo>
                  <a:lnTo>
                    <a:pt x="287481" y="65997"/>
                  </a:lnTo>
                  <a:lnTo>
                    <a:pt x="292408" y="64471"/>
                  </a:lnTo>
                  <a:lnTo>
                    <a:pt x="302396" y="65032"/>
                  </a:lnTo>
                  <a:lnTo>
                    <a:pt x="317539" y="70108"/>
                  </a:lnTo>
                  <a:lnTo>
                    <a:pt x="325420" y="79109"/>
                  </a:lnTo>
                  <a:lnTo>
                    <a:pt x="348735" y="114244"/>
                  </a:lnTo>
                  <a:lnTo>
                    <a:pt x="365603" y="149826"/>
                  </a:lnTo>
                  <a:lnTo>
                    <a:pt x="371075" y="163154"/>
                  </a:lnTo>
                  <a:lnTo>
                    <a:pt x="373245" y="179151"/>
                  </a:lnTo>
                  <a:lnTo>
                    <a:pt x="372443" y="179699"/>
                  </a:lnTo>
                  <a:lnTo>
                    <a:pt x="366808" y="180653"/>
                  </a:lnTo>
                  <a:lnTo>
                    <a:pt x="366459" y="179854"/>
                  </a:lnTo>
                  <a:lnTo>
                    <a:pt x="366071" y="176709"/>
                  </a:lnTo>
                  <a:lnTo>
                    <a:pt x="363640" y="172489"/>
                  </a:lnTo>
                  <a:lnTo>
                    <a:pt x="361806" y="170178"/>
                  </a:lnTo>
                  <a:lnTo>
                    <a:pt x="359769" y="163096"/>
                  </a:lnTo>
                  <a:lnTo>
                    <a:pt x="356365" y="149588"/>
                  </a:lnTo>
                  <a:lnTo>
                    <a:pt x="353118" y="138986"/>
                  </a:lnTo>
                  <a:lnTo>
                    <a:pt x="350861" y="104109"/>
                  </a:lnTo>
                  <a:lnTo>
                    <a:pt x="355187" y="89140"/>
                  </a:lnTo>
                  <a:lnTo>
                    <a:pt x="370451" y="59005"/>
                  </a:lnTo>
                  <a:lnTo>
                    <a:pt x="375748" y="54701"/>
                  </a:lnTo>
                  <a:lnTo>
                    <a:pt x="383489" y="52277"/>
                  </a:lnTo>
                  <a:lnTo>
                    <a:pt x="386046" y="52784"/>
                  </a:lnTo>
                  <a:lnTo>
                    <a:pt x="391144" y="55605"/>
                  </a:lnTo>
                  <a:lnTo>
                    <a:pt x="412146" y="77282"/>
                  </a:lnTo>
                  <a:lnTo>
                    <a:pt x="431731" y="112634"/>
                  </a:lnTo>
                  <a:lnTo>
                    <a:pt x="450941" y="146327"/>
                  </a:lnTo>
                  <a:lnTo>
                    <a:pt x="458934" y="155035"/>
                  </a:lnTo>
                  <a:lnTo>
                    <a:pt x="467283" y="160880"/>
                  </a:lnTo>
                  <a:lnTo>
                    <a:pt x="486300" y="168986"/>
                  </a:lnTo>
                  <a:lnTo>
                    <a:pt x="504847" y="157768"/>
                  </a:lnTo>
                  <a:lnTo>
                    <a:pt x="537920" y="125354"/>
                  </a:lnTo>
                  <a:lnTo>
                    <a:pt x="555518" y="89080"/>
                  </a:lnTo>
                  <a:lnTo>
                    <a:pt x="561403" y="66415"/>
                  </a:lnTo>
                  <a:lnTo>
                    <a:pt x="562707" y="29233"/>
                  </a:lnTo>
                  <a:lnTo>
                    <a:pt x="557700" y="12464"/>
                  </a:lnTo>
                  <a:lnTo>
                    <a:pt x="553230" y="4947"/>
                  </a:lnTo>
                  <a:lnTo>
                    <a:pt x="548422" y="1041"/>
                  </a:lnTo>
                  <a:lnTo>
                    <a:pt x="545955" y="0"/>
                  </a:lnTo>
                  <a:lnTo>
                    <a:pt x="543463" y="152"/>
                  </a:lnTo>
                  <a:lnTo>
                    <a:pt x="538437" y="2579"/>
                  </a:lnTo>
                  <a:lnTo>
                    <a:pt x="530847" y="8706"/>
                  </a:lnTo>
                  <a:lnTo>
                    <a:pt x="523236" y="23974"/>
                  </a:lnTo>
                  <a:lnTo>
                    <a:pt x="518828" y="61556"/>
                  </a:lnTo>
                  <a:lnTo>
                    <a:pt x="518292" y="96001"/>
                  </a:lnTo>
                  <a:lnTo>
                    <a:pt x="522245" y="115503"/>
                  </a:lnTo>
                  <a:lnTo>
                    <a:pt x="528778" y="132005"/>
                  </a:lnTo>
                  <a:lnTo>
                    <a:pt x="535861" y="140203"/>
                  </a:lnTo>
                  <a:lnTo>
                    <a:pt x="543807" y="145822"/>
                  </a:lnTo>
                  <a:lnTo>
                    <a:pt x="550162" y="148319"/>
                  </a:lnTo>
                  <a:lnTo>
                    <a:pt x="558064" y="147171"/>
                  </a:lnTo>
                  <a:lnTo>
                    <a:pt x="572035" y="144023"/>
                  </a:lnTo>
                  <a:lnTo>
                    <a:pt x="576937" y="143581"/>
                  </a:lnTo>
                  <a:lnTo>
                    <a:pt x="586899" y="138574"/>
                  </a:lnTo>
                  <a:lnTo>
                    <a:pt x="596971" y="129858"/>
                  </a:lnTo>
                  <a:lnTo>
                    <a:pt x="626355" y="96289"/>
                  </a:lnTo>
                  <a:lnTo>
                    <a:pt x="644299" y="65514"/>
                  </a:lnTo>
                  <a:lnTo>
                    <a:pt x="664196" y="29909"/>
                  </a:lnTo>
                  <a:lnTo>
                    <a:pt x="672720" y="19438"/>
                  </a:lnTo>
                  <a:lnTo>
                    <a:pt x="674540" y="18191"/>
                  </a:lnTo>
                  <a:lnTo>
                    <a:pt x="675753" y="18206"/>
                  </a:lnTo>
                  <a:lnTo>
                    <a:pt x="677700" y="20270"/>
                  </a:lnTo>
                  <a:lnTo>
                    <a:pt x="682083" y="28717"/>
                  </a:lnTo>
                  <a:lnTo>
                    <a:pt x="687568" y="59923"/>
                  </a:lnTo>
                  <a:lnTo>
                    <a:pt x="693495" y="96268"/>
                  </a:lnTo>
                  <a:lnTo>
                    <a:pt x="703926" y="124489"/>
                  </a:lnTo>
                  <a:lnTo>
                    <a:pt x="716279" y="142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9"/>
            <p:cNvSpPr/>
            <p:nvPr>
              <p:custDataLst>
                <p:tags r:id="rId161"/>
              </p:custDataLst>
            </p:nvPr>
          </p:nvSpPr>
          <p:spPr>
            <a:xfrm>
              <a:off x="7940040" y="3431142"/>
              <a:ext cx="205303" cy="294504"/>
            </a:xfrm>
            <a:custGeom>
              <a:avLst/>
              <a:gdLst/>
              <a:ahLst/>
              <a:cxnLst/>
              <a:rect l="0" t="0" r="0" b="0"/>
              <a:pathLst>
                <a:path w="205303" h="294504">
                  <a:moveTo>
                    <a:pt x="0" y="150258"/>
                  </a:moveTo>
                  <a:lnTo>
                    <a:pt x="0" y="150258"/>
                  </a:lnTo>
                  <a:lnTo>
                    <a:pt x="6773" y="177351"/>
                  </a:lnTo>
                  <a:lnTo>
                    <a:pt x="16557" y="214793"/>
                  </a:lnTo>
                  <a:lnTo>
                    <a:pt x="26826" y="246238"/>
                  </a:lnTo>
                  <a:lnTo>
                    <a:pt x="37881" y="274674"/>
                  </a:lnTo>
                  <a:lnTo>
                    <a:pt x="43398" y="285899"/>
                  </a:lnTo>
                  <a:lnTo>
                    <a:pt x="45583" y="294503"/>
                  </a:lnTo>
                  <a:lnTo>
                    <a:pt x="45709" y="284385"/>
                  </a:lnTo>
                  <a:lnTo>
                    <a:pt x="37430" y="249504"/>
                  </a:lnTo>
                  <a:lnTo>
                    <a:pt x="31853" y="214830"/>
                  </a:lnTo>
                  <a:lnTo>
                    <a:pt x="34932" y="181338"/>
                  </a:lnTo>
                  <a:lnTo>
                    <a:pt x="33116" y="144603"/>
                  </a:lnTo>
                  <a:lnTo>
                    <a:pt x="33910" y="117265"/>
                  </a:lnTo>
                  <a:lnTo>
                    <a:pt x="37084" y="89874"/>
                  </a:lnTo>
                  <a:lnTo>
                    <a:pt x="43631" y="56260"/>
                  </a:lnTo>
                  <a:lnTo>
                    <a:pt x="53429" y="23976"/>
                  </a:lnTo>
                  <a:lnTo>
                    <a:pt x="60986" y="8701"/>
                  </a:lnTo>
                  <a:lnTo>
                    <a:pt x="63518" y="5087"/>
                  </a:lnTo>
                  <a:lnTo>
                    <a:pt x="66898" y="2677"/>
                  </a:lnTo>
                  <a:lnTo>
                    <a:pt x="75170" y="0"/>
                  </a:lnTo>
                  <a:lnTo>
                    <a:pt x="84492" y="1067"/>
                  </a:lnTo>
                  <a:lnTo>
                    <a:pt x="104273" y="8652"/>
                  </a:lnTo>
                  <a:lnTo>
                    <a:pt x="134631" y="40481"/>
                  </a:lnTo>
                  <a:lnTo>
                    <a:pt x="153991" y="76911"/>
                  </a:lnTo>
                  <a:lnTo>
                    <a:pt x="168990" y="111217"/>
                  </a:lnTo>
                  <a:lnTo>
                    <a:pt x="179258" y="142452"/>
                  </a:lnTo>
                  <a:lnTo>
                    <a:pt x="184422" y="173081"/>
                  </a:lnTo>
                  <a:lnTo>
                    <a:pt x="193344" y="203591"/>
                  </a:lnTo>
                  <a:lnTo>
                    <a:pt x="203523" y="239439"/>
                  </a:lnTo>
                  <a:lnTo>
                    <a:pt x="205302" y="261572"/>
                  </a:lnTo>
                  <a:lnTo>
                    <a:pt x="204602" y="265107"/>
                  </a:lnTo>
                  <a:lnTo>
                    <a:pt x="203288" y="267464"/>
                  </a:lnTo>
                  <a:lnTo>
                    <a:pt x="201566" y="269035"/>
                  </a:lnTo>
                  <a:lnTo>
                    <a:pt x="197394" y="270781"/>
                  </a:lnTo>
                  <a:lnTo>
                    <a:pt x="190500" y="272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71"/>
          <p:cNvGrpSpPr/>
          <p:nvPr/>
        </p:nvGrpSpPr>
        <p:grpSpPr>
          <a:xfrm>
            <a:off x="7414453" y="3451860"/>
            <a:ext cx="348328" cy="410852"/>
            <a:chOff x="7414453" y="3451860"/>
            <a:chExt cx="348328" cy="410852"/>
          </a:xfrm>
        </p:grpSpPr>
        <p:sp>
          <p:nvSpPr>
            <p:cNvPr id="61" name="SMARTInkShape-860"/>
            <p:cNvSpPr/>
            <p:nvPr>
              <p:custDataLst>
                <p:tags r:id="rId153"/>
              </p:custDataLst>
            </p:nvPr>
          </p:nvSpPr>
          <p:spPr>
            <a:xfrm>
              <a:off x="7566660" y="3451860"/>
              <a:ext cx="196121" cy="410852"/>
            </a:xfrm>
            <a:custGeom>
              <a:avLst/>
              <a:gdLst/>
              <a:ahLst/>
              <a:cxnLst/>
              <a:rect l="0" t="0" r="0" b="0"/>
              <a:pathLst>
                <a:path w="196121" h="410852">
                  <a:moveTo>
                    <a:pt x="0" y="0"/>
                  </a:moveTo>
                  <a:lnTo>
                    <a:pt x="0" y="0"/>
                  </a:lnTo>
                  <a:lnTo>
                    <a:pt x="32361" y="20226"/>
                  </a:lnTo>
                  <a:lnTo>
                    <a:pt x="64622" y="40895"/>
                  </a:lnTo>
                  <a:lnTo>
                    <a:pt x="99125" y="63896"/>
                  </a:lnTo>
                  <a:lnTo>
                    <a:pt x="135417" y="89762"/>
                  </a:lnTo>
                  <a:lnTo>
                    <a:pt x="150779" y="102547"/>
                  </a:lnTo>
                  <a:lnTo>
                    <a:pt x="174438" y="136093"/>
                  </a:lnTo>
                  <a:lnTo>
                    <a:pt x="191373" y="167430"/>
                  </a:lnTo>
                  <a:lnTo>
                    <a:pt x="196120" y="194483"/>
                  </a:lnTo>
                  <a:lnTo>
                    <a:pt x="191642" y="229575"/>
                  </a:lnTo>
                  <a:lnTo>
                    <a:pt x="184159" y="262567"/>
                  </a:lnTo>
                  <a:lnTo>
                    <a:pt x="171594" y="294168"/>
                  </a:lnTo>
                  <a:lnTo>
                    <a:pt x="157147" y="324980"/>
                  </a:lnTo>
                  <a:lnTo>
                    <a:pt x="142141" y="354712"/>
                  </a:lnTo>
                  <a:lnTo>
                    <a:pt x="116826" y="391743"/>
                  </a:lnTo>
                  <a:lnTo>
                    <a:pt x="106944" y="410851"/>
                  </a:lnTo>
                  <a:lnTo>
                    <a:pt x="11430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61"/>
            <p:cNvSpPr/>
            <p:nvPr>
              <p:custDataLst>
                <p:tags r:id="rId154"/>
              </p:custDataLst>
            </p:nvPr>
          </p:nvSpPr>
          <p:spPr>
            <a:xfrm>
              <a:off x="7414453" y="3584900"/>
              <a:ext cx="196263" cy="253281"/>
            </a:xfrm>
            <a:custGeom>
              <a:avLst/>
              <a:gdLst/>
              <a:ahLst/>
              <a:cxnLst/>
              <a:rect l="0" t="0" r="0" b="0"/>
              <a:pathLst>
                <a:path w="196263" h="253281">
                  <a:moveTo>
                    <a:pt x="53147" y="4120"/>
                  </a:moveTo>
                  <a:lnTo>
                    <a:pt x="53147" y="4120"/>
                  </a:lnTo>
                  <a:lnTo>
                    <a:pt x="16489" y="14594"/>
                  </a:lnTo>
                  <a:lnTo>
                    <a:pt x="0" y="19305"/>
                  </a:lnTo>
                  <a:lnTo>
                    <a:pt x="10429" y="8749"/>
                  </a:lnTo>
                  <a:lnTo>
                    <a:pt x="17511" y="6178"/>
                  </a:lnTo>
                  <a:lnTo>
                    <a:pt x="46009" y="0"/>
                  </a:lnTo>
                  <a:lnTo>
                    <a:pt x="83506" y="6062"/>
                  </a:lnTo>
                  <a:lnTo>
                    <a:pt x="88627" y="7955"/>
                  </a:lnTo>
                  <a:lnTo>
                    <a:pt x="96574" y="14573"/>
                  </a:lnTo>
                  <a:lnTo>
                    <a:pt x="108575" y="32619"/>
                  </a:lnTo>
                  <a:lnTo>
                    <a:pt x="112468" y="51511"/>
                  </a:lnTo>
                  <a:lnTo>
                    <a:pt x="109576" y="73195"/>
                  </a:lnTo>
                  <a:lnTo>
                    <a:pt x="96152" y="107858"/>
                  </a:lnTo>
                  <a:lnTo>
                    <a:pt x="91374" y="118145"/>
                  </a:lnTo>
                  <a:lnTo>
                    <a:pt x="101810" y="110095"/>
                  </a:lnTo>
                  <a:lnTo>
                    <a:pt x="129606" y="91725"/>
                  </a:lnTo>
                  <a:lnTo>
                    <a:pt x="165880" y="88272"/>
                  </a:lnTo>
                  <a:lnTo>
                    <a:pt x="176064" y="88934"/>
                  </a:lnTo>
                  <a:lnTo>
                    <a:pt x="183413" y="92051"/>
                  </a:lnTo>
                  <a:lnTo>
                    <a:pt x="192310" y="98565"/>
                  </a:lnTo>
                  <a:lnTo>
                    <a:pt x="195431" y="105644"/>
                  </a:lnTo>
                  <a:lnTo>
                    <a:pt x="196262" y="109903"/>
                  </a:lnTo>
                  <a:lnTo>
                    <a:pt x="185298" y="140168"/>
                  </a:lnTo>
                  <a:lnTo>
                    <a:pt x="164921" y="177655"/>
                  </a:lnTo>
                  <a:lnTo>
                    <a:pt x="146285" y="204269"/>
                  </a:lnTo>
                  <a:lnTo>
                    <a:pt x="113481" y="238119"/>
                  </a:lnTo>
                  <a:lnTo>
                    <a:pt x="92379" y="250406"/>
                  </a:lnTo>
                  <a:lnTo>
                    <a:pt x="83848" y="253280"/>
                  </a:lnTo>
                  <a:lnTo>
                    <a:pt x="81234" y="253200"/>
                  </a:lnTo>
                  <a:lnTo>
                    <a:pt x="79493" y="252300"/>
                  </a:lnTo>
                  <a:lnTo>
                    <a:pt x="78331" y="250853"/>
                  </a:lnTo>
                  <a:lnTo>
                    <a:pt x="71230" y="230281"/>
                  </a:lnTo>
                  <a:lnTo>
                    <a:pt x="68949" y="194985"/>
                  </a:lnTo>
                  <a:lnTo>
                    <a:pt x="68387" y="156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SMARTInkShape-Group172"/>
          <p:cNvGrpSpPr/>
          <p:nvPr/>
        </p:nvGrpSpPr>
        <p:grpSpPr>
          <a:xfrm>
            <a:off x="8824606" y="2203168"/>
            <a:ext cx="1294756" cy="791493"/>
            <a:chOff x="8824606" y="2203168"/>
            <a:chExt cx="1294756" cy="791493"/>
          </a:xfrm>
        </p:grpSpPr>
        <p:sp>
          <p:nvSpPr>
            <p:cNvPr id="4096" name="SMARTInkShape-862"/>
            <p:cNvSpPr/>
            <p:nvPr>
              <p:custDataLst>
                <p:tags r:id="rId147"/>
              </p:custDataLst>
            </p:nvPr>
          </p:nvSpPr>
          <p:spPr>
            <a:xfrm>
              <a:off x="10111739" y="2339340"/>
              <a:ext cx="7623" cy="1"/>
            </a:xfrm>
            <a:custGeom>
              <a:avLst/>
              <a:gdLst/>
              <a:ahLst/>
              <a:cxnLst/>
              <a:rect l="0" t="0" r="0" b="0"/>
              <a:pathLst>
                <a:path w="7623" h="1">
                  <a:moveTo>
                    <a:pt x="0" y="0"/>
                  </a:moveTo>
                  <a:lnTo>
                    <a:pt x="0" y="0"/>
                  </a:lnTo>
                  <a:lnTo>
                    <a:pt x="76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7" name="SMARTInkShape-863"/>
            <p:cNvSpPr/>
            <p:nvPr>
              <p:custDataLst>
                <p:tags r:id="rId148"/>
              </p:custDataLst>
            </p:nvPr>
          </p:nvSpPr>
          <p:spPr>
            <a:xfrm>
              <a:off x="9633251" y="2203168"/>
              <a:ext cx="423863" cy="417509"/>
            </a:xfrm>
            <a:custGeom>
              <a:avLst/>
              <a:gdLst/>
              <a:ahLst/>
              <a:cxnLst/>
              <a:rect l="0" t="0" r="0" b="0"/>
              <a:pathLst>
                <a:path w="423863" h="417509">
                  <a:moveTo>
                    <a:pt x="36530" y="334292"/>
                  </a:moveTo>
                  <a:lnTo>
                    <a:pt x="36530" y="334292"/>
                  </a:lnTo>
                  <a:lnTo>
                    <a:pt x="10346" y="367406"/>
                  </a:lnTo>
                  <a:lnTo>
                    <a:pt x="1959" y="387942"/>
                  </a:lnTo>
                  <a:lnTo>
                    <a:pt x="0" y="399341"/>
                  </a:lnTo>
                  <a:lnTo>
                    <a:pt x="1386" y="407794"/>
                  </a:lnTo>
                  <a:lnTo>
                    <a:pt x="2940" y="411233"/>
                  </a:lnTo>
                  <a:lnTo>
                    <a:pt x="4823" y="413526"/>
                  </a:lnTo>
                  <a:lnTo>
                    <a:pt x="9174" y="416074"/>
                  </a:lnTo>
                  <a:lnTo>
                    <a:pt x="16382" y="417508"/>
                  </a:lnTo>
                  <a:lnTo>
                    <a:pt x="21366" y="415586"/>
                  </a:lnTo>
                  <a:lnTo>
                    <a:pt x="23880" y="413888"/>
                  </a:lnTo>
                  <a:lnTo>
                    <a:pt x="33998" y="398996"/>
                  </a:lnTo>
                  <a:lnTo>
                    <a:pt x="49230" y="363651"/>
                  </a:lnTo>
                  <a:lnTo>
                    <a:pt x="61930" y="330570"/>
                  </a:lnTo>
                  <a:lnTo>
                    <a:pt x="66340" y="297959"/>
                  </a:lnTo>
                  <a:lnTo>
                    <a:pt x="66969" y="281948"/>
                  </a:lnTo>
                  <a:lnTo>
                    <a:pt x="67010" y="314429"/>
                  </a:lnTo>
                  <a:lnTo>
                    <a:pt x="67856" y="327157"/>
                  </a:lnTo>
                  <a:lnTo>
                    <a:pt x="82447" y="364652"/>
                  </a:lnTo>
                  <a:lnTo>
                    <a:pt x="88264" y="374032"/>
                  </a:lnTo>
                  <a:lnTo>
                    <a:pt x="96493" y="381023"/>
                  </a:lnTo>
                  <a:lnTo>
                    <a:pt x="105795" y="384695"/>
                  </a:lnTo>
                  <a:lnTo>
                    <a:pt x="125565" y="387052"/>
                  </a:lnTo>
                  <a:lnTo>
                    <a:pt x="135650" y="382859"/>
                  </a:lnTo>
                  <a:lnTo>
                    <a:pt x="166234" y="355520"/>
                  </a:lnTo>
                  <a:lnTo>
                    <a:pt x="190718" y="321834"/>
                  </a:lnTo>
                  <a:lnTo>
                    <a:pt x="210062" y="287139"/>
                  </a:lnTo>
                  <a:lnTo>
                    <a:pt x="226517" y="250047"/>
                  </a:lnTo>
                  <a:lnTo>
                    <a:pt x="239860" y="212246"/>
                  </a:lnTo>
                  <a:lnTo>
                    <a:pt x="249176" y="174235"/>
                  </a:lnTo>
                  <a:lnTo>
                    <a:pt x="257296" y="138419"/>
                  </a:lnTo>
                  <a:lnTo>
                    <a:pt x="265066" y="101842"/>
                  </a:lnTo>
                  <a:lnTo>
                    <a:pt x="269334" y="75194"/>
                  </a:lnTo>
                  <a:lnTo>
                    <a:pt x="271736" y="42845"/>
                  </a:lnTo>
                  <a:lnTo>
                    <a:pt x="271604" y="21784"/>
                  </a:lnTo>
                  <a:lnTo>
                    <a:pt x="268570" y="10261"/>
                  </a:lnTo>
                  <a:lnTo>
                    <a:pt x="266577" y="6512"/>
                  </a:lnTo>
                  <a:lnTo>
                    <a:pt x="264400" y="4012"/>
                  </a:lnTo>
                  <a:lnTo>
                    <a:pt x="258871" y="0"/>
                  </a:lnTo>
                  <a:lnTo>
                    <a:pt x="257571" y="517"/>
                  </a:lnTo>
                  <a:lnTo>
                    <a:pt x="253867" y="3350"/>
                  </a:lnTo>
                  <a:lnTo>
                    <a:pt x="251656" y="7431"/>
                  </a:lnTo>
                  <a:lnTo>
                    <a:pt x="244015" y="40778"/>
                  </a:lnTo>
                  <a:lnTo>
                    <a:pt x="240528" y="70936"/>
                  </a:lnTo>
                  <a:lnTo>
                    <a:pt x="234134" y="106682"/>
                  </a:lnTo>
                  <a:lnTo>
                    <a:pt x="229134" y="144086"/>
                  </a:lnTo>
                  <a:lnTo>
                    <a:pt x="229909" y="181979"/>
                  </a:lnTo>
                  <a:lnTo>
                    <a:pt x="235502" y="217760"/>
                  </a:lnTo>
                  <a:lnTo>
                    <a:pt x="242521" y="252068"/>
                  </a:lnTo>
                  <a:lnTo>
                    <a:pt x="252222" y="284530"/>
                  </a:lnTo>
                  <a:lnTo>
                    <a:pt x="270359" y="319210"/>
                  </a:lnTo>
                  <a:lnTo>
                    <a:pt x="289378" y="336184"/>
                  </a:lnTo>
                  <a:lnTo>
                    <a:pt x="293149" y="334707"/>
                  </a:lnTo>
                  <a:lnTo>
                    <a:pt x="309109" y="312517"/>
                  </a:lnTo>
                  <a:lnTo>
                    <a:pt x="324711" y="283236"/>
                  </a:lnTo>
                  <a:lnTo>
                    <a:pt x="335089" y="254724"/>
                  </a:lnTo>
                  <a:lnTo>
                    <a:pt x="347572" y="224827"/>
                  </a:lnTo>
                  <a:lnTo>
                    <a:pt x="366958" y="192160"/>
                  </a:lnTo>
                  <a:lnTo>
                    <a:pt x="381190" y="179949"/>
                  </a:lnTo>
                  <a:lnTo>
                    <a:pt x="391145" y="175954"/>
                  </a:lnTo>
                  <a:lnTo>
                    <a:pt x="396772" y="175019"/>
                  </a:lnTo>
                  <a:lnTo>
                    <a:pt x="408744" y="178539"/>
                  </a:lnTo>
                  <a:lnTo>
                    <a:pt x="411673" y="180503"/>
                  </a:lnTo>
                  <a:lnTo>
                    <a:pt x="414926" y="184944"/>
                  </a:lnTo>
                  <a:lnTo>
                    <a:pt x="422251" y="206013"/>
                  </a:lnTo>
                  <a:lnTo>
                    <a:pt x="423862" y="216884"/>
                  </a:lnTo>
                  <a:lnTo>
                    <a:pt x="420721" y="236569"/>
                  </a:lnTo>
                  <a:lnTo>
                    <a:pt x="407205" y="274509"/>
                  </a:lnTo>
                  <a:lnTo>
                    <a:pt x="399700" y="292495"/>
                  </a:lnTo>
                  <a:lnTo>
                    <a:pt x="396330" y="296268"/>
                  </a:lnTo>
                  <a:lnTo>
                    <a:pt x="379430" y="30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SMARTInkShape-864"/>
            <p:cNvSpPr/>
            <p:nvPr>
              <p:custDataLst>
                <p:tags r:id="rId149"/>
              </p:custDataLst>
            </p:nvPr>
          </p:nvSpPr>
          <p:spPr>
            <a:xfrm>
              <a:off x="9380219" y="2561373"/>
              <a:ext cx="220982" cy="158831"/>
            </a:xfrm>
            <a:custGeom>
              <a:avLst/>
              <a:gdLst/>
              <a:ahLst/>
              <a:cxnLst/>
              <a:rect l="0" t="0" r="0" b="0"/>
              <a:pathLst>
                <a:path w="220982" h="158831">
                  <a:moveTo>
                    <a:pt x="0" y="82767"/>
                  </a:moveTo>
                  <a:lnTo>
                    <a:pt x="0" y="82767"/>
                  </a:lnTo>
                  <a:lnTo>
                    <a:pt x="26385" y="117438"/>
                  </a:lnTo>
                  <a:lnTo>
                    <a:pt x="34630" y="132833"/>
                  </a:lnTo>
                  <a:lnTo>
                    <a:pt x="37416" y="145620"/>
                  </a:lnTo>
                  <a:lnTo>
                    <a:pt x="35538" y="151060"/>
                  </a:lnTo>
                  <a:lnTo>
                    <a:pt x="30570" y="158830"/>
                  </a:lnTo>
                  <a:lnTo>
                    <a:pt x="30508" y="154881"/>
                  </a:lnTo>
                  <a:lnTo>
                    <a:pt x="23922" y="130445"/>
                  </a:lnTo>
                  <a:lnTo>
                    <a:pt x="29154" y="99272"/>
                  </a:lnTo>
                  <a:lnTo>
                    <a:pt x="38341" y="65519"/>
                  </a:lnTo>
                  <a:lnTo>
                    <a:pt x="48049" y="38710"/>
                  </a:lnTo>
                  <a:lnTo>
                    <a:pt x="66501" y="10941"/>
                  </a:lnTo>
                  <a:lnTo>
                    <a:pt x="76406" y="4277"/>
                  </a:lnTo>
                  <a:lnTo>
                    <a:pt x="92518" y="0"/>
                  </a:lnTo>
                  <a:lnTo>
                    <a:pt x="105212" y="3304"/>
                  </a:lnTo>
                  <a:lnTo>
                    <a:pt x="134716" y="34054"/>
                  </a:lnTo>
                  <a:lnTo>
                    <a:pt x="154002" y="68136"/>
                  </a:lnTo>
                  <a:lnTo>
                    <a:pt x="161579" y="82191"/>
                  </a:lnTo>
                  <a:lnTo>
                    <a:pt x="177582" y="119903"/>
                  </a:lnTo>
                  <a:lnTo>
                    <a:pt x="180525" y="128341"/>
                  </a:lnTo>
                  <a:lnTo>
                    <a:pt x="186351" y="134913"/>
                  </a:lnTo>
                  <a:lnTo>
                    <a:pt x="190275" y="137851"/>
                  </a:lnTo>
                  <a:lnTo>
                    <a:pt x="193736" y="138963"/>
                  </a:lnTo>
                  <a:lnTo>
                    <a:pt x="196892" y="138858"/>
                  </a:lnTo>
                  <a:lnTo>
                    <a:pt x="199841" y="137941"/>
                  </a:lnTo>
                  <a:lnTo>
                    <a:pt x="220981" y="113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SMARTInkShape-865"/>
            <p:cNvSpPr/>
            <p:nvPr>
              <p:custDataLst>
                <p:tags r:id="rId150"/>
              </p:custDataLst>
            </p:nvPr>
          </p:nvSpPr>
          <p:spPr>
            <a:xfrm>
              <a:off x="9206616" y="2628900"/>
              <a:ext cx="112646" cy="173585"/>
            </a:xfrm>
            <a:custGeom>
              <a:avLst/>
              <a:gdLst/>
              <a:ahLst/>
              <a:cxnLst/>
              <a:rect l="0" t="0" r="0" b="0"/>
              <a:pathLst>
                <a:path w="112646" h="173585">
                  <a:moveTo>
                    <a:pt x="82165" y="0"/>
                  </a:moveTo>
                  <a:lnTo>
                    <a:pt x="82165" y="0"/>
                  </a:lnTo>
                  <a:lnTo>
                    <a:pt x="47492" y="30898"/>
                  </a:lnTo>
                  <a:lnTo>
                    <a:pt x="19962" y="68635"/>
                  </a:lnTo>
                  <a:lnTo>
                    <a:pt x="3929" y="106687"/>
                  </a:lnTo>
                  <a:lnTo>
                    <a:pt x="0" y="129542"/>
                  </a:lnTo>
                  <a:lnTo>
                    <a:pt x="2880" y="148355"/>
                  </a:lnTo>
                  <a:lnTo>
                    <a:pt x="9094" y="160609"/>
                  </a:lnTo>
                  <a:lnTo>
                    <a:pt x="16299" y="169602"/>
                  </a:lnTo>
                  <a:lnTo>
                    <a:pt x="23540" y="172745"/>
                  </a:lnTo>
                  <a:lnTo>
                    <a:pt x="27840" y="173584"/>
                  </a:lnTo>
                  <a:lnTo>
                    <a:pt x="31555" y="173296"/>
                  </a:lnTo>
                  <a:lnTo>
                    <a:pt x="50338" y="164507"/>
                  </a:lnTo>
                  <a:lnTo>
                    <a:pt x="57578" y="157498"/>
                  </a:lnTo>
                  <a:lnTo>
                    <a:pt x="83545" y="120267"/>
                  </a:lnTo>
                  <a:lnTo>
                    <a:pt x="94993" y="91891"/>
                  </a:lnTo>
                  <a:lnTo>
                    <a:pt x="97310" y="72422"/>
                  </a:lnTo>
                  <a:lnTo>
                    <a:pt x="97362" y="73957"/>
                  </a:lnTo>
                  <a:lnTo>
                    <a:pt x="90841" y="110337"/>
                  </a:lnTo>
                  <a:lnTo>
                    <a:pt x="96438" y="134025"/>
                  </a:lnTo>
                  <a:lnTo>
                    <a:pt x="98453" y="135070"/>
                  </a:lnTo>
                  <a:lnTo>
                    <a:pt x="105209" y="136231"/>
                  </a:lnTo>
                  <a:lnTo>
                    <a:pt x="107687" y="134848"/>
                  </a:lnTo>
                  <a:lnTo>
                    <a:pt x="109339" y="132232"/>
                  </a:lnTo>
                  <a:lnTo>
                    <a:pt x="112645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SMARTInkShape-866"/>
            <p:cNvSpPr/>
            <p:nvPr>
              <p:custDataLst>
                <p:tags r:id="rId151"/>
              </p:custDataLst>
            </p:nvPr>
          </p:nvSpPr>
          <p:spPr>
            <a:xfrm>
              <a:off x="9031539" y="2628900"/>
              <a:ext cx="203901" cy="242152"/>
            </a:xfrm>
            <a:custGeom>
              <a:avLst/>
              <a:gdLst/>
              <a:ahLst/>
              <a:cxnLst/>
              <a:rect l="0" t="0" r="0" b="0"/>
              <a:pathLst>
                <a:path w="203901" h="242152">
                  <a:moveTo>
                    <a:pt x="51500" y="0"/>
                  </a:moveTo>
                  <a:lnTo>
                    <a:pt x="51500" y="0"/>
                  </a:lnTo>
                  <a:lnTo>
                    <a:pt x="31276" y="32361"/>
                  </a:lnTo>
                  <a:lnTo>
                    <a:pt x="14652" y="68667"/>
                  </a:lnTo>
                  <a:lnTo>
                    <a:pt x="4365" y="104918"/>
                  </a:lnTo>
                  <a:lnTo>
                    <a:pt x="0" y="138426"/>
                  </a:lnTo>
                  <a:lnTo>
                    <a:pt x="2752" y="169803"/>
                  </a:lnTo>
                  <a:lnTo>
                    <a:pt x="12113" y="203815"/>
                  </a:lnTo>
                  <a:lnTo>
                    <a:pt x="24686" y="221350"/>
                  </a:lnTo>
                  <a:lnTo>
                    <a:pt x="49109" y="238140"/>
                  </a:lnTo>
                  <a:lnTo>
                    <a:pt x="64245" y="242151"/>
                  </a:lnTo>
                  <a:lnTo>
                    <a:pt x="83498" y="239295"/>
                  </a:lnTo>
                  <a:lnTo>
                    <a:pt x="113608" y="219424"/>
                  </a:lnTo>
                  <a:lnTo>
                    <a:pt x="149032" y="196056"/>
                  </a:lnTo>
                  <a:lnTo>
                    <a:pt x="180739" y="163187"/>
                  </a:lnTo>
                  <a:lnTo>
                    <a:pt x="20390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SMARTInkShape-867"/>
            <p:cNvSpPr/>
            <p:nvPr>
              <p:custDataLst>
                <p:tags r:id="rId152"/>
              </p:custDataLst>
            </p:nvPr>
          </p:nvSpPr>
          <p:spPr>
            <a:xfrm>
              <a:off x="8824606" y="2552700"/>
              <a:ext cx="45076" cy="441961"/>
            </a:xfrm>
            <a:custGeom>
              <a:avLst/>
              <a:gdLst/>
              <a:ahLst/>
              <a:cxnLst/>
              <a:rect l="0" t="0" r="0" b="0"/>
              <a:pathLst>
                <a:path w="45076" h="441961">
                  <a:moveTo>
                    <a:pt x="37455" y="0"/>
                  </a:moveTo>
                  <a:lnTo>
                    <a:pt x="37455" y="0"/>
                  </a:lnTo>
                  <a:lnTo>
                    <a:pt x="30680" y="29351"/>
                  </a:lnTo>
                  <a:lnTo>
                    <a:pt x="25318" y="52587"/>
                  </a:lnTo>
                  <a:lnTo>
                    <a:pt x="21744" y="74005"/>
                  </a:lnTo>
                  <a:lnTo>
                    <a:pt x="19360" y="94210"/>
                  </a:lnTo>
                  <a:lnTo>
                    <a:pt x="15865" y="131618"/>
                  </a:lnTo>
                  <a:lnTo>
                    <a:pt x="11490" y="165177"/>
                  </a:lnTo>
                  <a:lnTo>
                    <a:pt x="6724" y="194767"/>
                  </a:lnTo>
                  <a:lnTo>
                    <a:pt x="2629" y="222877"/>
                  </a:lnTo>
                  <a:lnTo>
                    <a:pt x="809" y="252303"/>
                  </a:lnTo>
                  <a:lnTo>
                    <a:pt x="0" y="280057"/>
                  </a:lnTo>
                  <a:lnTo>
                    <a:pt x="1804" y="317224"/>
                  </a:lnTo>
                  <a:lnTo>
                    <a:pt x="7699" y="351943"/>
                  </a:lnTo>
                  <a:lnTo>
                    <a:pt x="14810" y="384526"/>
                  </a:lnTo>
                  <a:lnTo>
                    <a:pt x="24796" y="418291"/>
                  </a:lnTo>
                  <a:lnTo>
                    <a:pt x="32387" y="433630"/>
                  </a:lnTo>
                  <a:lnTo>
                    <a:pt x="37460" y="438258"/>
                  </a:lnTo>
                  <a:lnTo>
                    <a:pt x="45075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0" name="SMARTInkShape-Group173"/>
          <p:cNvGrpSpPr/>
          <p:nvPr/>
        </p:nvGrpSpPr>
        <p:grpSpPr>
          <a:xfrm>
            <a:off x="7284720" y="2712720"/>
            <a:ext cx="1355331" cy="563881"/>
            <a:chOff x="7284720" y="2712720"/>
            <a:chExt cx="1355331" cy="563881"/>
          </a:xfrm>
        </p:grpSpPr>
        <p:sp>
          <p:nvSpPr>
            <p:cNvPr id="4105" name="SMARTInkShape-868"/>
            <p:cNvSpPr/>
            <p:nvPr>
              <p:custDataLst>
                <p:tags r:id="rId142"/>
              </p:custDataLst>
            </p:nvPr>
          </p:nvSpPr>
          <p:spPr>
            <a:xfrm>
              <a:off x="8412480" y="2712720"/>
              <a:ext cx="227571" cy="295444"/>
            </a:xfrm>
            <a:custGeom>
              <a:avLst/>
              <a:gdLst/>
              <a:ahLst/>
              <a:cxnLst/>
              <a:rect l="0" t="0" r="0" b="0"/>
              <a:pathLst>
                <a:path w="227571" h="295444">
                  <a:moveTo>
                    <a:pt x="0" y="0"/>
                  </a:moveTo>
                  <a:lnTo>
                    <a:pt x="0" y="0"/>
                  </a:lnTo>
                  <a:lnTo>
                    <a:pt x="20225" y="28317"/>
                  </a:lnTo>
                  <a:lnTo>
                    <a:pt x="36849" y="62107"/>
                  </a:lnTo>
                  <a:lnTo>
                    <a:pt x="51181" y="93567"/>
                  </a:lnTo>
                  <a:lnTo>
                    <a:pt x="66152" y="124338"/>
                  </a:lnTo>
                  <a:lnTo>
                    <a:pt x="77268" y="154903"/>
                  </a:lnTo>
                  <a:lnTo>
                    <a:pt x="88988" y="191415"/>
                  </a:lnTo>
                  <a:lnTo>
                    <a:pt x="91197" y="204454"/>
                  </a:lnTo>
                  <a:lnTo>
                    <a:pt x="98703" y="226847"/>
                  </a:lnTo>
                  <a:lnTo>
                    <a:pt x="97976" y="227431"/>
                  </a:lnTo>
                  <a:lnTo>
                    <a:pt x="92906" y="228254"/>
                  </a:lnTo>
                  <a:lnTo>
                    <a:pt x="88423" y="228446"/>
                  </a:lnTo>
                  <a:lnTo>
                    <a:pt x="83608" y="226274"/>
                  </a:lnTo>
                  <a:lnTo>
                    <a:pt x="45515" y="205679"/>
                  </a:lnTo>
                  <a:lnTo>
                    <a:pt x="32677" y="200360"/>
                  </a:lnTo>
                  <a:lnTo>
                    <a:pt x="24800" y="198563"/>
                  </a:lnTo>
                  <a:lnTo>
                    <a:pt x="24153" y="199262"/>
                  </a:lnTo>
                  <a:lnTo>
                    <a:pt x="23436" y="202296"/>
                  </a:lnTo>
                  <a:lnTo>
                    <a:pt x="23741" y="236770"/>
                  </a:lnTo>
                  <a:lnTo>
                    <a:pt x="29800" y="254257"/>
                  </a:lnTo>
                  <a:lnTo>
                    <a:pt x="47334" y="281838"/>
                  </a:lnTo>
                  <a:lnTo>
                    <a:pt x="59650" y="291317"/>
                  </a:lnTo>
                  <a:lnTo>
                    <a:pt x="74024" y="295443"/>
                  </a:lnTo>
                  <a:lnTo>
                    <a:pt x="83982" y="294150"/>
                  </a:lnTo>
                  <a:lnTo>
                    <a:pt x="93205" y="290753"/>
                  </a:lnTo>
                  <a:lnTo>
                    <a:pt x="110541" y="277159"/>
                  </a:lnTo>
                  <a:lnTo>
                    <a:pt x="133878" y="250515"/>
                  </a:lnTo>
                  <a:lnTo>
                    <a:pt x="154793" y="215556"/>
                  </a:lnTo>
                  <a:lnTo>
                    <a:pt x="175230" y="183314"/>
                  </a:lnTo>
                  <a:lnTo>
                    <a:pt x="203479" y="147745"/>
                  </a:lnTo>
                  <a:lnTo>
                    <a:pt x="209815" y="141864"/>
                  </a:lnTo>
                  <a:lnTo>
                    <a:pt x="215452" y="139251"/>
                  </a:lnTo>
                  <a:lnTo>
                    <a:pt x="218142" y="139401"/>
                  </a:lnTo>
                  <a:lnTo>
                    <a:pt x="223387" y="141825"/>
                  </a:lnTo>
                  <a:lnTo>
                    <a:pt x="225125" y="144503"/>
                  </a:lnTo>
                  <a:lnTo>
                    <a:pt x="227570" y="156363"/>
                  </a:lnTo>
                  <a:lnTo>
                    <a:pt x="227448" y="171448"/>
                  </a:lnTo>
                  <a:lnTo>
                    <a:pt x="217954" y="202196"/>
                  </a:lnTo>
                  <a:lnTo>
                    <a:pt x="208629" y="226460"/>
                  </a:lnTo>
                  <a:lnTo>
                    <a:pt x="197711" y="254742"/>
                  </a:lnTo>
                  <a:lnTo>
                    <a:pt x="185001" y="284640"/>
                  </a:lnTo>
                  <a:lnTo>
                    <a:pt x="184294" y="285434"/>
                  </a:lnTo>
                  <a:lnTo>
                    <a:pt x="183822" y="285116"/>
                  </a:lnTo>
                  <a:lnTo>
                    <a:pt x="183508" y="284057"/>
                  </a:lnTo>
                  <a:lnTo>
                    <a:pt x="187675" y="280623"/>
                  </a:lnTo>
                  <a:lnTo>
                    <a:pt x="191157" y="278522"/>
                  </a:lnTo>
                  <a:lnTo>
                    <a:pt x="197283" y="269414"/>
                  </a:lnTo>
                  <a:lnTo>
                    <a:pt x="20574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6" name="SMARTInkShape-869"/>
            <p:cNvSpPr/>
            <p:nvPr>
              <p:custDataLst>
                <p:tags r:id="rId143"/>
              </p:custDataLst>
            </p:nvPr>
          </p:nvSpPr>
          <p:spPr>
            <a:xfrm>
              <a:off x="8245045" y="2956560"/>
              <a:ext cx="98856" cy="94950"/>
            </a:xfrm>
            <a:custGeom>
              <a:avLst/>
              <a:gdLst/>
              <a:ahLst/>
              <a:cxnLst/>
              <a:rect l="0" t="0" r="0" b="0"/>
              <a:pathLst>
                <a:path w="98856" h="94950">
                  <a:moveTo>
                    <a:pt x="75995" y="30480"/>
                  </a:moveTo>
                  <a:lnTo>
                    <a:pt x="75995" y="30480"/>
                  </a:lnTo>
                  <a:lnTo>
                    <a:pt x="47678" y="18344"/>
                  </a:lnTo>
                  <a:lnTo>
                    <a:pt x="37644" y="16463"/>
                  </a:lnTo>
                  <a:lnTo>
                    <a:pt x="21978" y="18888"/>
                  </a:lnTo>
                  <a:lnTo>
                    <a:pt x="11629" y="25610"/>
                  </a:lnTo>
                  <a:lnTo>
                    <a:pt x="7684" y="29773"/>
                  </a:lnTo>
                  <a:lnTo>
                    <a:pt x="3302" y="38915"/>
                  </a:lnTo>
                  <a:lnTo>
                    <a:pt x="0" y="73708"/>
                  </a:lnTo>
                  <a:lnTo>
                    <a:pt x="778" y="77079"/>
                  </a:lnTo>
                  <a:lnTo>
                    <a:pt x="2144" y="79325"/>
                  </a:lnTo>
                  <a:lnTo>
                    <a:pt x="17712" y="94163"/>
                  </a:lnTo>
                  <a:lnTo>
                    <a:pt x="21054" y="94949"/>
                  </a:lnTo>
                  <a:lnTo>
                    <a:pt x="43124" y="91013"/>
                  </a:lnTo>
                  <a:lnTo>
                    <a:pt x="66189" y="80889"/>
                  </a:lnTo>
                  <a:lnTo>
                    <a:pt x="78410" y="55707"/>
                  </a:lnTo>
                  <a:lnTo>
                    <a:pt x="89768" y="24759"/>
                  </a:lnTo>
                  <a:lnTo>
                    <a:pt x="988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SMARTInkShape-870"/>
            <p:cNvSpPr/>
            <p:nvPr>
              <p:custDataLst>
                <p:tags r:id="rId144"/>
              </p:custDataLst>
            </p:nvPr>
          </p:nvSpPr>
          <p:spPr>
            <a:xfrm>
              <a:off x="7741920" y="2837258"/>
              <a:ext cx="425088" cy="331088"/>
            </a:xfrm>
            <a:custGeom>
              <a:avLst/>
              <a:gdLst/>
              <a:ahLst/>
              <a:cxnLst/>
              <a:rect l="0" t="0" r="0" b="0"/>
              <a:pathLst>
                <a:path w="425088" h="331088">
                  <a:moveTo>
                    <a:pt x="0" y="180262"/>
                  </a:moveTo>
                  <a:lnTo>
                    <a:pt x="0" y="180262"/>
                  </a:lnTo>
                  <a:lnTo>
                    <a:pt x="13547" y="207355"/>
                  </a:lnTo>
                  <a:lnTo>
                    <a:pt x="24271" y="228804"/>
                  </a:lnTo>
                  <a:lnTo>
                    <a:pt x="38445" y="259410"/>
                  </a:lnTo>
                  <a:lnTo>
                    <a:pt x="58488" y="295708"/>
                  </a:lnTo>
                  <a:lnTo>
                    <a:pt x="73282" y="316235"/>
                  </a:lnTo>
                  <a:lnTo>
                    <a:pt x="76030" y="331087"/>
                  </a:lnTo>
                  <a:lnTo>
                    <a:pt x="76149" y="328151"/>
                  </a:lnTo>
                  <a:lnTo>
                    <a:pt x="73919" y="324166"/>
                  </a:lnTo>
                  <a:lnTo>
                    <a:pt x="72139" y="321918"/>
                  </a:lnTo>
                  <a:lnTo>
                    <a:pt x="60760" y="284858"/>
                  </a:lnTo>
                  <a:lnTo>
                    <a:pt x="53282" y="251329"/>
                  </a:lnTo>
                  <a:lnTo>
                    <a:pt x="48233" y="222854"/>
                  </a:lnTo>
                  <a:lnTo>
                    <a:pt x="43168" y="190443"/>
                  </a:lnTo>
                  <a:lnTo>
                    <a:pt x="40353" y="156283"/>
                  </a:lnTo>
                  <a:lnTo>
                    <a:pt x="39948" y="122191"/>
                  </a:lnTo>
                  <a:lnTo>
                    <a:pt x="42590" y="90106"/>
                  </a:lnTo>
                  <a:lnTo>
                    <a:pt x="46587" y="63428"/>
                  </a:lnTo>
                  <a:lnTo>
                    <a:pt x="53596" y="31627"/>
                  </a:lnTo>
                  <a:lnTo>
                    <a:pt x="59381" y="15989"/>
                  </a:lnTo>
                  <a:lnTo>
                    <a:pt x="67597" y="6216"/>
                  </a:lnTo>
                  <a:lnTo>
                    <a:pt x="76892" y="1308"/>
                  </a:lnTo>
                  <a:lnTo>
                    <a:pt x="81741" y="0"/>
                  </a:lnTo>
                  <a:lnTo>
                    <a:pt x="91644" y="803"/>
                  </a:lnTo>
                  <a:lnTo>
                    <a:pt x="101691" y="4829"/>
                  </a:lnTo>
                  <a:lnTo>
                    <a:pt x="116866" y="17463"/>
                  </a:lnTo>
                  <a:lnTo>
                    <a:pt x="131241" y="37763"/>
                  </a:lnTo>
                  <a:lnTo>
                    <a:pt x="140393" y="64850"/>
                  </a:lnTo>
                  <a:lnTo>
                    <a:pt x="142633" y="94325"/>
                  </a:lnTo>
                  <a:lnTo>
                    <a:pt x="138311" y="124507"/>
                  </a:lnTo>
                  <a:lnTo>
                    <a:pt x="131668" y="154899"/>
                  </a:lnTo>
                  <a:lnTo>
                    <a:pt x="123491" y="184506"/>
                  </a:lnTo>
                  <a:lnTo>
                    <a:pt x="105183" y="221492"/>
                  </a:lnTo>
                  <a:lnTo>
                    <a:pt x="99219" y="240593"/>
                  </a:lnTo>
                  <a:lnTo>
                    <a:pt x="109680" y="251773"/>
                  </a:lnTo>
                  <a:lnTo>
                    <a:pt x="131061" y="266656"/>
                  </a:lnTo>
                  <a:lnTo>
                    <a:pt x="141223" y="269459"/>
                  </a:lnTo>
                  <a:lnTo>
                    <a:pt x="177206" y="271505"/>
                  </a:lnTo>
                  <a:lnTo>
                    <a:pt x="198697" y="269386"/>
                  </a:lnTo>
                  <a:lnTo>
                    <a:pt x="221151" y="261138"/>
                  </a:lnTo>
                  <a:lnTo>
                    <a:pt x="258256" y="237448"/>
                  </a:lnTo>
                  <a:lnTo>
                    <a:pt x="290623" y="202625"/>
                  </a:lnTo>
                  <a:lnTo>
                    <a:pt x="314162" y="167964"/>
                  </a:lnTo>
                  <a:lnTo>
                    <a:pt x="318298" y="152441"/>
                  </a:lnTo>
                  <a:lnTo>
                    <a:pt x="319696" y="139802"/>
                  </a:lnTo>
                  <a:lnTo>
                    <a:pt x="319811" y="139742"/>
                  </a:lnTo>
                  <a:lnTo>
                    <a:pt x="322278" y="172848"/>
                  </a:lnTo>
                  <a:lnTo>
                    <a:pt x="330642" y="207208"/>
                  </a:lnTo>
                  <a:lnTo>
                    <a:pt x="341294" y="234440"/>
                  </a:lnTo>
                  <a:lnTo>
                    <a:pt x="359633" y="257273"/>
                  </a:lnTo>
                  <a:lnTo>
                    <a:pt x="367552" y="261056"/>
                  </a:lnTo>
                  <a:lnTo>
                    <a:pt x="372035" y="262064"/>
                  </a:lnTo>
                  <a:lnTo>
                    <a:pt x="381531" y="260928"/>
                  </a:lnTo>
                  <a:lnTo>
                    <a:pt x="405624" y="250967"/>
                  </a:lnTo>
                  <a:lnTo>
                    <a:pt x="412546" y="246117"/>
                  </a:lnTo>
                  <a:lnTo>
                    <a:pt x="421203" y="230537"/>
                  </a:lnTo>
                  <a:lnTo>
                    <a:pt x="425087" y="213879"/>
                  </a:lnTo>
                  <a:lnTo>
                    <a:pt x="420314" y="186996"/>
                  </a:lnTo>
                  <a:lnTo>
                    <a:pt x="408765" y="153711"/>
                  </a:lnTo>
                  <a:lnTo>
                    <a:pt x="390187" y="121074"/>
                  </a:lnTo>
                  <a:lnTo>
                    <a:pt x="383389" y="110776"/>
                  </a:lnTo>
                  <a:lnTo>
                    <a:pt x="359985" y="90490"/>
                  </a:lnTo>
                  <a:lnTo>
                    <a:pt x="359371" y="90781"/>
                  </a:lnTo>
                  <a:lnTo>
                    <a:pt x="358687" y="93361"/>
                  </a:lnTo>
                  <a:lnTo>
                    <a:pt x="365760" y="111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SMARTInkShape-871"/>
            <p:cNvSpPr/>
            <p:nvPr>
              <p:custDataLst>
                <p:tags r:id="rId145"/>
              </p:custDataLst>
            </p:nvPr>
          </p:nvSpPr>
          <p:spPr>
            <a:xfrm>
              <a:off x="7383780" y="2887980"/>
              <a:ext cx="243841" cy="388621"/>
            </a:xfrm>
            <a:custGeom>
              <a:avLst/>
              <a:gdLst/>
              <a:ahLst/>
              <a:cxnLst/>
              <a:rect l="0" t="0" r="0" b="0"/>
              <a:pathLst>
                <a:path w="243841" h="388621">
                  <a:moveTo>
                    <a:pt x="0" y="0"/>
                  </a:moveTo>
                  <a:lnTo>
                    <a:pt x="0" y="0"/>
                  </a:lnTo>
                  <a:lnTo>
                    <a:pt x="32362" y="20226"/>
                  </a:lnTo>
                  <a:lnTo>
                    <a:pt x="64622" y="44939"/>
                  </a:lnTo>
                  <a:lnTo>
                    <a:pt x="90268" y="72394"/>
                  </a:lnTo>
                  <a:lnTo>
                    <a:pt x="113952" y="110068"/>
                  </a:lnTo>
                  <a:lnTo>
                    <a:pt x="127127" y="138666"/>
                  </a:lnTo>
                  <a:lnTo>
                    <a:pt x="138628" y="168309"/>
                  </a:lnTo>
                  <a:lnTo>
                    <a:pt x="149383" y="198417"/>
                  </a:lnTo>
                  <a:lnTo>
                    <a:pt x="157550" y="228732"/>
                  </a:lnTo>
                  <a:lnTo>
                    <a:pt x="164848" y="258292"/>
                  </a:lnTo>
                  <a:lnTo>
                    <a:pt x="173737" y="285541"/>
                  </a:lnTo>
                  <a:lnTo>
                    <a:pt x="183331" y="311762"/>
                  </a:lnTo>
                  <a:lnTo>
                    <a:pt x="198253" y="348067"/>
                  </a:lnTo>
                  <a:lnTo>
                    <a:pt x="209185" y="367210"/>
                  </a:lnTo>
                  <a:lnTo>
                    <a:pt x="227927" y="381900"/>
                  </a:lnTo>
                  <a:lnTo>
                    <a:pt x="24384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SMARTInkShape-872"/>
            <p:cNvSpPr/>
            <p:nvPr>
              <p:custDataLst>
                <p:tags r:id="rId146"/>
              </p:custDataLst>
            </p:nvPr>
          </p:nvSpPr>
          <p:spPr>
            <a:xfrm>
              <a:off x="7284720" y="3036335"/>
              <a:ext cx="204067" cy="209480"/>
            </a:xfrm>
            <a:custGeom>
              <a:avLst/>
              <a:gdLst/>
              <a:ahLst/>
              <a:cxnLst/>
              <a:rect l="0" t="0" r="0" b="0"/>
              <a:pathLst>
                <a:path w="204067" h="209480">
                  <a:moveTo>
                    <a:pt x="0" y="4045"/>
                  </a:moveTo>
                  <a:lnTo>
                    <a:pt x="0" y="4045"/>
                  </a:lnTo>
                  <a:lnTo>
                    <a:pt x="36125" y="1787"/>
                  </a:lnTo>
                  <a:lnTo>
                    <a:pt x="64724" y="0"/>
                  </a:lnTo>
                  <a:lnTo>
                    <a:pt x="87176" y="501"/>
                  </a:lnTo>
                  <a:lnTo>
                    <a:pt x="121154" y="5575"/>
                  </a:lnTo>
                  <a:lnTo>
                    <a:pt x="155277" y="17951"/>
                  </a:lnTo>
                  <a:lnTo>
                    <a:pt x="177429" y="32342"/>
                  </a:lnTo>
                  <a:lnTo>
                    <a:pt x="186949" y="44561"/>
                  </a:lnTo>
                  <a:lnTo>
                    <a:pt x="193155" y="59306"/>
                  </a:lnTo>
                  <a:lnTo>
                    <a:pt x="195802" y="85800"/>
                  </a:lnTo>
                  <a:lnTo>
                    <a:pt x="190754" y="110960"/>
                  </a:lnTo>
                  <a:lnTo>
                    <a:pt x="174307" y="147115"/>
                  </a:lnTo>
                  <a:lnTo>
                    <a:pt x="150707" y="178967"/>
                  </a:lnTo>
                  <a:lnTo>
                    <a:pt x="133083" y="198020"/>
                  </a:lnTo>
                  <a:lnTo>
                    <a:pt x="120108" y="204556"/>
                  </a:lnTo>
                  <a:lnTo>
                    <a:pt x="85640" y="209479"/>
                  </a:lnTo>
                  <a:lnTo>
                    <a:pt x="78138" y="207392"/>
                  </a:lnTo>
                  <a:lnTo>
                    <a:pt x="74952" y="205649"/>
                  </a:lnTo>
                  <a:lnTo>
                    <a:pt x="72828" y="203641"/>
                  </a:lnTo>
                  <a:lnTo>
                    <a:pt x="70468" y="199152"/>
                  </a:lnTo>
                  <a:lnTo>
                    <a:pt x="70685" y="197616"/>
                  </a:lnTo>
                  <a:lnTo>
                    <a:pt x="71677" y="196593"/>
                  </a:lnTo>
                  <a:lnTo>
                    <a:pt x="75306" y="194950"/>
                  </a:lnTo>
                  <a:lnTo>
                    <a:pt x="107378" y="195415"/>
                  </a:lnTo>
                  <a:lnTo>
                    <a:pt x="138423" y="205155"/>
                  </a:lnTo>
                  <a:lnTo>
                    <a:pt x="160394" y="208413"/>
                  </a:lnTo>
                  <a:lnTo>
                    <a:pt x="191121" y="203104"/>
                  </a:lnTo>
                  <a:lnTo>
                    <a:pt x="197268" y="200324"/>
                  </a:lnTo>
                  <a:lnTo>
                    <a:pt x="200092" y="198398"/>
                  </a:lnTo>
                  <a:lnTo>
                    <a:pt x="201973" y="195420"/>
                  </a:lnTo>
                  <a:lnTo>
                    <a:pt x="204066" y="187596"/>
                  </a:lnTo>
                  <a:lnTo>
                    <a:pt x="202738" y="178474"/>
                  </a:lnTo>
                  <a:lnTo>
                    <a:pt x="201199" y="173671"/>
                  </a:lnTo>
                  <a:lnTo>
                    <a:pt x="177781" y="139778"/>
                  </a:lnTo>
                  <a:lnTo>
                    <a:pt x="167640" y="125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2" name="SMARTInkShape-Group174"/>
          <p:cNvGrpSpPr/>
          <p:nvPr/>
        </p:nvGrpSpPr>
        <p:grpSpPr>
          <a:xfrm>
            <a:off x="7607927" y="1305578"/>
            <a:ext cx="1781647" cy="1170923"/>
            <a:chOff x="7607927" y="1305578"/>
            <a:chExt cx="1781647" cy="1170923"/>
          </a:xfrm>
        </p:grpSpPr>
        <p:sp>
          <p:nvSpPr>
            <p:cNvPr id="4111" name="SMARTInkShape-873"/>
            <p:cNvSpPr/>
            <p:nvPr>
              <p:custDataLst>
                <p:tags r:id="rId131"/>
              </p:custDataLst>
            </p:nvPr>
          </p:nvSpPr>
          <p:spPr>
            <a:xfrm>
              <a:off x="8892539" y="1921907"/>
              <a:ext cx="497035" cy="402194"/>
            </a:xfrm>
            <a:custGeom>
              <a:avLst/>
              <a:gdLst/>
              <a:ahLst/>
              <a:cxnLst/>
              <a:rect l="0" t="0" r="0" b="0"/>
              <a:pathLst>
                <a:path w="497035" h="402194">
                  <a:moveTo>
                    <a:pt x="0" y="181213"/>
                  </a:moveTo>
                  <a:lnTo>
                    <a:pt x="0" y="181213"/>
                  </a:lnTo>
                  <a:lnTo>
                    <a:pt x="32361" y="160987"/>
                  </a:lnTo>
                  <a:lnTo>
                    <a:pt x="68669" y="148409"/>
                  </a:lnTo>
                  <a:lnTo>
                    <a:pt x="100875" y="144682"/>
                  </a:lnTo>
                  <a:lnTo>
                    <a:pt x="136014" y="149506"/>
                  </a:lnTo>
                  <a:lnTo>
                    <a:pt x="167413" y="158613"/>
                  </a:lnTo>
                  <a:lnTo>
                    <a:pt x="205052" y="173616"/>
                  </a:lnTo>
                  <a:lnTo>
                    <a:pt x="229357" y="186296"/>
                  </a:lnTo>
                  <a:lnTo>
                    <a:pt x="236142" y="196321"/>
                  </a:lnTo>
                  <a:lnTo>
                    <a:pt x="232154" y="196414"/>
                  </a:lnTo>
                  <a:lnTo>
                    <a:pt x="227921" y="194178"/>
                  </a:lnTo>
                  <a:lnTo>
                    <a:pt x="218306" y="185843"/>
                  </a:lnTo>
                  <a:lnTo>
                    <a:pt x="210781" y="174494"/>
                  </a:lnTo>
                  <a:lnTo>
                    <a:pt x="202139" y="145509"/>
                  </a:lnTo>
                  <a:lnTo>
                    <a:pt x="202165" y="133171"/>
                  </a:lnTo>
                  <a:lnTo>
                    <a:pt x="207685" y="97858"/>
                  </a:lnTo>
                  <a:lnTo>
                    <a:pt x="216285" y="77165"/>
                  </a:lnTo>
                  <a:lnTo>
                    <a:pt x="223410" y="69212"/>
                  </a:lnTo>
                  <a:lnTo>
                    <a:pt x="241781" y="57207"/>
                  </a:lnTo>
                  <a:lnTo>
                    <a:pt x="252639" y="53313"/>
                  </a:lnTo>
                  <a:lnTo>
                    <a:pt x="265262" y="52159"/>
                  </a:lnTo>
                  <a:lnTo>
                    <a:pt x="268282" y="52844"/>
                  </a:lnTo>
                  <a:lnTo>
                    <a:pt x="270295" y="54147"/>
                  </a:lnTo>
                  <a:lnTo>
                    <a:pt x="279875" y="66392"/>
                  </a:lnTo>
                  <a:lnTo>
                    <a:pt x="287397" y="86660"/>
                  </a:lnTo>
                  <a:lnTo>
                    <a:pt x="293179" y="103363"/>
                  </a:lnTo>
                  <a:lnTo>
                    <a:pt x="304943" y="119701"/>
                  </a:lnTo>
                  <a:lnTo>
                    <a:pt x="309098" y="125088"/>
                  </a:lnTo>
                  <a:lnTo>
                    <a:pt x="310943" y="130304"/>
                  </a:lnTo>
                  <a:lnTo>
                    <a:pt x="316279" y="135444"/>
                  </a:lnTo>
                  <a:lnTo>
                    <a:pt x="323450" y="139705"/>
                  </a:lnTo>
                  <a:lnTo>
                    <a:pt x="332246" y="142103"/>
                  </a:lnTo>
                  <a:lnTo>
                    <a:pt x="345375" y="142980"/>
                  </a:lnTo>
                  <a:lnTo>
                    <a:pt x="347090" y="142178"/>
                  </a:lnTo>
                  <a:lnTo>
                    <a:pt x="348233" y="140796"/>
                  </a:lnTo>
                  <a:lnTo>
                    <a:pt x="350351" y="137003"/>
                  </a:lnTo>
                  <a:lnTo>
                    <a:pt x="354115" y="132495"/>
                  </a:lnTo>
                  <a:lnTo>
                    <a:pt x="356949" y="117107"/>
                  </a:lnTo>
                  <a:lnTo>
                    <a:pt x="358037" y="80818"/>
                  </a:lnTo>
                  <a:lnTo>
                    <a:pt x="358133" y="42877"/>
                  </a:lnTo>
                  <a:lnTo>
                    <a:pt x="358986" y="20271"/>
                  </a:lnTo>
                  <a:lnTo>
                    <a:pt x="362185" y="12881"/>
                  </a:lnTo>
                  <a:lnTo>
                    <a:pt x="368746" y="3961"/>
                  </a:lnTo>
                  <a:lnTo>
                    <a:pt x="373578" y="834"/>
                  </a:lnTo>
                  <a:lnTo>
                    <a:pt x="376053" y="0"/>
                  </a:lnTo>
                  <a:lnTo>
                    <a:pt x="383319" y="1332"/>
                  </a:lnTo>
                  <a:lnTo>
                    <a:pt x="420741" y="20334"/>
                  </a:lnTo>
                  <a:lnTo>
                    <a:pt x="443822" y="40152"/>
                  </a:lnTo>
                  <a:lnTo>
                    <a:pt x="454359" y="53326"/>
                  </a:lnTo>
                  <a:lnTo>
                    <a:pt x="462080" y="69708"/>
                  </a:lnTo>
                  <a:lnTo>
                    <a:pt x="471460" y="92483"/>
                  </a:lnTo>
                  <a:lnTo>
                    <a:pt x="481947" y="119520"/>
                  </a:lnTo>
                  <a:lnTo>
                    <a:pt x="488938" y="140931"/>
                  </a:lnTo>
                  <a:lnTo>
                    <a:pt x="496708" y="173752"/>
                  </a:lnTo>
                  <a:lnTo>
                    <a:pt x="497034" y="203179"/>
                  </a:lnTo>
                  <a:lnTo>
                    <a:pt x="488712" y="234376"/>
                  </a:lnTo>
                  <a:lnTo>
                    <a:pt x="471642" y="262740"/>
                  </a:lnTo>
                  <a:lnTo>
                    <a:pt x="440852" y="296214"/>
                  </a:lnTo>
                  <a:lnTo>
                    <a:pt x="409004" y="326132"/>
                  </a:lnTo>
                  <a:lnTo>
                    <a:pt x="380268" y="346637"/>
                  </a:lnTo>
                  <a:lnTo>
                    <a:pt x="350304" y="363436"/>
                  </a:lnTo>
                  <a:lnTo>
                    <a:pt x="319977" y="379139"/>
                  </a:lnTo>
                  <a:lnTo>
                    <a:pt x="287283" y="392258"/>
                  </a:lnTo>
                  <a:lnTo>
                    <a:pt x="251461" y="402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SMARTInkShape-874"/>
            <p:cNvSpPr/>
            <p:nvPr>
              <p:custDataLst>
                <p:tags r:id="rId132"/>
              </p:custDataLst>
            </p:nvPr>
          </p:nvSpPr>
          <p:spPr>
            <a:xfrm>
              <a:off x="8442960" y="1985118"/>
              <a:ext cx="601534" cy="399559"/>
            </a:xfrm>
            <a:custGeom>
              <a:avLst/>
              <a:gdLst/>
              <a:ahLst/>
              <a:cxnLst/>
              <a:rect l="0" t="0" r="0" b="0"/>
              <a:pathLst>
                <a:path w="601534" h="399559">
                  <a:moveTo>
                    <a:pt x="0" y="133242"/>
                  </a:moveTo>
                  <a:lnTo>
                    <a:pt x="0" y="133242"/>
                  </a:lnTo>
                  <a:lnTo>
                    <a:pt x="28317" y="161558"/>
                  </a:lnTo>
                  <a:lnTo>
                    <a:pt x="54017" y="191303"/>
                  </a:lnTo>
                  <a:lnTo>
                    <a:pt x="77870" y="229346"/>
                  </a:lnTo>
                  <a:lnTo>
                    <a:pt x="98887" y="262198"/>
                  </a:lnTo>
                  <a:lnTo>
                    <a:pt x="123591" y="299959"/>
                  </a:lnTo>
                  <a:lnTo>
                    <a:pt x="143688" y="330818"/>
                  </a:lnTo>
                  <a:lnTo>
                    <a:pt x="144456" y="335340"/>
                  </a:lnTo>
                  <a:lnTo>
                    <a:pt x="144637" y="333695"/>
                  </a:lnTo>
                  <a:lnTo>
                    <a:pt x="143838" y="332917"/>
                  </a:lnTo>
                  <a:lnTo>
                    <a:pt x="138668" y="330976"/>
                  </a:lnTo>
                  <a:lnTo>
                    <a:pt x="102970" y="297969"/>
                  </a:lnTo>
                  <a:lnTo>
                    <a:pt x="72136" y="276938"/>
                  </a:lnTo>
                  <a:lnTo>
                    <a:pt x="56181" y="272339"/>
                  </a:lnTo>
                  <a:lnTo>
                    <a:pt x="44774" y="270976"/>
                  </a:lnTo>
                  <a:lnTo>
                    <a:pt x="38809" y="272915"/>
                  </a:lnTo>
                  <a:lnTo>
                    <a:pt x="36033" y="274617"/>
                  </a:lnTo>
                  <a:lnTo>
                    <a:pt x="34181" y="278292"/>
                  </a:lnTo>
                  <a:lnTo>
                    <a:pt x="30968" y="309541"/>
                  </a:lnTo>
                  <a:lnTo>
                    <a:pt x="31424" y="340034"/>
                  </a:lnTo>
                  <a:lnTo>
                    <a:pt x="38788" y="371018"/>
                  </a:lnTo>
                  <a:lnTo>
                    <a:pt x="48181" y="385163"/>
                  </a:lnTo>
                  <a:lnTo>
                    <a:pt x="56127" y="393374"/>
                  </a:lnTo>
                  <a:lnTo>
                    <a:pt x="62482" y="397023"/>
                  </a:lnTo>
                  <a:lnTo>
                    <a:pt x="84355" y="399558"/>
                  </a:lnTo>
                  <a:lnTo>
                    <a:pt x="95065" y="398924"/>
                  </a:lnTo>
                  <a:lnTo>
                    <a:pt x="114528" y="392961"/>
                  </a:lnTo>
                  <a:lnTo>
                    <a:pt x="131395" y="380000"/>
                  </a:lnTo>
                  <a:lnTo>
                    <a:pt x="150503" y="352828"/>
                  </a:lnTo>
                  <a:lnTo>
                    <a:pt x="161296" y="332973"/>
                  </a:lnTo>
                  <a:lnTo>
                    <a:pt x="173571" y="309576"/>
                  </a:lnTo>
                  <a:lnTo>
                    <a:pt x="189467" y="276806"/>
                  </a:lnTo>
                  <a:lnTo>
                    <a:pt x="202525" y="239118"/>
                  </a:lnTo>
                  <a:lnTo>
                    <a:pt x="205458" y="219389"/>
                  </a:lnTo>
                  <a:lnTo>
                    <a:pt x="205552" y="219460"/>
                  </a:lnTo>
                  <a:lnTo>
                    <a:pt x="207996" y="255525"/>
                  </a:lnTo>
                  <a:lnTo>
                    <a:pt x="214028" y="268252"/>
                  </a:lnTo>
                  <a:lnTo>
                    <a:pt x="231180" y="288056"/>
                  </a:lnTo>
                  <a:lnTo>
                    <a:pt x="236237" y="290948"/>
                  </a:lnTo>
                  <a:lnTo>
                    <a:pt x="238771" y="291720"/>
                  </a:lnTo>
                  <a:lnTo>
                    <a:pt x="241307" y="291387"/>
                  </a:lnTo>
                  <a:lnTo>
                    <a:pt x="254001" y="286566"/>
                  </a:lnTo>
                  <a:lnTo>
                    <a:pt x="259079" y="281537"/>
                  </a:lnTo>
                  <a:lnTo>
                    <a:pt x="269240" y="264511"/>
                  </a:lnTo>
                  <a:lnTo>
                    <a:pt x="277919" y="228210"/>
                  </a:lnTo>
                  <a:lnTo>
                    <a:pt x="281146" y="212334"/>
                  </a:lnTo>
                  <a:lnTo>
                    <a:pt x="281931" y="187135"/>
                  </a:lnTo>
                  <a:lnTo>
                    <a:pt x="282786" y="205695"/>
                  </a:lnTo>
                  <a:lnTo>
                    <a:pt x="289701" y="240196"/>
                  </a:lnTo>
                  <a:lnTo>
                    <a:pt x="293291" y="251615"/>
                  </a:lnTo>
                  <a:lnTo>
                    <a:pt x="323777" y="288953"/>
                  </a:lnTo>
                  <a:lnTo>
                    <a:pt x="332341" y="296971"/>
                  </a:lnTo>
                  <a:lnTo>
                    <a:pt x="337643" y="299144"/>
                  </a:lnTo>
                  <a:lnTo>
                    <a:pt x="345080" y="297852"/>
                  </a:lnTo>
                  <a:lnTo>
                    <a:pt x="355560" y="294169"/>
                  </a:lnTo>
                  <a:lnTo>
                    <a:pt x="361420" y="285440"/>
                  </a:lnTo>
                  <a:lnTo>
                    <a:pt x="369425" y="264022"/>
                  </a:lnTo>
                  <a:lnTo>
                    <a:pt x="369364" y="254584"/>
                  </a:lnTo>
                  <a:lnTo>
                    <a:pt x="366077" y="218600"/>
                  </a:lnTo>
                  <a:lnTo>
                    <a:pt x="365778" y="181592"/>
                  </a:lnTo>
                  <a:lnTo>
                    <a:pt x="368025" y="173640"/>
                  </a:lnTo>
                  <a:lnTo>
                    <a:pt x="371001" y="167283"/>
                  </a:lnTo>
                  <a:lnTo>
                    <a:pt x="372322" y="161636"/>
                  </a:lnTo>
                  <a:lnTo>
                    <a:pt x="373522" y="159791"/>
                  </a:lnTo>
                  <a:lnTo>
                    <a:pt x="375168" y="158562"/>
                  </a:lnTo>
                  <a:lnTo>
                    <a:pt x="380101" y="157195"/>
                  </a:lnTo>
                  <a:lnTo>
                    <a:pt x="387940" y="156588"/>
                  </a:lnTo>
                  <a:lnTo>
                    <a:pt x="401871" y="160291"/>
                  </a:lnTo>
                  <a:lnTo>
                    <a:pt x="424535" y="171559"/>
                  </a:lnTo>
                  <a:lnTo>
                    <a:pt x="444371" y="189135"/>
                  </a:lnTo>
                  <a:lnTo>
                    <a:pt x="443314" y="225469"/>
                  </a:lnTo>
                  <a:lnTo>
                    <a:pt x="441515" y="241472"/>
                  </a:lnTo>
                  <a:lnTo>
                    <a:pt x="435995" y="251576"/>
                  </a:lnTo>
                  <a:lnTo>
                    <a:pt x="428110" y="261139"/>
                  </a:lnTo>
                  <a:lnTo>
                    <a:pt x="427132" y="266341"/>
                  </a:lnTo>
                  <a:lnTo>
                    <a:pt x="426756" y="276606"/>
                  </a:lnTo>
                  <a:lnTo>
                    <a:pt x="427590" y="277078"/>
                  </a:lnTo>
                  <a:lnTo>
                    <a:pt x="448679" y="277985"/>
                  </a:lnTo>
                  <a:lnTo>
                    <a:pt x="455671" y="275748"/>
                  </a:lnTo>
                  <a:lnTo>
                    <a:pt x="471104" y="263368"/>
                  </a:lnTo>
                  <a:lnTo>
                    <a:pt x="489611" y="243769"/>
                  </a:lnTo>
                  <a:lnTo>
                    <a:pt x="505046" y="208945"/>
                  </a:lnTo>
                  <a:lnTo>
                    <a:pt x="515538" y="178017"/>
                  </a:lnTo>
                  <a:lnTo>
                    <a:pt x="523507" y="142431"/>
                  </a:lnTo>
                  <a:lnTo>
                    <a:pt x="525330" y="110692"/>
                  </a:lnTo>
                  <a:lnTo>
                    <a:pt x="520455" y="74726"/>
                  </a:lnTo>
                  <a:lnTo>
                    <a:pt x="518613" y="42285"/>
                  </a:lnTo>
                  <a:lnTo>
                    <a:pt x="516037" y="21343"/>
                  </a:lnTo>
                  <a:lnTo>
                    <a:pt x="511021" y="2993"/>
                  </a:lnTo>
                  <a:lnTo>
                    <a:pt x="510755" y="0"/>
                  </a:lnTo>
                  <a:lnTo>
                    <a:pt x="510635" y="1492"/>
                  </a:lnTo>
                  <a:lnTo>
                    <a:pt x="528453" y="36208"/>
                  </a:lnTo>
                  <a:lnTo>
                    <a:pt x="541037" y="72549"/>
                  </a:lnTo>
                  <a:lnTo>
                    <a:pt x="555229" y="106860"/>
                  </a:lnTo>
                  <a:lnTo>
                    <a:pt x="571029" y="141987"/>
                  </a:lnTo>
                  <a:lnTo>
                    <a:pt x="578982" y="159540"/>
                  </a:lnTo>
                  <a:lnTo>
                    <a:pt x="601533" y="193641"/>
                  </a:lnTo>
                  <a:lnTo>
                    <a:pt x="597802" y="194036"/>
                  </a:lnTo>
                  <a:lnTo>
                    <a:pt x="587289" y="194153"/>
                  </a:lnTo>
                  <a:lnTo>
                    <a:pt x="578235" y="189665"/>
                  </a:lnTo>
                  <a:lnTo>
                    <a:pt x="548640" y="163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SMARTInkShape-875"/>
            <p:cNvSpPr/>
            <p:nvPr>
              <p:custDataLst>
                <p:tags r:id="rId133"/>
              </p:custDataLst>
            </p:nvPr>
          </p:nvSpPr>
          <p:spPr>
            <a:xfrm>
              <a:off x="8069580" y="2294217"/>
              <a:ext cx="350385" cy="182284"/>
            </a:xfrm>
            <a:custGeom>
              <a:avLst/>
              <a:gdLst/>
              <a:ahLst/>
              <a:cxnLst/>
              <a:rect l="0" t="0" r="0" b="0"/>
              <a:pathLst>
                <a:path w="350385" h="182284">
                  <a:moveTo>
                    <a:pt x="0" y="182283"/>
                  </a:moveTo>
                  <a:lnTo>
                    <a:pt x="0" y="182283"/>
                  </a:lnTo>
                  <a:lnTo>
                    <a:pt x="32361" y="174193"/>
                  </a:lnTo>
                  <a:lnTo>
                    <a:pt x="68324" y="156288"/>
                  </a:lnTo>
                  <a:lnTo>
                    <a:pt x="99009" y="134187"/>
                  </a:lnTo>
                  <a:lnTo>
                    <a:pt x="131916" y="103387"/>
                  </a:lnTo>
                  <a:lnTo>
                    <a:pt x="168539" y="67057"/>
                  </a:lnTo>
                  <a:lnTo>
                    <a:pt x="184312" y="53564"/>
                  </a:lnTo>
                  <a:lnTo>
                    <a:pt x="188915" y="50750"/>
                  </a:lnTo>
                  <a:lnTo>
                    <a:pt x="192830" y="49721"/>
                  </a:lnTo>
                  <a:lnTo>
                    <a:pt x="196287" y="49882"/>
                  </a:lnTo>
                  <a:lnTo>
                    <a:pt x="207919" y="52178"/>
                  </a:lnTo>
                  <a:lnTo>
                    <a:pt x="210579" y="54059"/>
                  </a:lnTo>
                  <a:lnTo>
                    <a:pt x="220933" y="69246"/>
                  </a:lnTo>
                  <a:lnTo>
                    <a:pt x="242247" y="104605"/>
                  </a:lnTo>
                  <a:lnTo>
                    <a:pt x="256682" y="134175"/>
                  </a:lnTo>
                  <a:lnTo>
                    <a:pt x="258861" y="140582"/>
                  </a:lnTo>
                  <a:lnTo>
                    <a:pt x="266594" y="151659"/>
                  </a:lnTo>
                  <a:lnTo>
                    <a:pt x="262623" y="151760"/>
                  </a:lnTo>
                  <a:lnTo>
                    <a:pt x="258397" y="147268"/>
                  </a:lnTo>
                  <a:lnTo>
                    <a:pt x="238733" y="112663"/>
                  </a:lnTo>
                  <a:lnTo>
                    <a:pt x="231979" y="95521"/>
                  </a:lnTo>
                  <a:lnTo>
                    <a:pt x="229267" y="65144"/>
                  </a:lnTo>
                  <a:lnTo>
                    <a:pt x="231056" y="41177"/>
                  </a:lnTo>
                  <a:lnTo>
                    <a:pt x="241624" y="13434"/>
                  </a:lnTo>
                  <a:lnTo>
                    <a:pt x="246523" y="6203"/>
                  </a:lnTo>
                  <a:lnTo>
                    <a:pt x="249862" y="3937"/>
                  </a:lnTo>
                  <a:lnTo>
                    <a:pt x="261805" y="746"/>
                  </a:lnTo>
                  <a:lnTo>
                    <a:pt x="268193" y="0"/>
                  </a:lnTo>
                  <a:lnTo>
                    <a:pt x="296775" y="23851"/>
                  </a:lnTo>
                  <a:lnTo>
                    <a:pt x="321527" y="58325"/>
                  </a:lnTo>
                  <a:lnTo>
                    <a:pt x="342689" y="92164"/>
                  </a:lnTo>
                  <a:lnTo>
                    <a:pt x="348199" y="104216"/>
                  </a:lnTo>
                  <a:lnTo>
                    <a:pt x="350384" y="113148"/>
                  </a:lnTo>
                  <a:lnTo>
                    <a:pt x="335280" y="75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SMARTInkShape-876"/>
            <p:cNvSpPr/>
            <p:nvPr>
              <p:custDataLst>
                <p:tags r:id="rId134"/>
              </p:custDataLst>
            </p:nvPr>
          </p:nvSpPr>
          <p:spPr>
            <a:xfrm>
              <a:off x="7947660" y="2203685"/>
              <a:ext cx="312886" cy="143276"/>
            </a:xfrm>
            <a:custGeom>
              <a:avLst/>
              <a:gdLst/>
              <a:ahLst/>
              <a:cxnLst/>
              <a:rect l="0" t="0" r="0" b="0"/>
              <a:pathLst>
                <a:path w="312886" h="143276">
                  <a:moveTo>
                    <a:pt x="0" y="143275"/>
                  </a:moveTo>
                  <a:lnTo>
                    <a:pt x="0" y="143275"/>
                  </a:lnTo>
                  <a:lnTo>
                    <a:pt x="32361" y="114959"/>
                  </a:lnTo>
                  <a:lnTo>
                    <a:pt x="59538" y="96541"/>
                  </a:lnTo>
                  <a:lnTo>
                    <a:pt x="96381" y="74395"/>
                  </a:lnTo>
                  <a:lnTo>
                    <a:pt x="126656" y="56782"/>
                  </a:lnTo>
                  <a:lnTo>
                    <a:pt x="151325" y="44973"/>
                  </a:lnTo>
                  <a:lnTo>
                    <a:pt x="179624" y="32020"/>
                  </a:lnTo>
                  <a:lnTo>
                    <a:pt x="201876" y="22538"/>
                  </a:lnTo>
                  <a:lnTo>
                    <a:pt x="235631" y="9745"/>
                  </a:lnTo>
                  <a:lnTo>
                    <a:pt x="269630" y="1828"/>
                  </a:lnTo>
                  <a:lnTo>
                    <a:pt x="297790" y="0"/>
                  </a:lnTo>
                  <a:lnTo>
                    <a:pt x="309022" y="2833"/>
                  </a:lnTo>
                  <a:lnTo>
                    <a:pt x="311848" y="4774"/>
                  </a:lnTo>
                  <a:lnTo>
                    <a:pt x="312885" y="6914"/>
                  </a:lnTo>
                  <a:lnTo>
                    <a:pt x="312420" y="13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SMARTInkShape-877"/>
            <p:cNvSpPr/>
            <p:nvPr>
              <p:custDataLst>
                <p:tags r:id="rId135"/>
              </p:custDataLst>
            </p:nvPr>
          </p:nvSpPr>
          <p:spPr>
            <a:xfrm>
              <a:off x="8115300" y="2202180"/>
              <a:ext cx="53209" cy="265050"/>
            </a:xfrm>
            <a:custGeom>
              <a:avLst/>
              <a:gdLst/>
              <a:ahLst/>
              <a:cxnLst/>
              <a:rect l="0" t="0" r="0" b="0"/>
              <a:pathLst>
                <a:path w="53209" h="265050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2259" y="65569"/>
                  </a:lnTo>
                  <a:lnTo>
                    <a:pt x="8289" y="103530"/>
                  </a:lnTo>
                  <a:lnTo>
                    <a:pt x="15437" y="138484"/>
                  </a:lnTo>
                  <a:lnTo>
                    <a:pt x="22919" y="171137"/>
                  </a:lnTo>
                  <a:lnTo>
                    <a:pt x="33031" y="204925"/>
                  </a:lnTo>
                  <a:lnTo>
                    <a:pt x="48261" y="240783"/>
                  </a:lnTo>
                  <a:lnTo>
                    <a:pt x="52336" y="255434"/>
                  </a:lnTo>
                  <a:lnTo>
                    <a:pt x="53208" y="265049"/>
                  </a:lnTo>
                  <a:lnTo>
                    <a:pt x="28539" y="229226"/>
                  </a:lnTo>
                  <a:lnTo>
                    <a:pt x="2286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SMARTInkShape-878"/>
            <p:cNvSpPr/>
            <p:nvPr>
              <p:custDataLst>
                <p:tags r:id="rId136"/>
              </p:custDataLst>
            </p:nvPr>
          </p:nvSpPr>
          <p:spPr>
            <a:xfrm>
              <a:off x="8384096" y="1600802"/>
              <a:ext cx="577024" cy="349735"/>
            </a:xfrm>
            <a:custGeom>
              <a:avLst/>
              <a:gdLst/>
              <a:ahLst/>
              <a:cxnLst/>
              <a:rect l="0" t="0" r="0" b="0"/>
              <a:pathLst>
                <a:path w="577024" h="349735">
                  <a:moveTo>
                    <a:pt x="36004" y="197518"/>
                  </a:moveTo>
                  <a:lnTo>
                    <a:pt x="36004" y="197518"/>
                  </a:lnTo>
                  <a:lnTo>
                    <a:pt x="27915" y="229879"/>
                  </a:lnTo>
                  <a:lnTo>
                    <a:pt x="14792" y="262140"/>
                  </a:lnTo>
                  <a:lnTo>
                    <a:pt x="2118" y="295796"/>
                  </a:lnTo>
                  <a:lnTo>
                    <a:pt x="0" y="318360"/>
                  </a:lnTo>
                  <a:lnTo>
                    <a:pt x="4629" y="342856"/>
                  </a:lnTo>
                  <a:lnTo>
                    <a:pt x="5774" y="345210"/>
                  </a:lnTo>
                  <a:lnTo>
                    <a:pt x="7383" y="346780"/>
                  </a:lnTo>
                  <a:lnTo>
                    <a:pt x="11430" y="348523"/>
                  </a:lnTo>
                  <a:lnTo>
                    <a:pt x="23413" y="349734"/>
                  </a:lnTo>
                  <a:lnTo>
                    <a:pt x="28432" y="347579"/>
                  </a:lnTo>
                  <a:lnTo>
                    <a:pt x="30956" y="345819"/>
                  </a:lnTo>
                  <a:lnTo>
                    <a:pt x="38553" y="335251"/>
                  </a:lnTo>
                  <a:lnTo>
                    <a:pt x="53784" y="300004"/>
                  </a:lnTo>
                  <a:lnTo>
                    <a:pt x="64226" y="267804"/>
                  </a:lnTo>
                  <a:lnTo>
                    <a:pt x="66287" y="229736"/>
                  </a:lnTo>
                  <a:lnTo>
                    <a:pt x="66444" y="216112"/>
                  </a:lnTo>
                  <a:lnTo>
                    <a:pt x="65611" y="214994"/>
                  </a:lnTo>
                  <a:lnTo>
                    <a:pt x="59178" y="212845"/>
                  </a:lnTo>
                  <a:lnTo>
                    <a:pt x="58875" y="249669"/>
                  </a:lnTo>
                  <a:lnTo>
                    <a:pt x="61125" y="268004"/>
                  </a:lnTo>
                  <a:lnTo>
                    <a:pt x="69472" y="292909"/>
                  </a:lnTo>
                  <a:lnTo>
                    <a:pt x="80823" y="308943"/>
                  </a:lnTo>
                  <a:lnTo>
                    <a:pt x="96846" y="317032"/>
                  </a:lnTo>
                  <a:lnTo>
                    <a:pt x="115538" y="321755"/>
                  </a:lnTo>
                  <a:lnTo>
                    <a:pt x="129491" y="321032"/>
                  </a:lnTo>
                  <a:lnTo>
                    <a:pt x="146864" y="315865"/>
                  </a:lnTo>
                  <a:lnTo>
                    <a:pt x="157524" y="306843"/>
                  </a:lnTo>
                  <a:lnTo>
                    <a:pt x="183271" y="272216"/>
                  </a:lnTo>
                  <a:lnTo>
                    <a:pt x="203633" y="234819"/>
                  </a:lnTo>
                  <a:lnTo>
                    <a:pt x="216624" y="204901"/>
                  </a:lnTo>
                  <a:lnTo>
                    <a:pt x="225833" y="172330"/>
                  </a:lnTo>
                  <a:lnTo>
                    <a:pt x="231667" y="135868"/>
                  </a:lnTo>
                  <a:lnTo>
                    <a:pt x="235653" y="100511"/>
                  </a:lnTo>
                  <a:lnTo>
                    <a:pt x="238191" y="79051"/>
                  </a:lnTo>
                  <a:lnTo>
                    <a:pt x="235178" y="42194"/>
                  </a:lnTo>
                  <a:lnTo>
                    <a:pt x="232178" y="23650"/>
                  </a:lnTo>
                  <a:lnTo>
                    <a:pt x="225927" y="9688"/>
                  </a:lnTo>
                  <a:lnTo>
                    <a:pt x="221169" y="3971"/>
                  </a:lnTo>
                  <a:lnTo>
                    <a:pt x="212734" y="0"/>
                  </a:lnTo>
                  <a:lnTo>
                    <a:pt x="212244" y="646"/>
                  </a:lnTo>
                  <a:lnTo>
                    <a:pt x="211458" y="10024"/>
                  </a:lnTo>
                  <a:lnTo>
                    <a:pt x="209064" y="25407"/>
                  </a:lnTo>
                  <a:lnTo>
                    <a:pt x="204715" y="61450"/>
                  </a:lnTo>
                  <a:lnTo>
                    <a:pt x="208007" y="92949"/>
                  </a:lnTo>
                  <a:lnTo>
                    <a:pt x="210299" y="127776"/>
                  </a:lnTo>
                  <a:lnTo>
                    <a:pt x="215023" y="164906"/>
                  </a:lnTo>
                  <a:lnTo>
                    <a:pt x="225830" y="198674"/>
                  </a:lnTo>
                  <a:lnTo>
                    <a:pt x="239757" y="230128"/>
                  </a:lnTo>
                  <a:lnTo>
                    <a:pt x="258652" y="252806"/>
                  </a:lnTo>
                  <a:lnTo>
                    <a:pt x="280338" y="266205"/>
                  </a:lnTo>
                  <a:lnTo>
                    <a:pt x="309575" y="272234"/>
                  </a:lnTo>
                  <a:lnTo>
                    <a:pt x="321562" y="273058"/>
                  </a:lnTo>
                  <a:lnTo>
                    <a:pt x="334792" y="268909"/>
                  </a:lnTo>
                  <a:lnTo>
                    <a:pt x="354261" y="257053"/>
                  </a:lnTo>
                  <a:lnTo>
                    <a:pt x="364565" y="246838"/>
                  </a:lnTo>
                  <a:lnTo>
                    <a:pt x="380336" y="217326"/>
                  </a:lnTo>
                  <a:lnTo>
                    <a:pt x="395462" y="183180"/>
                  </a:lnTo>
                  <a:lnTo>
                    <a:pt x="400519" y="146739"/>
                  </a:lnTo>
                  <a:lnTo>
                    <a:pt x="401601" y="110460"/>
                  </a:lnTo>
                  <a:lnTo>
                    <a:pt x="401715" y="93924"/>
                  </a:lnTo>
                  <a:lnTo>
                    <a:pt x="400038" y="89509"/>
                  </a:lnTo>
                  <a:lnTo>
                    <a:pt x="384594" y="73552"/>
                  </a:lnTo>
                  <a:lnTo>
                    <a:pt x="379175" y="70455"/>
                  </a:lnTo>
                  <a:lnTo>
                    <a:pt x="376544" y="69630"/>
                  </a:lnTo>
                  <a:lnTo>
                    <a:pt x="373097" y="70772"/>
                  </a:lnTo>
                  <a:lnTo>
                    <a:pt x="354580" y="85290"/>
                  </a:lnTo>
                  <a:lnTo>
                    <a:pt x="331797" y="118124"/>
                  </a:lnTo>
                  <a:lnTo>
                    <a:pt x="323366" y="137869"/>
                  </a:lnTo>
                  <a:lnTo>
                    <a:pt x="322612" y="154639"/>
                  </a:lnTo>
                  <a:lnTo>
                    <a:pt x="331258" y="191652"/>
                  </a:lnTo>
                  <a:lnTo>
                    <a:pt x="343425" y="224184"/>
                  </a:lnTo>
                  <a:lnTo>
                    <a:pt x="350719" y="232794"/>
                  </a:lnTo>
                  <a:lnTo>
                    <a:pt x="376157" y="254981"/>
                  </a:lnTo>
                  <a:lnTo>
                    <a:pt x="381351" y="256924"/>
                  </a:lnTo>
                  <a:lnTo>
                    <a:pt x="416357" y="258342"/>
                  </a:lnTo>
                  <a:lnTo>
                    <a:pt x="426220" y="258438"/>
                  </a:lnTo>
                  <a:lnTo>
                    <a:pt x="428228" y="257605"/>
                  </a:lnTo>
                  <a:lnTo>
                    <a:pt x="429568" y="256202"/>
                  </a:lnTo>
                  <a:lnTo>
                    <a:pt x="431716" y="251914"/>
                  </a:lnTo>
                  <a:lnTo>
                    <a:pt x="431891" y="252408"/>
                  </a:lnTo>
                  <a:lnTo>
                    <a:pt x="432243" y="258478"/>
                  </a:lnTo>
                  <a:lnTo>
                    <a:pt x="436290" y="258478"/>
                  </a:lnTo>
                  <a:lnTo>
                    <a:pt x="437480" y="257631"/>
                  </a:lnTo>
                  <a:lnTo>
                    <a:pt x="438275" y="256220"/>
                  </a:lnTo>
                  <a:lnTo>
                    <a:pt x="439551" y="251917"/>
                  </a:lnTo>
                  <a:lnTo>
                    <a:pt x="441982" y="251329"/>
                  </a:lnTo>
                  <a:lnTo>
                    <a:pt x="443816" y="251172"/>
                  </a:lnTo>
                  <a:lnTo>
                    <a:pt x="448112" y="248740"/>
                  </a:lnTo>
                  <a:lnTo>
                    <a:pt x="485799" y="225685"/>
                  </a:lnTo>
                  <a:lnTo>
                    <a:pt x="496686" y="217657"/>
                  </a:lnTo>
                  <a:lnTo>
                    <a:pt x="533146" y="195028"/>
                  </a:lnTo>
                  <a:lnTo>
                    <a:pt x="559151" y="180079"/>
                  </a:lnTo>
                  <a:lnTo>
                    <a:pt x="567106" y="170294"/>
                  </a:lnTo>
                  <a:lnTo>
                    <a:pt x="577023" y="151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SMARTInkShape-879"/>
            <p:cNvSpPr/>
            <p:nvPr>
              <p:custDataLst>
                <p:tags r:id="rId137"/>
              </p:custDataLst>
            </p:nvPr>
          </p:nvSpPr>
          <p:spPr>
            <a:xfrm>
              <a:off x="8200361" y="1821180"/>
              <a:ext cx="151160" cy="181008"/>
            </a:xfrm>
            <a:custGeom>
              <a:avLst/>
              <a:gdLst/>
              <a:ahLst/>
              <a:cxnLst/>
              <a:rect l="0" t="0" r="0" b="0"/>
              <a:pathLst>
                <a:path w="151160" h="181008">
                  <a:moveTo>
                    <a:pt x="29239" y="0"/>
                  </a:moveTo>
                  <a:lnTo>
                    <a:pt x="29239" y="0"/>
                  </a:lnTo>
                  <a:lnTo>
                    <a:pt x="17103" y="28316"/>
                  </a:lnTo>
                  <a:lnTo>
                    <a:pt x="5511" y="62106"/>
                  </a:lnTo>
                  <a:lnTo>
                    <a:pt x="759" y="93567"/>
                  </a:lnTo>
                  <a:lnTo>
                    <a:pt x="0" y="127608"/>
                  </a:lnTo>
                  <a:lnTo>
                    <a:pt x="2979" y="140253"/>
                  </a:lnTo>
                  <a:lnTo>
                    <a:pt x="9384" y="149259"/>
                  </a:lnTo>
                  <a:lnTo>
                    <a:pt x="42116" y="176557"/>
                  </a:lnTo>
                  <a:lnTo>
                    <a:pt x="57232" y="181007"/>
                  </a:lnTo>
                  <a:lnTo>
                    <a:pt x="83593" y="176426"/>
                  </a:lnTo>
                  <a:lnTo>
                    <a:pt x="113259" y="165111"/>
                  </a:lnTo>
                  <a:lnTo>
                    <a:pt x="120812" y="160874"/>
                  </a:lnTo>
                  <a:lnTo>
                    <a:pt x="150478" y="122904"/>
                  </a:lnTo>
                  <a:lnTo>
                    <a:pt x="151159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SMARTInkShape-880"/>
            <p:cNvSpPr/>
            <p:nvPr>
              <p:custDataLst>
                <p:tags r:id="rId138"/>
              </p:custDataLst>
            </p:nvPr>
          </p:nvSpPr>
          <p:spPr>
            <a:xfrm>
              <a:off x="7994332" y="1798320"/>
              <a:ext cx="165749" cy="257434"/>
            </a:xfrm>
            <a:custGeom>
              <a:avLst/>
              <a:gdLst/>
              <a:ahLst/>
              <a:cxnLst/>
              <a:rect l="0" t="0" r="0" b="0"/>
              <a:pathLst>
                <a:path w="165749" h="257434">
                  <a:moveTo>
                    <a:pt x="159068" y="0"/>
                  </a:moveTo>
                  <a:lnTo>
                    <a:pt x="159068" y="0"/>
                  </a:lnTo>
                  <a:lnTo>
                    <a:pt x="136490" y="4515"/>
                  </a:lnTo>
                  <a:lnTo>
                    <a:pt x="103313" y="13013"/>
                  </a:lnTo>
                  <a:lnTo>
                    <a:pt x="66442" y="31231"/>
                  </a:lnTo>
                  <a:lnTo>
                    <a:pt x="39902" y="48577"/>
                  </a:lnTo>
                  <a:lnTo>
                    <a:pt x="6286" y="85607"/>
                  </a:lnTo>
                  <a:lnTo>
                    <a:pt x="1193" y="100530"/>
                  </a:lnTo>
                  <a:lnTo>
                    <a:pt x="0" y="107616"/>
                  </a:lnTo>
                  <a:lnTo>
                    <a:pt x="1376" y="110690"/>
                  </a:lnTo>
                  <a:lnTo>
                    <a:pt x="7420" y="116365"/>
                  </a:lnTo>
                  <a:lnTo>
                    <a:pt x="24389" y="124319"/>
                  </a:lnTo>
                  <a:lnTo>
                    <a:pt x="60334" y="131110"/>
                  </a:lnTo>
                  <a:lnTo>
                    <a:pt x="94598" y="135965"/>
                  </a:lnTo>
                  <a:lnTo>
                    <a:pt x="127047" y="142161"/>
                  </a:lnTo>
                  <a:lnTo>
                    <a:pt x="145159" y="145697"/>
                  </a:lnTo>
                  <a:lnTo>
                    <a:pt x="163517" y="157799"/>
                  </a:lnTo>
                  <a:lnTo>
                    <a:pt x="164575" y="159386"/>
                  </a:lnTo>
                  <a:lnTo>
                    <a:pt x="165748" y="163407"/>
                  </a:lnTo>
                  <a:lnTo>
                    <a:pt x="138833" y="199086"/>
                  </a:lnTo>
                  <a:lnTo>
                    <a:pt x="107124" y="222708"/>
                  </a:lnTo>
                  <a:lnTo>
                    <a:pt x="71856" y="244768"/>
                  </a:lnTo>
                  <a:lnTo>
                    <a:pt x="47248" y="256610"/>
                  </a:lnTo>
                  <a:lnTo>
                    <a:pt x="43881" y="257433"/>
                  </a:lnTo>
                  <a:lnTo>
                    <a:pt x="41637" y="256289"/>
                  </a:lnTo>
                  <a:lnTo>
                    <a:pt x="40141" y="253833"/>
                  </a:lnTo>
                  <a:lnTo>
                    <a:pt x="38035" y="242285"/>
                  </a:lnTo>
                  <a:lnTo>
                    <a:pt x="39668" y="221366"/>
                  </a:lnTo>
                  <a:lnTo>
                    <a:pt x="4476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SMARTInkShape-881"/>
            <p:cNvSpPr/>
            <p:nvPr>
              <p:custDataLst>
                <p:tags r:id="rId139"/>
              </p:custDataLst>
            </p:nvPr>
          </p:nvSpPr>
          <p:spPr>
            <a:xfrm>
              <a:off x="8145976" y="1305578"/>
              <a:ext cx="540825" cy="324523"/>
            </a:xfrm>
            <a:custGeom>
              <a:avLst/>
              <a:gdLst/>
              <a:ahLst/>
              <a:cxnLst/>
              <a:rect l="0" t="0" r="0" b="0"/>
              <a:pathLst>
                <a:path w="540825" h="324523">
                  <a:moveTo>
                    <a:pt x="22664" y="218422"/>
                  </a:moveTo>
                  <a:lnTo>
                    <a:pt x="22664" y="218422"/>
                  </a:lnTo>
                  <a:lnTo>
                    <a:pt x="6483" y="250784"/>
                  </a:lnTo>
                  <a:lnTo>
                    <a:pt x="797" y="273445"/>
                  </a:lnTo>
                  <a:lnTo>
                    <a:pt x="0" y="300599"/>
                  </a:lnTo>
                  <a:lnTo>
                    <a:pt x="1628" y="304533"/>
                  </a:lnTo>
                  <a:lnTo>
                    <a:pt x="7953" y="311163"/>
                  </a:lnTo>
                  <a:lnTo>
                    <a:pt x="14150" y="314673"/>
                  </a:lnTo>
                  <a:lnTo>
                    <a:pt x="25028" y="316927"/>
                  </a:lnTo>
                  <a:lnTo>
                    <a:pt x="36817" y="313272"/>
                  </a:lnTo>
                  <a:lnTo>
                    <a:pt x="39720" y="311289"/>
                  </a:lnTo>
                  <a:lnTo>
                    <a:pt x="42944" y="306827"/>
                  </a:lnTo>
                  <a:lnTo>
                    <a:pt x="57523" y="272126"/>
                  </a:lnTo>
                  <a:lnTo>
                    <a:pt x="60337" y="250654"/>
                  </a:lnTo>
                  <a:lnTo>
                    <a:pt x="58315" y="243189"/>
                  </a:lnTo>
                  <a:lnTo>
                    <a:pt x="55444" y="237050"/>
                  </a:lnTo>
                  <a:lnTo>
                    <a:pt x="53234" y="226521"/>
                  </a:lnTo>
                  <a:lnTo>
                    <a:pt x="53146" y="259363"/>
                  </a:lnTo>
                  <a:lnTo>
                    <a:pt x="59229" y="281480"/>
                  </a:lnTo>
                  <a:lnTo>
                    <a:pt x="66988" y="297031"/>
                  </a:lnTo>
                  <a:lnTo>
                    <a:pt x="79635" y="311517"/>
                  </a:lnTo>
                  <a:lnTo>
                    <a:pt x="93261" y="320700"/>
                  </a:lnTo>
                  <a:lnTo>
                    <a:pt x="103883" y="323798"/>
                  </a:lnTo>
                  <a:lnTo>
                    <a:pt x="112665" y="324522"/>
                  </a:lnTo>
                  <a:lnTo>
                    <a:pt x="119957" y="322587"/>
                  </a:lnTo>
                  <a:lnTo>
                    <a:pt x="135581" y="314445"/>
                  </a:lnTo>
                  <a:lnTo>
                    <a:pt x="147356" y="287063"/>
                  </a:lnTo>
                  <a:lnTo>
                    <a:pt x="159363" y="250622"/>
                  </a:lnTo>
                  <a:lnTo>
                    <a:pt x="169189" y="215827"/>
                  </a:lnTo>
                  <a:lnTo>
                    <a:pt x="168041" y="181315"/>
                  </a:lnTo>
                  <a:lnTo>
                    <a:pt x="167562" y="145993"/>
                  </a:lnTo>
                  <a:lnTo>
                    <a:pt x="167445" y="112296"/>
                  </a:lnTo>
                  <a:lnTo>
                    <a:pt x="168290" y="124865"/>
                  </a:lnTo>
                  <a:lnTo>
                    <a:pt x="174005" y="158187"/>
                  </a:lnTo>
                  <a:lnTo>
                    <a:pt x="180938" y="188932"/>
                  </a:lnTo>
                  <a:lnTo>
                    <a:pt x="188845" y="215235"/>
                  </a:lnTo>
                  <a:lnTo>
                    <a:pt x="207057" y="249653"/>
                  </a:lnTo>
                  <a:lnTo>
                    <a:pt x="214965" y="259960"/>
                  </a:lnTo>
                  <a:lnTo>
                    <a:pt x="233839" y="273476"/>
                  </a:lnTo>
                  <a:lnTo>
                    <a:pt x="248829" y="277632"/>
                  </a:lnTo>
                  <a:lnTo>
                    <a:pt x="259950" y="278864"/>
                  </a:lnTo>
                  <a:lnTo>
                    <a:pt x="272654" y="275183"/>
                  </a:lnTo>
                  <a:lnTo>
                    <a:pt x="279962" y="268767"/>
                  </a:lnTo>
                  <a:lnTo>
                    <a:pt x="300293" y="239037"/>
                  </a:lnTo>
                  <a:lnTo>
                    <a:pt x="317738" y="202237"/>
                  </a:lnTo>
                  <a:lnTo>
                    <a:pt x="326840" y="170164"/>
                  </a:lnTo>
                  <a:lnTo>
                    <a:pt x="334899" y="133850"/>
                  </a:lnTo>
                  <a:lnTo>
                    <a:pt x="342649" y="96279"/>
                  </a:lnTo>
                  <a:lnTo>
                    <a:pt x="348050" y="60594"/>
                  </a:lnTo>
                  <a:lnTo>
                    <a:pt x="349650" y="30829"/>
                  </a:lnTo>
                  <a:lnTo>
                    <a:pt x="349177" y="15667"/>
                  </a:lnTo>
                  <a:lnTo>
                    <a:pt x="343724" y="9"/>
                  </a:lnTo>
                  <a:lnTo>
                    <a:pt x="342538" y="0"/>
                  </a:lnTo>
                  <a:lnTo>
                    <a:pt x="338960" y="2248"/>
                  </a:lnTo>
                  <a:lnTo>
                    <a:pt x="328142" y="12318"/>
                  </a:lnTo>
                  <a:lnTo>
                    <a:pt x="318258" y="30072"/>
                  </a:lnTo>
                  <a:lnTo>
                    <a:pt x="308179" y="64910"/>
                  </a:lnTo>
                  <a:lnTo>
                    <a:pt x="305309" y="102146"/>
                  </a:lnTo>
                  <a:lnTo>
                    <a:pt x="307071" y="126397"/>
                  </a:lnTo>
                  <a:lnTo>
                    <a:pt x="311627" y="141115"/>
                  </a:lnTo>
                  <a:lnTo>
                    <a:pt x="319297" y="153301"/>
                  </a:lnTo>
                  <a:lnTo>
                    <a:pt x="330608" y="162104"/>
                  </a:lnTo>
                  <a:lnTo>
                    <a:pt x="358565" y="174654"/>
                  </a:lnTo>
                  <a:lnTo>
                    <a:pt x="394630" y="179202"/>
                  </a:lnTo>
                  <a:lnTo>
                    <a:pt x="424318" y="179143"/>
                  </a:lnTo>
                  <a:lnTo>
                    <a:pt x="455409" y="174987"/>
                  </a:lnTo>
                  <a:lnTo>
                    <a:pt x="489363" y="172532"/>
                  </a:lnTo>
                  <a:lnTo>
                    <a:pt x="522193" y="166805"/>
                  </a:lnTo>
                  <a:lnTo>
                    <a:pt x="540824" y="165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SMARTInkShape-882"/>
            <p:cNvSpPr/>
            <p:nvPr>
              <p:custDataLst>
                <p:tags r:id="rId140"/>
              </p:custDataLst>
            </p:nvPr>
          </p:nvSpPr>
          <p:spPr>
            <a:xfrm>
              <a:off x="7818120" y="1550550"/>
              <a:ext cx="289561" cy="178713"/>
            </a:xfrm>
            <a:custGeom>
              <a:avLst/>
              <a:gdLst/>
              <a:ahLst/>
              <a:cxnLst/>
              <a:rect l="0" t="0" r="0" b="0"/>
              <a:pathLst>
                <a:path w="289561" h="178713">
                  <a:moveTo>
                    <a:pt x="0" y="72510"/>
                  </a:moveTo>
                  <a:lnTo>
                    <a:pt x="0" y="72510"/>
                  </a:lnTo>
                  <a:lnTo>
                    <a:pt x="8090" y="104872"/>
                  </a:lnTo>
                  <a:lnTo>
                    <a:pt x="17168" y="137132"/>
                  </a:lnTo>
                  <a:lnTo>
                    <a:pt x="27820" y="158621"/>
                  </a:lnTo>
                  <a:lnTo>
                    <a:pt x="34678" y="168204"/>
                  </a:lnTo>
                  <a:lnTo>
                    <a:pt x="37967" y="178712"/>
                  </a:lnTo>
                  <a:lnTo>
                    <a:pt x="38098" y="143461"/>
                  </a:lnTo>
                  <a:lnTo>
                    <a:pt x="42146" y="107033"/>
                  </a:lnTo>
                  <a:lnTo>
                    <a:pt x="50250" y="74155"/>
                  </a:lnTo>
                  <a:lnTo>
                    <a:pt x="51966" y="61670"/>
                  </a:lnTo>
                  <a:lnTo>
                    <a:pt x="54117" y="56817"/>
                  </a:lnTo>
                  <a:lnTo>
                    <a:pt x="61024" y="49166"/>
                  </a:lnTo>
                  <a:lnTo>
                    <a:pt x="65236" y="47634"/>
                  </a:lnTo>
                  <a:lnTo>
                    <a:pt x="85083" y="49217"/>
                  </a:lnTo>
                  <a:lnTo>
                    <a:pt x="93130" y="53973"/>
                  </a:lnTo>
                  <a:lnTo>
                    <a:pt x="107182" y="68429"/>
                  </a:lnTo>
                  <a:lnTo>
                    <a:pt x="126062" y="98219"/>
                  </a:lnTo>
                  <a:lnTo>
                    <a:pt x="140464" y="129173"/>
                  </a:lnTo>
                  <a:lnTo>
                    <a:pt x="140209" y="132299"/>
                  </a:lnTo>
                  <a:lnTo>
                    <a:pt x="139193" y="135229"/>
                  </a:lnTo>
                  <a:lnTo>
                    <a:pt x="139362" y="138029"/>
                  </a:lnTo>
                  <a:lnTo>
                    <a:pt x="141808" y="143399"/>
                  </a:lnTo>
                  <a:lnTo>
                    <a:pt x="141952" y="145169"/>
                  </a:lnTo>
                  <a:lnTo>
                    <a:pt x="141202" y="146349"/>
                  </a:lnTo>
                  <a:lnTo>
                    <a:pt x="137958" y="148244"/>
                  </a:lnTo>
                  <a:lnTo>
                    <a:pt x="137692" y="147552"/>
                  </a:lnTo>
                  <a:lnTo>
                    <a:pt x="134933" y="130996"/>
                  </a:lnTo>
                  <a:lnTo>
                    <a:pt x="131937" y="121364"/>
                  </a:lnTo>
                  <a:lnTo>
                    <a:pt x="129855" y="87159"/>
                  </a:lnTo>
                  <a:lnTo>
                    <a:pt x="138711" y="58701"/>
                  </a:lnTo>
                  <a:lnTo>
                    <a:pt x="151397" y="27426"/>
                  </a:lnTo>
                  <a:lnTo>
                    <a:pt x="159857" y="10704"/>
                  </a:lnTo>
                  <a:lnTo>
                    <a:pt x="164145" y="5906"/>
                  </a:lnTo>
                  <a:lnTo>
                    <a:pt x="173425" y="575"/>
                  </a:lnTo>
                  <a:lnTo>
                    <a:pt x="177423" y="0"/>
                  </a:lnTo>
                  <a:lnTo>
                    <a:pt x="184123" y="1619"/>
                  </a:lnTo>
                  <a:lnTo>
                    <a:pt x="196702" y="7290"/>
                  </a:lnTo>
                  <a:lnTo>
                    <a:pt x="203980" y="16430"/>
                  </a:lnTo>
                  <a:lnTo>
                    <a:pt x="220826" y="51667"/>
                  </a:lnTo>
                  <a:lnTo>
                    <a:pt x="232813" y="87169"/>
                  </a:lnTo>
                  <a:lnTo>
                    <a:pt x="236768" y="120496"/>
                  </a:lnTo>
                  <a:lnTo>
                    <a:pt x="246786" y="146134"/>
                  </a:lnTo>
                  <a:lnTo>
                    <a:pt x="250037" y="149532"/>
                  </a:lnTo>
                  <a:lnTo>
                    <a:pt x="258165" y="153309"/>
                  </a:lnTo>
                  <a:lnTo>
                    <a:pt x="261857" y="152623"/>
                  </a:lnTo>
                  <a:lnTo>
                    <a:pt x="268217" y="147344"/>
                  </a:lnTo>
                  <a:lnTo>
                    <a:pt x="289560" y="110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SMARTInkShape-883"/>
            <p:cNvSpPr/>
            <p:nvPr>
              <p:custDataLst>
                <p:tags r:id="rId141"/>
              </p:custDataLst>
            </p:nvPr>
          </p:nvSpPr>
          <p:spPr>
            <a:xfrm>
              <a:off x="7607927" y="1446235"/>
              <a:ext cx="202574" cy="305785"/>
            </a:xfrm>
            <a:custGeom>
              <a:avLst/>
              <a:gdLst/>
              <a:ahLst/>
              <a:cxnLst/>
              <a:rect l="0" t="0" r="0" b="0"/>
              <a:pathLst>
                <a:path w="202574" h="305785">
                  <a:moveTo>
                    <a:pt x="202573" y="32045"/>
                  </a:moveTo>
                  <a:lnTo>
                    <a:pt x="202573" y="32045"/>
                  </a:lnTo>
                  <a:lnTo>
                    <a:pt x="170212" y="15864"/>
                  </a:lnTo>
                  <a:lnTo>
                    <a:pt x="135095" y="0"/>
                  </a:lnTo>
                  <a:lnTo>
                    <a:pt x="102487" y="1191"/>
                  </a:lnTo>
                  <a:lnTo>
                    <a:pt x="67594" y="13658"/>
                  </a:lnTo>
                  <a:lnTo>
                    <a:pt x="35364" y="32427"/>
                  </a:lnTo>
                  <a:lnTo>
                    <a:pt x="8583" y="52441"/>
                  </a:lnTo>
                  <a:lnTo>
                    <a:pt x="2055" y="62559"/>
                  </a:lnTo>
                  <a:lnTo>
                    <a:pt x="315" y="67627"/>
                  </a:lnTo>
                  <a:lnTo>
                    <a:pt x="0" y="71853"/>
                  </a:lnTo>
                  <a:lnTo>
                    <a:pt x="1910" y="78807"/>
                  </a:lnTo>
                  <a:lnTo>
                    <a:pt x="29487" y="110064"/>
                  </a:lnTo>
                  <a:lnTo>
                    <a:pt x="59069" y="133001"/>
                  </a:lnTo>
                  <a:lnTo>
                    <a:pt x="96646" y="153838"/>
                  </a:lnTo>
                  <a:lnTo>
                    <a:pt x="126596" y="171425"/>
                  </a:lnTo>
                  <a:lnTo>
                    <a:pt x="146792" y="187972"/>
                  </a:lnTo>
                  <a:lnTo>
                    <a:pt x="167057" y="212259"/>
                  </a:lnTo>
                  <a:lnTo>
                    <a:pt x="172123" y="222461"/>
                  </a:lnTo>
                  <a:lnTo>
                    <a:pt x="173807" y="230956"/>
                  </a:lnTo>
                  <a:lnTo>
                    <a:pt x="173235" y="238312"/>
                  </a:lnTo>
                  <a:lnTo>
                    <a:pt x="168086" y="251001"/>
                  </a:lnTo>
                  <a:lnTo>
                    <a:pt x="159305" y="262286"/>
                  </a:lnTo>
                  <a:lnTo>
                    <a:pt x="121647" y="288466"/>
                  </a:lnTo>
                  <a:lnTo>
                    <a:pt x="94081" y="301952"/>
                  </a:lnTo>
                  <a:lnTo>
                    <a:pt x="61599" y="305784"/>
                  </a:lnTo>
                  <a:lnTo>
                    <a:pt x="57791" y="305131"/>
                  </a:lnTo>
                  <a:lnTo>
                    <a:pt x="55252" y="303849"/>
                  </a:lnTo>
                  <a:lnTo>
                    <a:pt x="47131" y="295708"/>
                  </a:lnTo>
                  <a:lnTo>
                    <a:pt x="46452" y="291640"/>
                  </a:lnTo>
                  <a:lnTo>
                    <a:pt x="53560" y="255664"/>
                  </a:lnTo>
                  <a:lnTo>
                    <a:pt x="64629" y="218811"/>
                  </a:lnTo>
                  <a:lnTo>
                    <a:pt x="73813" y="192664"/>
                  </a:lnTo>
                  <a:lnTo>
                    <a:pt x="88273" y="153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3" name="SMARTInkShape-884"/>
          <p:cNvSpPr/>
          <p:nvPr>
            <p:custDataLst>
              <p:tags r:id="rId1"/>
            </p:custDataLst>
          </p:nvPr>
        </p:nvSpPr>
        <p:spPr>
          <a:xfrm>
            <a:off x="7345680" y="1676400"/>
            <a:ext cx="30160" cy="90954"/>
          </a:xfrm>
          <a:custGeom>
            <a:avLst/>
            <a:gdLst/>
            <a:ahLst/>
            <a:cxnLst/>
            <a:rect l="0" t="0" r="0" b="0"/>
            <a:pathLst>
              <a:path w="30160" h="90954">
                <a:moveTo>
                  <a:pt x="0" y="0"/>
                </a:moveTo>
                <a:lnTo>
                  <a:pt x="0" y="0"/>
                </a:lnTo>
                <a:lnTo>
                  <a:pt x="15711" y="37504"/>
                </a:lnTo>
                <a:lnTo>
                  <a:pt x="21448" y="60591"/>
                </a:lnTo>
                <a:lnTo>
                  <a:pt x="23521" y="80228"/>
                </a:lnTo>
                <a:lnTo>
                  <a:pt x="30159" y="90953"/>
                </a:lnTo>
                <a:lnTo>
                  <a:pt x="26339" y="87250"/>
                </a:lnTo>
                <a:lnTo>
                  <a:pt x="21061" y="57147"/>
                </a:lnTo>
                <a:lnTo>
                  <a:pt x="15240" y="30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0" name="SMARTInkShape-Group176"/>
          <p:cNvGrpSpPr/>
          <p:nvPr/>
        </p:nvGrpSpPr>
        <p:grpSpPr>
          <a:xfrm>
            <a:off x="7101840" y="180917"/>
            <a:ext cx="1741119" cy="1731704"/>
            <a:chOff x="7101840" y="180917"/>
            <a:chExt cx="1741119" cy="1731704"/>
          </a:xfrm>
        </p:grpSpPr>
        <p:sp>
          <p:nvSpPr>
            <p:cNvPr id="4124" name="SMARTInkShape-885"/>
            <p:cNvSpPr/>
            <p:nvPr>
              <p:custDataLst>
                <p:tags r:id="rId125"/>
              </p:custDataLst>
            </p:nvPr>
          </p:nvSpPr>
          <p:spPr>
            <a:xfrm>
              <a:off x="7315200" y="1508760"/>
              <a:ext cx="204715" cy="403861"/>
            </a:xfrm>
            <a:custGeom>
              <a:avLst/>
              <a:gdLst/>
              <a:ahLst/>
              <a:cxnLst/>
              <a:rect l="0" t="0" r="0" b="0"/>
              <a:pathLst>
                <a:path w="204715" h="403861">
                  <a:moveTo>
                    <a:pt x="0" y="0"/>
                  </a:moveTo>
                  <a:lnTo>
                    <a:pt x="0" y="0"/>
                  </a:lnTo>
                  <a:lnTo>
                    <a:pt x="24836" y="4515"/>
                  </a:lnTo>
                  <a:lnTo>
                    <a:pt x="60144" y="12167"/>
                  </a:lnTo>
                  <a:lnTo>
                    <a:pt x="95149" y="26841"/>
                  </a:lnTo>
                  <a:lnTo>
                    <a:pt x="125747" y="46900"/>
                  </a:lnTo>
                  <a:lnTo>
                    <a:pt x="163096" y="83975"/>
                  </a:lnTo>
                  <a:lnTo>
                    <a:pt x="185025" y="120414"/>
                  </a:lnTo>
                  <a:lnTo>
                    <a:pt x="198849" y="149320"/>
                  </a:lnTo>
                  <a:lnTo>
                    <a:pt x="204379" y="182271"/>
                  </a:lnTo>
                  <a:lnTo>
                    <a:pt x="204714" y="215663"/>
                  </a:lnTo>
                  <a:lnTo>
                    <a:pt x="195110" y="251763"/>
                  </a:lnTo>
                  <a:lnTo>
                    <a:pt x="176788" y="289600"/>
                  </a:lnTo>
                  <a:lnTo>
                    <a:pt x="156678" y="327665"/>
                  </a:lnTo>
                  <a:lnTo>
                    <a:pt x="131974" y="361716"/>
                  </a:lnTo>
                  <a:lnTo>
                    <a:pt x="101981" y="399286"/>
                  </a:lnTo>
                  <a:lnTo>
                    <a:pt x="99060" y="40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SMARTInkShape-886"/>
            <p:cNvSpPr/>
            <p:nvPr>
              <p:custDataLst>
                <p:tags r:id="rId126"/>
              </p:custDataLst>
            </p:nvPr>
          </p:nvSpPr>
          <p:spPr>
            <a:xfrm>
              <a:off x="7117080" y="1045456"/>
              <a:ext cx="1725879" cy="333765"/>
            </a:xfrm>
            <a:custGeom>
              <a:avLst/>
              <a:gdLst/>
              <a:ahLst/>
              <a:cxnLst/>
              <a:rect l="0" t="0" r="0" b="0"/>
              <a:pathLst>
                <a:path w="1725879" h="333765">
                  <a:moveTo>
                    <a:pt x="0" y="333764"/>
                  </a:moveTo>
                  <a:lnTo>
                    <a:pt x="0" y="333764"/>
                  </a:lnTo>
                  <a:lnTo>
                    <a:pt x="32362" y="333764"/>
                  </a:lnTo>
                  <a:lnTo>
                    <a:pt x="61797" y="331506"/>
                  </a:lnTo>
                  <a:lnTo>
                    <a:pt x="90965" y="327681"/>
                  </a:lnTo>
                  <a:lnTo>
                    <a:pt x="118040" y="323158"/>
                  </a:lnTo>
                  <a:lnTo>
                    <a:pt x="148700" y="320584"/>
                  </a:lnTo>
                  <a:lnTo>
                    <a:pt x="182929" y="317746"/>
                  </a:lnTo>
                  <a:lnTo>
                    <a:pt x="220719" y="310841"/>
                  </a:lnTo>
                  <a:lnTo>
                    <a:pt x="241127" y="306628"/>
                  </a:lnTo>
                  <a:lnTo>
                    <a:pt x="262350" y="302127"/>
                  </a:lnTo>
                  <a:lnTo>
                    <a:pt x="284120" y="297433"/>
                  </a:lnTo>
                  <a:lnTo>
                    <a:pt x="307100" y="293456"/>
                  </a:lnTo>
                  <a:lnTo>
                    <a:pt x="330887" y="289959"/>
                  </a:lnTo>
                  <a:lnTo>
                    <a:pt x="355212" y="286781"/>
                  </a:lnTo>
                  <a:lnTo>
                    <a:pt x="379895" y="282122"/>
                  </a:lnTo>
                  <a:lnTo>
                    <a:pt x="404816" y="276476"/>
                  </a:lnTo>
                  <a:lnTo>
                    <a:pt x="429897" y="270172"/>
                  </a:lnTo>
                  <a:lnTo>
                    <a:pt x="455931" y="263429"/>
                  </a:lnTo>
                  <a:lnTo>
                    <a:pt x="482601" y="256394"/>
                  </a:lnTo>
                  <a:lnTo>
                    <a:pt x="509693" y="249164"/>
                  </a:lnTo>
                  <a:lnTo>
                    <a:pt x="537068" y="241804"/>
                  </a:lnTo>
                  <a:lnTo>
                    <a:pt x="564633" y="234357"/>
                  </a:lnTo>
                  <a:lnTo>
                    <a:pt x="592322" y="226853"/>
                  </a:lnTo>
                  <a:lnTo>
                    <a:pt x="620941" y="219310"/>
                  </a:lnTo>
                  <a:lnTo>
                    <a:pt x="650182" y="211741"/>
                  </a:lnTo>
                  <a:lnTo>
                    <a:pt x="679834" y="204156"/>
                  </a:lnTo>
                  <a:lnTo>
                    <a:pt x="710609" y="197405"/>
                  </a:lnTo>
                  <a:lnTo>
                    <a:pt x="742133" y="191211"/>
                  </a:lnTo>
                  <a:lnTo>
                    <a:pt x="774155" y="185389"/>
                  </a:lnTo>
                  <a:lnTo>
                    <a:pt x="805664" y="178121"/>
                  </a:lnTo>
                  <a:lnTo>
                    <a:pt x="836829" y="169888"/>
                  </a:lnTo>
                  <a:lnTo>
                    <a:pt x="867766" y="161014"/>
                  </a:lnTo>
                  <a:lnTo>
                    <a:pt x="899397" y="152557"/>
                  </a:lnTo>
                  <a:lnTo>
                    <a:pt x="931492" y="144379"/>
                  </a:lnTo>
                  <a:lnTo>
                    <a:pt x="963895" y="136388"/>
                  </a:lnTo>
                  <a:lnTo>
                    <a:pt x="996503" y="128520"/>
                  </a:lnTo>
                  <a:lnTo>
                    <a:pt x="1029249" y="120735"/>
                  </a:lnTo>
                  <a:lnTo>
                    <a:pt x="1062086" y="113004"/>
                  </a:lnTo>
                  <a:lnTo>
                    <a:pt x="1094985" y="106158"/>
                  </a:lnTo>
                  <a:lnTo>
                    <a:pt x="1127923" y="99900"/>
                  </a:lnTo>
                  <a:lnTo>
                    <a:pt x="1160888" y="94035"/>
                  </a:lnTo>
                  <a:lnTo>
                    <a:pt x="1193872" y="88431"/>
                  </a:lnTo>
                  <a:lnTo>
                    <a:pt x="1226868" y="83002"/>
                  </a:lnTo>
                  <a:lnTo>
                    <a:pt x="1259872" y="77689"/>
                  </a:lnTo>
                  <a:lnTo>
                    <a:pt x="1290342" y="73301"/>
                  </a:lnTo>
                  <a:lnTo>
                    <a:pt x="1319121" y="69529"/>
                  </a:lnTo>
                  <a:lnTo>
                    <a:pt x="1346774" y="66167"/>
                  </a:lnTo>
                  <a:lnTo>
                    <a:pt x="1373675" y="62233"/>
                  </a:lnTo>
                  <a:lnTo>
                    <a:pt x="1400076" y="57917"/>
                  </a:lnTo>
                  <a:lnTo>
                    <a:pt x="1426143" y="53346"/>
                  </a:lnTo>
                  <a:lnTo>
                    <a:pt x="1451142" y="48605"/>
                  </a:lnTo>
                  <a:lnTo>
                    <a:pt x="1475428" y="43752"/>
                  </a:lnTo>
                  <a:lnTo>
                    <a:pt x="1499240" y="38822"/>
                  </a:lnTo>
                  <a:lnTo>
                    <a:pt x="1521039" y="34690"/>
                  </a:lnTo>
                  <a:lnTo>
                    <a:pt x="1541499" y="31088"/>
                  </a:lnTo>
                  <a:lnTo>
                    <a:pt x="1578344" y="24828"/>
                  </a:lnTo>
                  <a:lnTo>
                    <a:pt x="1608831" y="19223"/>
                  </a:lnTo>
                  <a:lnTo>
                    <a:pt x="1645749" y="11308"/>
                  </a:lnTo>
                  <a:lnTo>
                    <a:pt x="1681635" y="1895"/>
                  </a:lnTo>
                  <a:lnTo>
                    <a:pt x="1694531" y="0"/>
                  </a:lnTo>
                  <a:lnTo>
                    <a:pt x="1725217" y="5830"/>
                  </a:lnTo>
                  <a:lnTo>
                    <a:pt x="1725878" y="6768"/>
                  </a:lnTo>
                  <a:lnTo>
                    <a:pt x="1725472" y="8240"/>
                  </a:lnTo>
                  <a:lnTo>
                    <a:pt x="1724353" y="10068"/>
                  </a:lnTo>
                  <a:lnTo>
                    <a:pt x="1722763" y="11286"/>
                  </a:lnTo>
                  <a:lnTo>
                    <a:pt x="1714501" y="1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SMARTInkShape-887"/>
            <p:cNvSpPr/>
            <p:nvPr>
              <p:custDataLst>
                <p:tags r:id="rId127"/>
              </p:custDataLst>
            </p:nvPr>
          </p:nvSpPr>
          <p:spPr>
            <a:xfrm>
              <a:off x="7726680" y="731698"/>
              <a:ext cx="574046" cy="321620"/>
            </a:xfrm>
            <a:custGeom>
              <a:avLst/>
              <a:gdLst/>
              <a:ahLst/>
              <a:cxnLst/>
              <a:rect l="0" t="0" r="0" b="0"/>
              <a:pathLst>
                <a:path w="574046" h="321620">
                  <a:moveTo>
                    <a:pt x="0" y="129362"/>
                  </a:moveTo>
                  <a:lnTo>
                    <a:pt x="0" y="129362"/>
                  </a:lnTo>
                  <a:lnTo>
                    <a:pt x="4515" y="156455"/>
                  </a:lnTo>
                  <a:lnTo>
                    <a:pt x="8090" y="177904"/>
                  </a:lnTo>
                  <a:lnTo>
                    <a:pt x="13860" y="203210"/>
                  </a:lnTo>
                  <a:lnTo>
                    <a:pt x="21093" y="231088"/>
                  </a:lnTo>
                  <a:lnTo>
                    <a:pt x="29302" y="260679"/>
                  </a:lnTo>
                  <a:lnTo>
                    <a:pt x="40682" y="295816"/>
                  </a:lnTo>
                  <a:lnTo>
                    <a:pt x="50840" y="321227"/>
                  </a:lnTo>
                  <a:lnTo>
                    <a:pt x="50827" y="321619"/>
                  </a:lnTo>
                  <a:lnTo>
                    <a:pt x="48553" y="317538"/>
                  </a:lnTo>
                  <a:lnTo>
                    <a:pt x="41923" y="280889"/>
                  </a:lnTo>
                  <a:lnTo>
                    <a:pt x="38855" y="244179"/>
                  </a:lnTo>
                  <a:lnTo>
                    <a:pt x="38324" y="208443"/>
                  </a:lnTo>
                  <a:lnTo>
                    <a:pt x="38200" y="180596"/>
                  </a:lnTo>
                  <a:lnTo>
                    <a:pt x="40402" y="153544"/>
                  </a:lnTo>
                  <a:lnTo>
                    <a:pt x="44203" y="127409"/>
                  </a:lnTo>
                  <a:lnTo>
                    <a:pt x="52796" y="89743"/>
                  </a:lnTo>
                  <a:lnTo>
                    <a:pt x="69829" y="58450"/>
                  </a:lnTo>
                  <a:lnTo>
                    <a:pt x="96350" y="26253"/>
                  </a:lnTo>
                  <a:lnTo>
                    <a:pt x="106605" y="20036"/>
                  </a:lnTo>
                  <a:lnTo>
                    <a:pt x="124156" y="16536"/>
                  </a:lnTo>
                  <a:lnTo>
                    <a:pt x="131030" y="16045"/>
                  </a:lnTo>
                  <a:lnTo>
                    <a:pt x="143185" y="20014"/>
                  </a:lnTo>
                  <a:lnTo>
                    <a:pt x="164784" y="36360"/>
                  </a:lnTo>
                  <a:lnTo>
                    <a:pt x="180247" y="54957"/>
                  </a:lnTo>
                  <a:lnTo>
                    <a:pt x="185943" y="69200"/>
                  </a:lnTo>
                  <a:lnTo>
                    <a:pt x="189600" y="94994"/>
                  </a:lnTo>
                  <a:lnTo>
                    <a:pt x="185585" y="108161"/>
                  </a:lnTo>
                  <a:lnTo>
                    <a:pt x="163607" y="144820"/>
                  </a:lnTo>
                  <a:lnTo>
                    <a:pt x="142738" y="166680"/>
                  </a:lnTo>
                  <a:lnTo>
                    <a:pt x="105775" y="191924"/>
                  </a:lnTo>
                  <a:lnTo>
                    <a:pt x="69906" y="217073"/>
                  </a:lnTo>
                  <a:lnTo>
                    <a:pt x="45292" y="233110"/>
                  </a:lnTo>
                  <a:lnTo>
                    <a:pt x="35245" y="245992"/>
                  </a:lnTo>
                  <a:lnTo>
                    <a:pt x="32598" y="252600"/>
                  </a:lnTo>
                  <a:lnTo>
                    <a:pt x="31107" y="265125"/>
                  </a:lnTo>
                  <a:lnTo>
                    <a:pt x="34711" y="279561"/>
                  </a:lnTo>
                  <a:lnTo>
                    <a:pt x="41110" y="287275"/>
                  </a:lnTo>
                  <a:lnTo>
                    <a:pt x="59015" y="299126"/>
                  </a:lnTo>
                  <a:lnTo>
                    <a:pt x="77882" y="307039"/>
                  </a:lnTo>
                  <a:lnTo>
                    <a:pt x="112250" y="305977"/>
                  </a:lnTo>
                  <a:lnTo>
                    <a:pt x="137400" y="303330"/>
                  </a:lnTo>
                  <a:lnTo>
                    <a:pt x="165923" y="291727"/>
                  </a:lnTo>
                  <a:lnTo>
                    <a:pt x="203645" y="265480"/>
                  </a:lnTo>
                  <a:lnTo>
                    <a:pt x="237480" y="233522"/>
                  </a:lnTo>
                  <a:lnTo>
                    <a:pt x="256569" y="205064"/>
                  </a:lnTo>
                  <a:lnTo>
                    <a:pt x="263698" y="184812"/>
                  </a:lnTo>
                  <a:lnTo>
                    <a:pt x="266107" y="162799"/>
                  </a:lnTo>
                  <a:lnTo>
                    <a:pt x="264611" y="158427"/>
                  </a:lnTo>
                  <a:lnTo>
                    <a:pt x="258433" y="151311"/>
                  </a:lnTo>
                  <a:lnTo>
                    <a:pt x="255262" y="149921"/>
                  </a:lnTo>
                  <a:lnTo>
                    <a:pt x="252302" y="149841"/>
                  </a:lnTo>
                  <a:lnTo>
                    <a:pt x="249481" y="150635"/>
                  </a:lnTo>
                  <a:lnTo>
                    <a:pt x="244089" y="156032"/>
                  </a:lnTo>
                  <a:lnTo>
                    <a:pt x="238870" y="165769"/>
                  </a:lnTo>
                  <a:lnTo>
                    <a:pt x="230880" y="197357"/>
                  </a:lnTo>
                  <a:lnTo>
                    <a:pt x="229050" y="232351"/>
                  </a:lnTo>
                  <a:lnTo>
                    <a:pt x="233315" y="249642"/>
                  </a:lnTo>
                  <a:lnTo>
                    <a:pt x="245237" y="271398"/>
                  </a:lnTo>
                  <a:lnTo>
                    <a:pt x="264187" y="293097"/>
                  </a:lnTo>
                  <a:lnTo>
                    <a:pt x="272920" y="298935"/>
                  </a:lnTo>
                  <a:lnTo>
                    <a:pt x="287357" y="302937"/>
                  </a:lnTo>
                  <a:lnTo>
                    <a:pt x="297329" y="301615"/>
                  </a:lnTo>
                  <a:lnTo>
                    <a:pt x="314722" y="293853"/>
                  </a:lnTo>
                  <a:lnTo>
                    <a:pt x="327837" y="284596"/>
                  </a:lnTo>
                  <a:lnTo>
                    <a:pt x="359335" y="250652"/>
                  </a:lnTo>
                  <a:lnTo>
                    <a:pt x="387163" y="215441"/>
                  </a:lnTo>
                  <a:lnTo>
                    <a:pt x="402569" y="180890"/>
                  </a:lnTo>
                  <a:lnTo>
                    <a:pt x="408840" y="151685"/>
                  </a:lnTo>
                  <a:lnTo>
                    <a:pt x="416369" y="114365"/>
                  </a:lnTo>
                  <a:lnTo>
                    <a:pt x="418994" y="99536"/>
                  </a:lnTo>
                  <a:lnTo>
                    <a:pt x="421354" y="135815"/>
                  </a:lnTo>
                  <a:lnTo>
                    <a:pt x="431250" y="173549"/>
                  </a:lnTo>
                  <a:lnTo>
                    <a:pt x="435118" y="197488"/>
                  </a:lnTo>
                  <a:lnTo>
                    <a:pt x="446236" y="219821"/>
                  </a:lnTo>
                  <a:lnTo>
                    <a:pt x="466083" y="244233"/>
                  </a:lnTo>
                  <a:lnTo>
                    <a:pt x="474130" y="248149"/>
                  </a:lnTo>
                  <a:lnTo>
                    <a:pt x="478647" y="249193"/>
                  </a:lnTo>
                  <a:lnTo>
                    <a:pt x="482504" y="249043"/>
                  </a:lnTo>
                  <a:lnTo>
                    <a:pt x="505583" y="240493"/>
                  </a:lnTo>
                  <a:lnTo>
                    <a:pt x="514828" y="233505"/>
                  </a:lnTo>
                  <a:lnTo>
                    <a:pt x="540895" y="198141"/>
                  </a:lnTo>
                  <a:lnTo>
                    <a:pt x="553025" y="169308"/>
                  </a:lnTo>
                  <a:lnTo>
                    <a:pt x="566120" y="139316"/>
                  </a:lnTo>
                  <a:lnTo>
                    <a:pt x="574045" y="108981"/>
                  </a:lnTo>
                  <a:lnTo>
                    <a:pt x="572630" y="78544"/>
                  </a:lnTo>
                  <a:lnTo>
                    <a:pt x="569466" y="42434"/>
                  </a:lnTo>
                  <a:lnTo>
                    <a:pt x="562113" y="10096"/>
                  </a:lnTo>
                  <a:lnTo>
                    <a:pt x="556362" y="0"/>
                  </a:lnTo>
                  <a:lnTo>
                    <a:pt x="525780" y="2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SMARTInkShape-888"/>
            <p:cNvSpPr/>
            <p:nvPr>
              <p:custDataLst>
                <p:tags r:id="rId128"/>
              </p:custDataLst>
            </p:nvPr>
          </p:nvSpPr>
          <p:spPr>
            <a:xfrm>
              <a:off x="8077200" y="289560"/>
              <a:ext cx="304801" cy="68581"/>
            </a:xfrm>
            <a:custGeom>
              <a:avLst/>
              <a:gdLst/>
              <a:ahLst/>
              <a:cxnLst/>
              <a:rect l="0" t="0" r="0" b="0"/>
              <a:pathLst>
                <a:path w="304801" h="68581">
                  <a:moveTo>
                    <a:pt x="0" y="68580"/>
                  </a:moveTo>
                  <a:lnTo>
                    <a:pt x="0" y="68580"/>
                  </a:lnTo>
                  <a:lnTo>
                    <a:pt x="29352" y="55033"/>
                  </a:lnTo>
                  <a:lnTo>
                    <a:pt x="52588" y="44309"/>
                  </a:lnTo>
                  <a:lnTo>
                    <a:pt x="73158" y="36313"/>
                  </a:lnTo>
                  <a:lnTo>
                    <a:pt x="109562" y="25170"/>
                  </a:lnTo>
                  <a:lnTo>
                    <a:pt x="144932" y="17396"/>
                  </a:lnTo>
                  <a:lnTo>
                    <a:pt x="178715" y="11118"/>
                  </a:lnTo>
                  <a:lnTo>
                    <a:pt x="207839" y="5506"/>
                  </a:lnTo>
                  <a:lnTo>
                    <a:pt x="234896" y="2447"/>
                  </a:lnTo>
                  <a:lnTo>
                    <a:pt x="269412" y="725"/>
                  </a:lnTo>
                  <a:lnTo>
                    <a:pt x="285685" y="1169"/>
                  </a:lnTo>
                  <a:lnTo>
                    <a:pt x="298760" y="4486"/>
                  </a:lnTo>
                  <a:lnTo>
                    <a:pt x="300773" y="383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SMARTInkShape-889"/>
            <p:cNvSpPr/>
            <p:nvPr>
              <p:custDataLst>
                <p:tags r:id="rId129"/>
              </p:custDataLst>
            </p:nvPr>
          </p:nvSpPr>
          <p:spPr>
            <a:xfrm>
              <a:off x="7510020" y="180917"/>
              <a:ext cx="787685" cy="435714"/>
            </a:xfrm>
            <a:custGeom>
              <a:avLst/>
              <a:gdLst/>
              <a:ahLst/>
              <a:cxnLst/>
              <a:rect l="0" t="0" r="0" b="0"/>
              <a:pathLst>
                <a:path w="787685" h="435714">
                  <a:moveTo>
                    <a:pt x="87120" y="261043"/>
                  </a:moveTo>
                  <a:lnTo>
                    <a:pt x="87120" y="261043"/>
                  </a:lnTo>
                  <a:lnTo>
                    <a:pt x="54852" y="235706"/>
                  </a:lnTo>
                  <a:lnTo>
                    <a:pt x="43710" y="232284"/>
                  </a:lnTo>
                  <a:lnTo>
                    <a:pt x="38707" y="233404"/>
                  </a:lnTo>
                  <a:lnTo>
                    <a:pt x="28632" y="239163"/>
                  </a:lnTo>
                  <a:lnTo>
                    <a:pt x="20768" y="249625"/>
                  </a:lnTo>
                  <a:lnTo>
                    <a:pt x="6134" y="286100"/>
                  </a:lnTo>
                  <a:lnTo>
                    <a:pt x="0" y="318232"/>
                  </a:lnTo>
                  <a:lnTo>
                    <a:pt x="2793" y="348732"/>
                  </a:lnTo>
                  <a:lnTo>
                    <a:pt x="11322" y="382222"/>
                  </a:lnTo>
                  <a:lnTo>
                    <a:pt x="21161" y="409251"/>
                  </a:lnTo>
                  <a:lnTo>
                    <a:pt x="28453" y="418071"/>
                  </a:lnTo>
                  <a:lnTo>
                    <a:pt x="37339" y="423967"/>
                  </a:lnTo>
                  <a:lnTo>
                    <a:pt x="51862" y="427286"/>
                  </a:lnTo>
                  <a:lnTo>
                    <a:pt x="61853" y="428062"/>
                  </a:lnTo>
                  <a:lnTo>
                    <a:pt x="69682" y="426149"/>
                  </a:lnTo>
                  <a:lnTo>
                    <a:pt x="81107" y="418054"/>
                  </a:lnTo>
                  <a:lnTo>
                    <a:pt x="100138" y="400149"/>
                  </a:lnTo>
                  <a:lnTo>
                    <a:pt x="105605" y="388061"/>
                  </a:lnTo>
                  <a:lnTo>
                    <a:pt x="114641" y="351304"/>
                  </a:lnTo>
                  <a:lnTo>
                    <a:pt x="114758" y="313648"/>
                  </a:lnTo>
                  <a:lnTo>
                    <a:pt x="110609" y="279040"/>
                  </a:lnTo>
                  <a:lnTo>
                    <a:pt x="110399" y="278968"/>
                  </a:lnTo>
                  <a:lnTo>
                    <a:pt x="110063" y="291018"/>
                  </a:lnTo>
                  <a:lnTo>
                    <a:pt x="116022" y="322940"/>
                  </a:lnTo>
                  <a:lnTo>
                    <a:pt x="118593" y="337659"/>
                  </a:lnTo>
                  <a:lnTo>
                    <a:pt x="138719" y="375398"/>
                  </a:lnTo>
                  <a:lnTo>
                    <a:pt x="147923" y="393667"/>
                  </a:lnTo>
                  <a:lnTo>
                    <a:pt x="158006" y="402692"/>
                  </a:lnTo>
                  <a:lnTo>
                    <a:pt x="162619" y="411860"/>
                  </a:lnTo>
                  <a:lnTo>
                    <a:pt x="163699" y="412388"/>
                  </a:lnTo>
                  <a:lnTo>
                    <a:pt x="167158" y="412974"/>
                  </a:lnTo>
                  <a:lnTo>
                    <a:pt x="167572" y="412284"/>
                  </a:lnTo>
                  <a:lnTo>
                    <a:pt x="164956" y="406420"/>
                  </a:lnTo>
                  <a:lnTo>
                    <a:pt x="164047" y="398751"/>
                  </a:lnTo>
                  <a:lnTo>
                    <a:pt x="167854" y="379183"/>
                  </a:lnTo>
                  <a:lnTo>
                    <a:pt x="164467" y="349479"/>
                  </a:lnTo>
                  <a:lnTo>
                    <a:pt x="163547" y="315295"/>
                  </a:lnTo>
                  <a:lnTo>
                    <a:pt x="164211" y="279693"/>
                  </a:lnTo>
                  <a:lnTo>
                    <a:pt x="169887" y="257217"/>
                  </a:lnTo>
                  <a:lnTo>
                    <a:pt x="171930" y="255952"/>
                  </a:lnTo>
                  <a:lnTo>
                    <a:pt x="188014" y="253756"/>
                  </a:lnTo>
                  <a:lnTo>
                    <a:pt x="200176" y="257567"/>
                  </a:lnTo>
                  <a:lnTo>
                    <a:pt x="207359" y="264014"/>
                  </a:lnTo>
                  <a:lnTo>
                    <a:pt x="226755" y="293764"/>
                  </a:lnTo>
                  <a:lnTo>
                    <a:pt x="241263" y="328310"/>
                  </a:lnTo>
                  <a:lnTo>
                    <a:pt x="256139" y="359844"/>
                  </a:lnTo>
                  <a:lnTo>
                    <a:pt x="269848" y="395911"/>
                  </a:lnTo>
                  <a:lnTo>
                    <a:pt x="279833" y="412764"/>
                  </a:lnTo>
                  <a:lnTo>
                    <a:pt x="294332" y="429584"/>
                  </a:lnTo>
                  <a:lnTo>
                    <a:pt x="300006" y="433317"/>
                  </a:lnTo>
                  <a:lnTo>
                    <a:pt x="307959" y="435418"/>
                  </a:lnTo>
                  <a:lnTo>
                    <a:pt x="310545" y="435713"/>
                  </a:lnTo>
                  <a:lnTo>
                    <a:pt x="313116" y="434216"/>
                  </a:lnTo>
                  <a:lnTo>
                    <a:pt x="329917" y="415039"/>
                  </a:lnTo>
                  <a:lnTo>
                    <a:pt x="342952" y="383310"/>
                  </a:lnTo>
                  <a:lnTo>
                    <a:pt x="351069" y="352680"/>
                  </a:lnTo>
                  <a:lnTo>
                    <a:pt x="356267" y="326324"/>
                  </a:lnTo>
                  <a:lnTo>
                    <a:pt x="359142" y="299934"/>
                  </a:lnTo>
                  <a:lnTo>
                    <a:pt x="360419" y="272401"/>
                  </a:lnTo>
                  <a:lnTo>
                    <a:pt x="360986" y="240409"/>
                  </a:lnTo>
                  <a:lnTo>
                    <a:pt x="361238" y="210950"/>
                  </a:lnTo>
                  <a:lnTo>
                    <a:pt x="360503" y="184593"/>
                  </a:lnTo>
                  <a:lnTo>
                    <a:pt x="355329" y="151561"/>
                  </a:lnTo>
                  <a:lnTo>
                    <a:pt x="348254" y="117215"/>
                  </a:lnTo>
                  <a:lnTo>
                    <a:pt x="346320" y="94797"/>
                  </a:lnTo>
                  <a:lnTo>
                    <a:pt x="347127" y="95179"/>
                  </a:lnTo>
                  <a:lnTo>
                    <a:pt x="350282" y="97861"/>
                  </a:lnTo>
                  <a:lnTo>
                    <a:pt x="352247" y="101876"/>
                  </a:lnTo>
                  <a:lnTo>
                    <a:pt x="361971" y="137431"/>
                  </a:lnTo>
                  <a:lnTo>
                    <a:pt x="369217" y="171360"/>
                  </a:lnTo>
                  <a:lnTo>
                    <a:pt x="374469" y="208223"/>
                  </a:lnTo>
                  <a:lnTo>
                    <a:pt x="378284" y="245957"/>
                  </a:lnTo>
                  <a:lnTo>
                    <a:pt x="381627" y="276352"/>
                  </a:lnTo>
                  <a:lnTo>
                    <a:pt x="382518" y="297495"/>
                  </a:lnTo>
                  <a:lnTo>
                    <a:pt x="383111" y="320905"/>
                  </a:lnTo>
                  <a:lnTo>
                    <a:pt x="383948" y="357896"/>
                  </a:lnTo>
                  <a:lnTo>
                    <a:pt x="384230" y="371050"/>
                  </a:lnTo>
                  <a:lnTo>
                    <a:pt x="384298" y="359812"/>
                  </a:lnTo>
                  <a:lnTo>
                    <a:pt x="378269" y="326323"/>
                  </a:lnTo>
                  <a:lnTo>
                    <a:pt x="379409" y="295908"/>
                  </a:lnTo>
                  <a:lnTo>
                    <a:pt x="385108" y="264600"/>
                  </a:lnTo>
                  <a:lnTo>
                    <a:pt x="391521" y="226607"/>
                  </a:lnTo>
                  <a:lnTo>
                    <a:pt x="392501" y="225386"/>
                  </a:lnTo>
                  <a:lnTo>
                    <a:pt x="395847" y="224029"/>
                  </a:lnTo>
                  <a:lnTo>
                    <a:pt x="397924" y="225360"/>
                  </a:lnTo>
                  <a:lnTo>
                    <a:pt x="402491" y="231355"/>
                  </a:lnTo>
                  <a:lnTo>
                    <a:pt x="414840" y="269401"/>
                  </a:lnTo>
                  <a:lnTo>
                    <a:pt x="422600" y="304526"/>
                  </a:lnTo>
                  <a:lnTo>
                    <a:pt x="436424" y="336801"/>
                  </a:lnTo>
                  <a:lnTo>
                    <a:pt x="447559" y="359545"/>
                  </a:lnTo>
                  <a:lnTo>
                    <a:pt x="458974" y="373566"/>
                  </a:lnTo>
                  <a:lnTo>
                    <a:pt x="460330" y="373312"/>
                  </a:lnTo>
                  <a:lnTo>
                    <a:pt x="464094" y="370771"/>
                  </a:lnTo>
                  <a:lnTo>
                    <a:pt x="486966" y="340213"/>
                  </a:lnTo>
                  <a:lnTo>
                    <a:pt x="504173" y="305343"/>
                  </a:lnTo>
                  <a:lnTo>
                    <a:pt x="515491" y="275862"/>
                  </a:lnTo>
                  <a:lnTo>
                    <a:pt x="523040" y="254929"/>
                  </a:lnTo>
                  <a:lnTo>
                    <a:pt x="527290" y="221037"/>
                  </a:lnTo>
                  <a:lnTo>
                    <a:pt x="527703" y="195850"/>
                  </a:lnTo>
                  <a:lnTo>
                    <a:pt x="521753" y="177999"/>
                  </a:lnTo>
                  <a:lnTo>
                    <a:pt x="515440" y="209269"/>
                  </a:lnTo>
                  <a:lnTo>
                    <a:pt x="514156" y="242538"/>
                  </a:lnTo>
                  <a:lnTo>
                    <a:pt x="519986" y="276485"/>
                  </a:lnTo>
                  <a:lnTo>
                    <a:pt x="531548" y="312667"/>
                  </a:lnTo>
                  <a:lnTo>
                    <a:pt x="550414" y="350564"/>
                  </a:lnTo>
                  <a:lnTo>
                    <a:pt x="579176" y="369341"/>
                  </a:lnTo>
                  <a:lnTo>
                    <a:pt x="594912" y="373565"/>
                  </a:lnTo>
                  <a:lnTo>
                    <a:pt x="605188" y="372295"/>
                  </a:lnTo>
                  <a:lnTo>
                    <a:pt x="622749" y="364562"/>
                  </a:lnTo>
                  <a:lnTo>
                    <a:pt x="651441" y="342733"/>
                  </a:lnTo>
                  <a:lnTo>
                    <a:pt x="680720" y="307879"/>
                  </a:lnTo>
                  <a:lnTo>
                    <a:pt x="698283" y="276708"/>
                  </a:lnTo>
                  <a:lnTo>
                    <a:pt x="708985" y="250225"/>
                  </a:lnTo>
                  <a:lnTo>
                    <a:pt x="717129" y="221522"/>
                  </a:lnTo>
                  <a:lnTo>
                    <a:pt x="722724" y="191831"/>
                  </a:lnTo>
                  <a:lnTo>
                    <a:pt x="725211" y="161702"/>
                  </a:lnTo>
                  <a:lnTo>
                    <a:pt x="726316" y="131378"/>
                  </a:lnTo>
                  <a:lnTo>
                    <a:pt x="725961" y="101814"/>
                  </a:lnTo>
                  <a:lnTo>
                    <a:pt x="722980" y="74564"/>
                  </a:lnTo>
                  <a:lnTo>
                    <a:pt x="716542" y="39467"/>
                  </a:lnTo>
                  <a:lnTo>
                    <a:pt x="705803" y="1991"/>
                  </a:lnTo>
                  <a:lnTo>
                    <a:pt x="705315" y="288"/>
                  </a:lnTo>
                  <a:lnTo>
                    <a:pt x="704990" y="0"/>
                  </a:lnTo>
                  <a:lnTo>
                    <a:pt x="704773" y="654"/>
                  </a:lnTo>
                  <a:lnTo>
                    <a:pt x="710939" y="33666"/>
                  </a:lnTo>
                  <a:lnTo>
                    <a:pt x="711658" y="63756"/>
                  </a:lnTo>
                  <a:lnTo>
                    <a:pt x="715915" y="95437"/>
                  </a:lnTo>
                  <a:lnTo>
                    <a:pt x="722539" y="126273"/>
                  </a:lnTo>
                  <a:lnTo>
                    <a:pt x="729863" y="156859"/>
                  </a:lnTo>
                  <a:lnTo>
                    <a:pt x="745161" y="191451"/>
                  </a:lnTo>
                  <a:lnTo>
                    <a:pt x="759471" y="222743"/>
                  </a:lnTo>
                  <a:lnTo>
                    <a:pt x="780028" y="258099"/>
                  </a:lnTo>
                  <a:lnTo>
                    <a:pt x="784545" y="264814"/>
                  </a:lnTo>
                  <a:lnTo>
                    <a:pt x="787684" y="274605"/>
                  </a:lnTo>
                  <a:lnTo>
                    <a:pt x="786995" y="275165"/>
                  </a:lnTo>
                  <a:lnTo>
                    <a:pt x="783973" y="275786"/>
                  </a:lnTo>
                  <a:lnTo>
                    <a:pt x="773467" y="268045"/>
                  </a:lnTo>
                  <a:lnTo>
                    <a:pt x="742440" y="23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SMARTInkShape-890"/>
            <p:cNvSpPr/>
            <p:nvPr>
              <p:custDataLst>
                <p:tags r:id="rId130"/>
              </p:custDataLst>
            </p:nvPr>
          </p:nvSpPr>
          <p:spPr>
            <a:xfrm>
              <a:off x="7101840" y="249305"/>
              <a:ext cx="419101" cy="419553"/>
            </a:xfrm>
            <a:custGeom>
              <a:avLst/>
              <a:gdLst/>
              <a:ahLst/>
              <a:cxnLst/>
              <a:rect l="0" t="0" r="0" b="0"/>
              <a:pathLst>
                <a:path w="419101" h="419553">
                  <a:moveTo>
                    <a:pt x="0" y="93595"/>
                  </a:moveTo>
                  <a:lnTo>
                    <a:pt x="0" y="93595"/>
                  </a:lnTo>
                  <a:lnTo>
                    <a:pt x="4515" y="120688"/>
                  </a:lnTo>
                  <a:lnTo>
                    <a:pt x="8090" y="142137"/>
                  </a:lnTo>
                  <a:lnTo>
                    <a:pt x="12061" y="175000"/>
                  </a:lnTo>
                  <a:lnTo>
                    <a:pt x="14674" y="202589"/>
                  </a:lnTo>
                  <a:lnTo>
                    <a:pt x="18657" y="231783"/>
                  </a:lnTo>
                  <a:lnTo>
                    <a:pt x="25507" y="259434"/>
                  </a:lnTo>
                  <a:lnTo>
                    <a:pt x="34197" y="285835"/>
                  </a:lnTo>
                  <a:lnTo>
                    <a:pt x="47762" y="323651"/>
                  </a:lnTo>
                  <a:lnTo>
                    <a:pt x="58366" y="355835"/>
                  </a:lnTo>
                  <a:lnTo>
                    <a:pt x="74433" y="392152"/>
                  </a:lnTo>
                  <a:lnTo>
                    <a:pt x="80494" y="408320"/>
                  </a:lnTo>
                  <a:lnTo>
                    <a:pt x="86974" y="417422"/>
                  </a:lnTo>
                  <a:lnTo>
                    <a:pt x="86769" y="418700"/>
                  </a:lnTo>
                  <a:lnTo>
                    <a:pt x="85786" y="419552"/>
                  </a:lnTo>
                  <a:lnTo>
                    <a:pt x="85131" y="419273"/>
                  </a:lnTo>
                  <a:lnTo>
                    <a:pt x="79946" y="402409"/>
                  </a:lnTo>
                  <a:lnTo>
                    <a:pt x="77311" y="373996"/>
                  </a:lnTo>
                  <a:lnTo>
                    <a:pt x="72484" y="338766"/>
                  </a:lnTo>
                  <a:lnTo>
                    <a:pt x="70316" y="309522"/>
                  </a:lnTo>
                  <a:lnTo>
                    <a:pt x="68505" y="277616"/>
                  </a:lnTo>
                  <a:lnTo>
                    <a:pt x="64878" y="246502"/>
                  </a:lnTo>
                  <a:lnTo>
                    <a:pt x="62701" y="215740"/>
                  </a:lnTo>
                  <a:lnTo>
                    <a:pt x="60887" y="185982"/>
                  </a:lnTo>
                  <a:lnTo>
                    <a:pt x="57259" y="158645"/>
                  </a:lnTo>
                  <a:lnTo>
                    <a:pt x="54501" y="123499"/>
                  </a:lnTo>
                  <a:lnTo>
                    <a:pt x="59652" y="88213"/>
                  </a:lnTo>
                  <a:lnTo>
                    <a:pt x="66405" y="71304"/>
                  </a:lnTo>
                  <a:lnTo>
                    <a:pt x="71282" y="66755"/>
                  </a:lnTo>
                  <a:lnTo>
                    <a:pt x="78530" y="64733"/>
                  </a:lnTo>
                  <a:lnTo>
                    <a:pt x="82833" y="64193"/>
                  </a:lnTo>
                  <a:lnTo>
                    <a:pt x="94387" y="68110"/>
                  </a:lnTo>
                  <a:lnTo>
                    <a:pt x="115174" y="82093"/>
                  </a:lnTo>
                  <a:lnTo>
                    <a:pt x="128235" y="96103"/>
                  </a:lnTo>
                  <a:lnTo>
                    <a:pt x="142888" y="124724"/>
                  </a:lnTo>
                  <a:lnTo>
                    <a:pt x="158615" y="150610"/>
                  </a:lnTo>
                  <a:lnTo>
                    <a:pt x="174373" y="185654"/>
                  </a:lnTo>
                  <a:lnTo>
                    <a:pt x="184404" y="217486"/>
                  </a:lnTo>
                  <a:lnTo>
                    <a:pt x="195380" y="252499"/>
                  </a:lnTo>
                  <a:lnTo>
                    <a:pt x="208254" y="287523"/>
                  </a:lnTo>
                  <a:lnTo>
                    <a:pt x="213227" y="299028"/>
                  </a:lnTo>
                  <a:lnTo>
                    <a:pt x="209276" y="270928"/>
                  </a:lnTo>
                  <a:lnTo>
                    <a:pt x="205054" y="243530"/>
                  </a:lnTo>
                  <a:lnTo>
                    <a:pt x="201202" y="214419"/>
                  </a:lnTo>
                  <a:lnTo>
                    <a:pt x="199490" y="184548"/>
                  </a:lnTo>
                  <a:lnTo>
                    <a:pt x="198728" y="154339"/>
                  </a:lnTo>
                  <a:lnTo>
                    <a:pt x="198390" y="123979"/>
                  </a:lnTo>
                  <a:lnTo>
                    <a:pt x="198240" y="93552"/>
                  </a:lnTo>
                  <a:lnTo>
                    <a:pt x="202201" y="55953"/>
                  </a:lnTo>
                  <a:lnTo>
                    <a:pt x="208736" y="31454"/>
                  </a:lnTo>
                  <a:lnTo>
                    <a:pt x="223767" y="8852"/>
                  </a:lnTo>
                  <a:lnTo>
                    <a:pt x="230121" y="1462"/>
                  </a:lnTo>
                  <a:lnTo>
                    <a:pt x="233847" y="0"/>
                  </a:lnTo>
                  <a:lnTo>
                    <a:pt x="242503" y="633"/>
                  </a:lnTo>
                  <a:lnTo>
                    <a:pt x="256897" y="9794"/>
                  </a:lnTo>
                  <a:lnTo>
                    <a:pt x="284245" y="43519"/>
                  </a:lnTo>
                  <a:lnTo>
                    <a:pt x="303225" y="73960"/>
                  </a:lnTo>
                  <a:lnTo>
                    <a:pt x="317316" y="112048"/>
                  </a:lnTo>
                  <a:lnTo>
                    <a:pt x="323908" y="139896"/>
                  </a:lnTo>
                  <a:lnTo>
                    <a:pt x="329661" y="166385"/>
                  </a:lnTo>
                  <a:lnTo>
                    <a:pt x="332784" y="192268"/>
                  </a:lnTo>
                  <a:lnTo>
                    <a:pt x="339056" y="228383"/>
                  </a:lnTo>
                  <a:lnTo>
                    <a:pt x="347123" y="262790"/>
                  </a:lnTo>
                  <a:lnTo>
                    <a:pt x="351771" y="295280"/>
                  </a:lnTo>
                  <a:lnTo>
                    <a:pt x="360927" y="329014"/>
                  </a:lnTo>
                  <a:lnTo>
                    <a:pt x="373412" y="365552"/>
                  </a:lnTo>
                  <a:lnTo>
                    <a:pt x="378475" y="375331"/>
                  </a:lnTo>
                  <a:lnTo>
                    <a:pt x="383547" y="379678"/>
                  </a:lnTo>
                  <a:lnTo>
                    <a:pt x="387778" y="379144"/>
                  </a:lnTo>
                  <a:lnTo>
                    <a:pt x="399253" y="374034"/>
                  </a:lnTo>
                  <a:lnTo>
                    <a:pt x="408303" y="359346"/>
                  </a:lnTo>
                  <a:lnTo>
                    <a:pt x="419100" y="329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1" name="SMARTInkShape-891"/>
          <p:cNvSpPr/>
          <p:nvPr>
            <p:custDataLst>
              <p:tags r:id="rId2"/>
            </p:custDataLst>
          </p:nvPr>
        </p:nvSpPr>
        <p:spPr>
          <a:xfrm>
            <a:off x="1600200" y="5158860"/>
            <a:ext cx="876301" cy="68461"/>
          </a:xfrm>
          <a:custGeom>
            <a:avLst/>
            <a:gdLst/>
            <a:ahLst/>
            <a:cxnLst/>
            <a:rect l="0" t="0" r="0" b="0"/>
            <a:pathLst>
              <a:path w="876301" h="68461">
                <a:moveTo>
                  <a:pt x="0" y="15120"/>
                </a:moveTo>
                <a:lnTo>
                  <a:pt x="0" y="15120"/>
                </a:lnTo>
                <a:lnTo>
                  <a:pt x="36407" y="11075"/>
                </a:lnTo>
                <a:lnTo>
                  <a:pt x="67827" y="6831"/>
                </a:lnTo>
                <a:lnTo>
                  <a:pt x="100419" y="2970"/>
                </a:lnTo>
                <a:lnTo>
                  <a:pt x="137482" y="1253"/>
                </a:lnTo>
                <a:lnTo>
                  <a:pt x="174274" y="491"/>
                </a:lnTo>
                <a:lnTo>
                  <a:pt x="211229" y="151"/>
                </a:lnTo>
                <a:lnTo>
                  <a:pt x="230566" y="61"/>
                </a:lnTo>
                <a:lnTo>
                  <a:pt x="250230" y="0"/>
                </a:lnTo>
                <a:lnTo>
                  <a:pt x="287885" y="2191"/>
                </a:lnTo>
                <a:lnTo>
                  <a:pt x="325222" y="5141"/>
                </a:lnTo>
                <a:lnTo>
                  <a:pt x="344662" y="5927"/>
                </a:lnTo>
                <a:lnTo>
                  <a:pt x="364394" y="6451"/>
                </a:lnTo>
                <a:lnTo>
                  <a:pt x="384323" y="6801"/>
                </a:lnTo>
                <a:lnTo>
                  <a:pt x="404382" y="7034"/>
                </a:lnTo>
                <a:lnTo>
                  <a:pt x="424528" y="7189"/>
                </a:lnTo>
                <a:lnTo>
                  <a:pt x="443885" y="8140"/>
                </a:lnTo>
                <a:lnTo>
                  <a:pt x="481198" y="11453"/>
                </a:lnTo>
                <a:lnTo>
                  <a:pt x="517537" y="15748"/>
                </a:lnTo>
                <a:lnTo>
                  <a:pt x="553443" y="20479"/>
                </a:lnTo>
                <a:lnTo>
                  <a:pt x="589157" y="25404"/>
                </a:lnTo>
                <a:lnTo>
                  <a:pt x="624785" y="30415"/>
                </a:lnTo>
                <a:lnTo>
                  <a:pt x="659529" y="35464"/>
                </a:lnTo>
                <a:lnTo>
                  <a:pt x="691904" y="40531"/>
                </a:lnTo>
                <a:lnTo>
                  <a:pt x="720968" y="45605"/>
                </a:lnTo>
                <a:lnTo>
                  <a:pt x="747997" y="50682"/>
                </a:lnTo>
                <a:lnTo>
                  <a:pt x="774121" y="55761"/>
                </a:lnTo>
                <a:lnTo>
                  <a:pt x="808583" y="63380"/>
                </a:lnTo>
                <a:lnTo>
                  <a:pt x="846519" y="67792"/>
                </a:lnTo>
                <a:lnTo>
                  <a:pt x="876300" y="684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6" name="SMARTInkShape-Group178"/>
          <p:cNvGrpSpPr/>
          <p:nvPr/>
        </p:nvGrpSpPr>
        <p:grpSpPr>
          <a:xfrm>
            <a:off x="160020" y="5052060"/>
            <a:ext cx="3101341" cy="1226645"/>
            <a:chOff x="160020" y="5052060"/>
            <a:chExt cx="3101341" cy="1226645"/>
          </a:xfrm>
        </p:grpSpPr>
        <p:sp>
          <p:nvSpPr>
            <p:cNvPr id="4132" name="SMARTInkShape-892"/>
            <p:cNvSpPr/>
            <p:nvPr>
              <p:custDataLst>
                <p:tags r:id="rId101"/>
              </p:custDataLst>
            </p:nvPr>
          </p:nvSpPr>
          <p:spPr>
            <a:xfrm>
              <a:off x="1524175" y="5288280"/>
              <a:ext cx="341213" cy="319993"/>
            </a:xfrm>
            <a:custGeom>
              <a:avLst/>
              <a:gdLst/>
              <a:ahLst/>
              <a:cxnLst/>
              <a:rect l="0" t="0" r="0" b="0"/>
              <a:pathLst>
                <a:path w="341213" h="319993">
                  <a:moveTo>
                    <a:pt x="251285" y="0"/>
                  </a:moveTo>
                  <a:lnTo>
                    <a:pt x="251285" y="0"/>
                  </a:lnTo>
                  <a:lnTo>
                    <a:pt x="253543" y="22578"/>
                  </a:lnTo>
                  <a:lnTo>
                    <a:pt x="257369" y="54061"/>
                  </a:lnTo>
                  <a:lnTo>
                    <a:pt x="266723" y="90328"/>
                  </a:lnTo>
                  <a:lnTo>
                    <a:pt x="276724" y="125745"/>
                  </a:lnTo>
                  <a:lnTo>
                    <a:pt x="286853" y="159270"/>
                  </a:lnTo>
                  <a:lnTo>
                    <a:pt x="299264" y="190352"/>
                  </a:lnTo>
                  <a:lnTo>
                    <a:pt x="316619" y="227733"/>
                  </a:lnTo>
                  <a:lnTo>
                    <a:pt x="329932" y="260136"/>
                  </a:lnTo>
                  <a:lnTo>
                    <a:pt x="341212" y="290241"/>
                  </a:lnTo>
                  <a:lnTo>
                    <a:pt x="339795" y="298612"/>
                  </a:lnTo>
                  <a:lnTo>
                    <a:pt x="336031" y="313737"/>
                  </a:lnTo>
                  <a:lnTo>
                    <a:pt x="334029" y="315838"/>
                  </a:lnTo>
                  <a:lnTo>
                    <a:pt x="327289" y="318173"/>
                  </a:lnTo>
                  <a:lnTo>
                    <a:pt x="295976" y="319794"/>
                  </a:lnTo>
                  <a:lnTo>
                    <a:pt x="262276" y="319992"/>
                  </a:lnTo>
                  <a:lnTo>
                    <a:pt x="232999" y="315981"/>
                  </a:lnTo>
                  <a:lnTo>
                    <a:pt x="202875" y="309431"/>
                  </a:lnTo>
                  <a:lnTo>
                    <a:pt x="168456" y="302126"/>
                  </a:lnTo>
                  <a:lnTo>
                    <a:pt x="135491" y="294600"/>
                  </a:lnTo>
                  <a:lnTo>
                    <a:pt x="104275" y="287008"/>
                  </a:lnTo>
                  <a:lnTo>
                    <a:pt x="69470" y="282095"/>
                  </a:lnTo>
                  <a:lnTo>
                    <a:pt x="34490" y="275511"/>
                  </a:lnTo>
                  <a:lnTo>
                    <a:pt x="0" y="274322"/>
                  </a:lnTo>
                  <a:lnTo>
                    <a:pt x="7445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3" name="SMARTInkShape-893"/>
            <p:cNvSpPr/>
            <p:nvPr>
              <p:custDataLst>
                <p:tags r:id="rId102"/>
              </p:custDataLst>
            </p:nvPr>
          </p:nvSpPr>
          <p:spPr>
            <a:xfrm>
              <a:off x="160020" y="5737860"/>
              <a:ext cx="1432561" cy="125301"/>
            </a:xfrm>
            <a:custGeom>
              <a:avLst/>
              <a:gdLst/>
              <a:ahLst/>
              <a:cxnLst/>
              <a:rect l="0" t="0" r="0" b="0"/>
              <a:pathLst>
                <a:path w="1432561" h="125301">
                  <a:moveTo>
                    <a:pt x="0" y="0"/>
                  </a:moveTo>
                  <a:lnTo>
                    <a:pt x="0" y="0"/>
                  </a:lnTo>
                  <a:lnTo>
                    <a:pt x="31609" y="9031"/>
                  </a:lnTo>
                  <a:lnTo>
                    <a:pt x="56633" y="16181"/>
                  </a:lnTo>
                  <a:lnTo>
                    <a:pt x="78395" y="20947"/>
                  </a:lnTo>
                  <a:lnTo>
                    <a:pt x="116122" y="26244"/>
                  </a:lnTo>
                  <a:lnTo>
                    <a:pt x="149823" y="30855"/>
                  </a:lnTo>
                  <a:lnTo>
                    <a:pt x="183428" y="34880"/>
                  </a:lnTo>
                  <a:lnTo>
                    <a:pt x="220941" y="36669"/>
                  </a:lnTo>
                  <a:lnTo>
                    <a:pt x="241274" y="37146"/>
                  </a:lnTo>
                  <a:lnTo>
                    <a:pt x="262450" y="37464"/>
                  </a:lnTo>
                  <a:lnTo>
                    <a:pt x="284186" y="37676"/>
                  </a:lnTo>
                  <a:lnTo>
                    <a:pt x="334238" y="36124"/>
                  </a:lnTo>
                  <a:lnTo>
                    <a:pt x="403165" y="33396"/>
                  </a:lnTo>
                  <a:lnTo>
                    <a:pt x="484677" y="29884"/>
                  </a:lnTo>
                  <a:lnTo>
                    <a:pt x="548331" y="28389"/>
                  </a:lnTo>
                  <a:lnTo>
                    <a:pt x="600081" y="28240"/>
                  </a:lnTo>
                  <a:lnTo>
                    <a:pt x="643894" y="28986"/>
                  </a:lnTo>
                  <a:lnTo>
                    <a:pt x="683262" y="29484"/>
                  </a:lnTo>
                  <a:lnTo>
                    <a:pt x="719668" y="29816"/>
                  </a:lnTo>
                  <a:lnTo>
                    <a:pt x="754099" y="30038"/>
                  </a:lnTo>
                  <a:lnTo>
                    <a:pt x="787213" y="31031"/>
                  </a:lnTo>
                  <a:lnTo>
                    <a:pt x="819449" y="32541"/>
                  </a:lnTo>
                  <a:lnTo>
                    <a:pt x="851099" y="34393"/>
                  </a:lnTo>
                  <a:lnTo>
                    <a:pt x="881513" y="35629"/>
                  </a:lnTo>
                  <a:lnTo>
                    <a:pt x="911102" y="36453"/>
                  </a:lnTo>
                  <a:lnTo>
                    <a:pt x="940141" y="37002"/>
                  </a:lnTo>
                  <a:lnTo>
                    <a:pt x="967967" y="38215"/>
                  </a:lnTo>
                  <a:lnTo>
                    <a:pt x="994985" y="39870"/>
                  </a:lnTo>
                  <a:lnTo>
                    <a:pt x="1021463" y="41820"/>
                  </a:lnTo>
                  <a:lnTo>
                    <a:pt x="1046736" y="43967"/>
                  </a:lnTo>
                  <a:lnTo>
                    <a:pt x="1071204" y="46244"/>
                  </a:lnTo>
                  <a:lnTo>
                    <a:pt x="1095136" y="48610"/>
                  </a:lnTo>
                  <a:lnTo>
                    <a:pt x="1118710" y="51880"/>
                  </a:lnTo>
                  <a:lnTo>
                    <a:pt x="1142047" y="55753"/>
                  </a:lnTo>
                  <a:lnTo>
                    <a:pt x="1165225" y="60028"/>
                  </a:lnTo>
                  <a:lnTo>
                    <a:pt x="1186603" y="63725"/>
                  </a:lnTo>
                  <a:lnTo>
                    <a:pt x="1206782" y="67037"/>
                  </a:lnTo>
                  <a:lnTo>
                    <a:pt x="1244161" y="73821"/>
                  </a:lnTo>
                  <a:lnTo>
                    <a:pt x="1277707" y="82481"/>
                  </a:lnTo>
                  <a:lnTo>
                    <a:pt x="1307292" y="89716"/>
                  </a:lnTo>
                  <a:lnTo>
                    <a:pt x="1334552" y="95753"/>
                  </a:lnTo>
                  <a:lnTo>
                    <a:pt x="1372006" y="103912"/>
                  </a:lnTo>
                  <a:lnTo>
                    <a:pt x="1403759" y="114255"/>
                  </a:lnTo>
                  <a:lnTo>
                    <a:pt x="1418686" y="124451"/>
                  </a:lnTo>
                  <a:lnTo>
                    <a:pt x="1421618" y="125300"/>
                  </a:lnTo>
                  <a:lnTo>
                    <a:pt x="1424418" y="125021"/>
                  </a:lnTo>
                  <a:lnTo>
                    <a:pt x="143256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4" name="SMARTInkShape-894"/>
            <p:cNvSpPr/>
            <p:nvPr>
              <p:custDataLst>
                <p:tags r:id="rId103"/>
              </p:custDataLst>
            </p:nvPr>
          </p:nvSpPr>
          <p:spPr>
            <a:xfrm>
              <a:off x="1546860" y="5577840"/>
              <a:ext cx="304801" cy="15241"/>
            </a:xfrm>
            <a:custGeom>
              <a:avLst/>
              <a:gdLst/>
              <a:ahLst/>
              <a:cxnLst/>
              <a:rect l="0" t="0" r="0" b="0"/>
              <a:pathLst>
                <a:path w="304801" h="15241">
                  <a:moveTo>
                    <a:pt x="0" y="0"/>
                  </a:moveTo>
                  <a:lnTo>
                    <a:pt x="0" y="0"/>
                  </a:lnTo>
                  <a:lnTo>
                    <a:pt x="32361" y="4044"/>
                  </a:lnTo>
                  <a:lnTo>
                    <a:pt x="59538" y="6031"/>
                  </a:lnTo>
                  <a:lnTo>
                    <a:pt x="85728" y="6913"/>
                  </a:lnTo>
                  <a:lnTo>
                    <a:pt x="111479" y="7306"/>
                  </a:lnTo>
                  <a:lnTo>
                    <a:pt x="137035" y="7481"/>
                  </a:lnTo>
                  <a:lnTo>
                    <a:pt x="163351" y="8405"/>
                  </a:lnTo>
                  <a:lnTo>
                    <a:pt x="191981" y="11638"/>
                  </a:lnTo>
                  <a:lnTo>
                    <a:pt x="224523" y="14173"/>
                  </a:lnTo>
                  <a:lnTo>
                    <a:pt x="254297" y="14924"/>
                  </a:lnTo>
                  <a:lnTo>
                    <a:pt x="292035" y="15198"/>
                  </a:lnTo>
                  <a:lnTo>
                    <a:pt x="30480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5" name="SMARTInkShape-895"/>
            <p:cNvSpPr/>
            <p:nvPr>
              <p:custDataLst>
                <p:tags r:id="rId104"/>
              </p:custDataLst>
            </p:nvPr>
          </p:nvSpPr>
          <p:spPr>
            <a:xfrm>
              <a:off x="1172058" y="5525086"/>
              <a:ext cx="249910" cy="535685"/>
            </a:xfrm>
            <a:custGeom>
              <a:avLst/>
              <a:gdLst/>
              <a:ahLst/>
              <a:cxnLst/>
              <a:rect l="0" t="0" r="0" b="0"/>
              <a:pathLst>
                <a:path w="249910" h="535685">
                  <a:moveTo>
                    <a:pt x="100482" y="7034"/>
                  </a:moveTo>
                  <a:lnTo>
                    <a:pt x="100482" y="7034"/>
                  </a:lnTo>
                  <a:lnTo>
                    <a:pt x="68121" y="7034"/>
                  </a:lnTo>
                  <a:lnTo>
                    <a:pt x="53508" y="14654"/>
                  </a:lnTo>
                  <a:lnTo>
                    <a:pt x="23725" y="43440"/>
                  </a:lnTo>
                  <a:lnTo>
                    <a:pt x="2668" y="74171"/>
                  </a:lnTo>
                  <a:lnTo>
                    <a:pt x="0" y="85697"/>
                  </a:lnTo>
                  <a:lnTo>
                    <a:pt x="1637" y="93642"/>
                  </a:lnTo>
                  <a:lnTo>
                    <a:pt x="5186" y="99995"/>
                  </a:lnTo>
                  <a:lnTo>
                    <a:pt x="8165" y="102028"/>
                  </a:lnTo>
                  <a:lnTo>
                    <a:pt x="29915" y="109604"/>
                  </a:lnTo>
                  <a:lnTo>
                    <a:pt x="33964" y="110127"/>
                  </a:lnTo>
                  <a:lnTo>
                    <a:pt x="57194" y="105713"/>
                  </a:lnTo>
                  <a:lnTo>
                    <a:pt x="63745" y="102256"/>
                  </a:lnTo>
                  <a:lnTo>
                    <a:pt x="69479" y="93382"/>
                  </a:lnTo>
                  <a:lnTo>
                    <a:pt x="85196" y="58339"/>
                  </a:lnTo>
                  <a:lnTo>
                    <a:pt x="91348" y="33537"/>
                  </a:lnTo>
                  <a:lnTo>
                    <a:pt x="92850" y="0"/>
                  </a:lnTo>
                  <a:lnTo>
                    <a:pt x="96904" y="3633"/>
                  </a:lnTo>
                  <a:lnTo>
                    <a:pt x="105859" y="19376"/>
                  </a:lnTo>
                  <a:lnTo>
                    <a:pt x="122346" y="57421"/>
                  </a:lnTo>
                  <a:lnTo>
                    <a:pt x="140545" y="90449"/>
                  </a:lnTo>
                  <a:lnTo>
                    <a:pt x="154694" y="116921"/>
                  </a:lnTo>
                  <a:lnTo>
                    <a:pt x="168603" y="145619"/>
                  </a:lnTo>
                  <a:lnTo>
                    <a:pt x="180429" y="175307"/>
                  </a:lnTo>
                  <a:lnTo>
                    <a:pt x="193587" y="207693"/>
                  </a:lnTo>
                  <a:lnTo>
                    <a:pt x="207055" y="240996"/>
                  </a:lnTo>
                  <a:lnTo>
                    <a:pt x="218686" y="272731"/>
                  </a:lnTo>
                  <a:lnTo>
                    <a:pt x="229499" y="306026"/>
                  </a:lnTo>
                  <a:lnTo>
                    <a:pt x="239103" y="338886"/>
                  </a:lnTo>
                  <a:lnTo>
                    <a:pt x="246194" y="367602"/>
                  </a:lnTo>
                  <a:lnTo>
                    <a:pt x="249909" y="394475"/>
                  </a:lnTo>
                  <a:lnTo>
                    <a:pt x="249744" y="431147"/>
                  </a:lnTo>
                  <a:lnTo>
                    <a:pt x="244332" y="463462"/>
                  </a:lnTo>
                  <a:lnTo>
                    <a:pt x="238922" y="482518"/>
                  </a:lnTo>
                  <a:lnTo>
                    <a:pt x="221651" y="508549"/>
                  </a:lnTo>
                  <a:lnTo>
                    <a:pt x="211062" y="518643"/>
                  </a:lnTo>
                  <a:lnTo>
                    <a:pt x="176192" y="534826"/>
                  </a:lnTo>
                  <a:lnTo>
                    <a:pt x="158967" y="535684"/>
                  </a:lnTo>
                  <a:lnTo>
                    <a:pt x="141715" y="532397"/>
                  </a:lnTo>
                  <a:lnTo>
                    <a:pt x="122483" y="521025"/>
                  </a:lnTo>
                  <a:lnTo>
                    <a:pt x="111389" y="511770"/>
                  </a:lnTo>
                  <a:lnTo>
                    <a:pt x="103072" y="495240"/>
                  </a:lnTo>
                  <a:lnTo>
                    <a:pt x="98246" y="473781"/>
                  </a:lnTo>
                  <a:lnTo>
                    <a:pt x="101136" y="436206"/>
                  </a:lnTo>
                  <a:lnTo>
                    <a:pt x="108111" y="404929"/>
                  </a:lnTo>
                  <a:lnTo>
                    <a:pt x="115722" y="37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6" name="SMARTInkShape-896"/>
            <p:cNvSpPr/>
            <p:nvPr>
              <p:custDataLst>
                <p:tags r:id="rId105"/>
              </p:custDataLst>
            </p:nvPr>
          </p:nvSpPr>
          <p:spPr>
            <a:xfrm>
              <a:off x="906780" y="5480578"/>
              <a:ext cx="220981" cy="237417"/>
            </a:xfrm>
            <a:custGeom>
              <a:avLst/>
              <a:gdLst/>
              <a:ahLst/>
              <a:cxnLst/>
              <a:rect l="0" t="0" r="0" b="0"/>
              <a:pathLst>
                <a:path w="220981" h="237417">
                  <a:moveTo>
                    <a:pt x="0" y="28682"/>
                  </a:moveTo>
                  <a:lnTo>
                    <a:pt x="0" y="28682"/>
                  </a:lnTo>
                  <a:lnTo>
                    <a:pt x="847" y="66029"/>
                  </a:lnTo>
                  <a:lnTo>
                    <a:pt x="4045" y="96363"/>
                  </a:lnTo>
                  <a:lnTo>
                    <a:pt x="10606" y="126534"/>
                  </a:lnTo>
                  <a:lnTo>
                    <a:pt x="14325" y="157984"/>
                  </a:lnTo>
                  <a:lnTo>
                    <a:pt x="17317" y="186397"/>
                  </a:lnTo>
                  <a:lnTo>
                    <a:pt x="22977" y="206869"/>
                  </a:lnTo>
                  <a:lnTo>
                    <a:pt x="24631" y="208433"/>
                  </a:lnTo>
                  <a:lnTo>
                    <a:pt x="30138" y="211380"/>
                  </a:lnTo>
                  <a:lnTo>
                    <a:pt x="17462" y="177780"/>
                  </a:lnTo>
                  <a:lnTo>
                    <a:pt x="10913" y="146425"/>
                  </a:lnTo>
                  <a:lnTo>
                    <a:pt x="7749" y="113617"/>
                  </a:lnTo>
                  <a:lnTo>
                    <a:pt x="4008" y="86751"/>
                  </a:lnTo>
                  <a:lnTo>
                    <a:pt x="1188" y="55201"/>
                  </a:lnTo>
                  <a:lnTo>
                    <a:pt x="156" y="18440"/>
                  </a:lnTo>
                  <a:lnTo>
                    <a:pt x="104" y="14234"/>
                  </a:lnTo>
                  <a:lnTo>
                    <a:pt x="2304" y="7303"/>
                  </a:lnTo>
                  <a:lnTo>
                    <a:pt x="4076" y="4269"/>
                  </a:lnTo>
                  <a:lnTo>
                    <a:pt x="6951" y="2247"/>
                  </a:lnTo>
                  <a:lnTo>
                    <a:pt x="14660" y="0"/>
                  </a:lnTo>
                  <a:lnTo>
                    <a:pt x="23731" y="1258"/>
                  </a:lnTo>
                  <a:lnTo>
                    <a:pt x="33407" y="5487"/>
                  </a:lnTo>
                  <a:lnTo>
                    <a:pt x="48375" y="18235"/>
                  </a:lnTo>
                  <a:lnTo>
                    <a:pt x="77720" y="56219"/>
                  </a:lnTo>
                  <a:lnTo>
                    <a:pt x="95465" y="85195"/>
                  </a:lnTo>
                  <a:lnTo>
                    <a:pt x="111447" y="115229"/>
                  </a:lnTo>
                  <a:lnTo>
                    <a:pt x="126907" y="145577"/>
                  </a:lnTo>
                  <a:lnTo>
                    <a:pt x="141218" y="180089"/>
                  </a:lnTo>
                  <a:lnTo>
                    <a:pt x="154805" y="215006"/>
                  </a:lnTo>
                  <a:lnTo>
                    <a:pt x="167622" y="233538"/>
                  </a:lnTo>
                  <a:lnTo>
                    <a:pt x="170168" y="236372"/>
                  </a:lnTo>
                  <a:lnTo>
                    <a:pt x="173559" y="237416"/>
                  </a:lnTo>
                  <a:lnTo>
                    <a:pt x="181842" y="236318"/>
                  </a:lnTo>
                  <a:lnTo>
                    <a:pt x="196025" y="226893"/>
                  </a:lnTo>
                  <a:lnTo>
                    <a:pt x="220980" y="19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7" name="SMARTInkShape-897"/>
            <p:cNvSpPr/>
            <p:nvPr>
              <p:custDataLst>
                <p:tags r:id="rId106"/>
              </p:custDataLst>
            </p:nvPr>
          </p:nvSpPr>
          <p:spPr>
            <a:xfrm>
              <a:off x="678180" y="528066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0"/>
                  </a:moveTo>
                  <a:lnTo>
                    <a:pt x="0" y="0"/>
                  </a:lnTo>
                  <a:lnTo>
                    <a:pt x="36658" y="15710"/>
                  </a:lnTo>
                  <a:lnTo>
                    <a:pt x="5334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8" name="SMARTInkShape-898"/>
            <p:cNvSpPr/>
            <p:nvPr>
              <p:custDataLst>
                <p:tags r:id="rId107"/>
              </p:custDataLst>
            </p:nvPr>
          </p:nvSpPr>
          <p:spPr>
            <a:xfrm>
              <a:off x="716280" y="5463540"/>
              <a:ext cx="60961" cy="248274"/>
            </a:xfrm>
            <a:custGeom>
              <a:avLst/>
              <a:gdLst/>
              <a:ahLst/>
              <a:cxnLst/>
              <a:rect l="0" t="0" r="0" b="0"/>
              <a:pathLst>
                <a:path w="60961" h="248274">
                  <a:moveTo>
                    <a:pt x="0" y="0"/>
                  </a:moveTo>
                  <a:lnTo>
                    <a:pt x="0" y="0"/>
                  </a:lnTo>
                  <a:lnTo>
                    <a:pt x="0" y="22577"/>
                  </a:lnTo>
                  <a:lnTo>
                    <a:pt x="847" y="57447"/>
                  </a:lnTo>
                  <a:lnTo>
                    <a:pt x="4045" y="89879"/>
                  </a:lnTo>
                  <a:lnTo>
                    <a:pt x="8289" y="118968"/>
                  </a:lnTo>
                  <a:lnTo>
                    <a:pt x="15438" y="156888"/>
                  </a:lnTo>
                  <a:lnTo>
                    <a:pt x="22919" y="187314"/>
                  </a:lnTo>
                  <a:lnTo>
                    <a:pt x="28986" y="220351"/>
                  </a:lnTo>
                  <a:lnTo>
                    <a:pt x="34083" y="239608"/>
                  </a:lnTo>
                  <a:lnTo>
                    <a:pt x="38572" y="246193"/>
                  </a:lnTo>
                  <a:lnTo>
                    <a:pt x="40955" y="247949"/>
                  </a:lnTo>
                  <a:lnTo>
                    <a:pt x="42543" y="248273"/>
                  </a:lnTo>
                  <a:lnTo>
                    <a:pt x="43602" y="247642"/>
                  </a:lnTo>
                  <a:lnTo>
                    <a:pt x="49347" y="232455"/>
                  </a:lnTo>
                  <a:lnTo>
                    <a:pt x="52157" y="200108"/>
                  </a:lnTo>
                  <a:lnTo>
                    <a:pt x="55072" y="170499"/>
                  </a:lnTo>
                  <a:lnTo>
                    <a:pt x="6096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9" name="SMARTInkShape-899"/>
            <p:cNvSpPr/>
            <p:nvPr>
              <p:custDataLst>
                <p:tags r:id="rId108"/>
              </p:custDataLst>
            </p:nvPr>
          </p:nvSpPr>
          <p:spPr>
            <a:xfrm>
              <a:off x="342900" y="5265420"/>
              <a:ext cx="45721" cy="418431"/>
            </a:xfrm>
            <a:custGeom>
              <a:avLst/>
              <a:gdLst/>
              <a:ahLst/>
              <a:cxnLst/>
              <a:rect l="0" t="0" r="0" b="0"/>
              <a:pathLst>
                <a:path w="45721" h="418431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0" y="55764"/>
                  </a:lnTo>
                  <a:lnTo>
                    <a:pt x="847" y="84897"/>
                  </a:lnTo>
                  <a:lnTo>
                    <a:pt x="4045" y="114778"/>
                  </a:lnTo>
                  <a:lnTo>
                    <a:pt x="8289" y="147251"/>
                  </a:lnTo>
                  <a:lnTo>
                    <a:pt x="12997" y="180591"/>
                  </a:lnTo>
                  <a:lnTo>
                    <a:pt x="17912" y="212342"/>
                  </a:lnTo>
                  <a:lnTo>
                    <a:pt x="20661" y="243388"/>
                  </a:lnTo>
                  <a:lnTo>
                    <a:pt x="22729" y="273273"/>
                  </a:lnTo>
                  <a:lnTo>
                    <a:pt x="26471" y="300665"/>
                  </a:lnTo>
                  <a:lnTo>
                    <a:pt x="28698" y="326951"/>
                  </a:lnTo>
                  <a:lnTo>
                    <a:pt x="32210" y="363292"/>
                  </a:lnTo>
                  <a:lnTo>
                    <a:pt x="36936" y="397822"/>
                  </a:lnTo>
                  <a:lnTo>
                    <a:pt x="38070" y="418430"/>
                  </a:lnTo>
                  <a:lnTo>
                    <a:pt x="38096" y="387371"/>
                  </a:lnTo>
                  <a:lnTo>
                    <a:pt x="38945" y="360125"/>
                  </a:lnTo>
                  <a:lnTo>
                    <a:pt x="42144" y="325438"/>
                  </a:lnTo>
                  <a:lnTo>
                    <a:pt x="4572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0" name="SMARTInkShape-900"/>
            <p:cNvSpPr/>
            <p:nvPr>
              <p:custDataLst>
                <p:tags r:id="rId109"/>
              </p:custDataLst>
            </p:nvPr>
          </p:nvSpPr>
          <p:spPr>
            <a:xfrm>
              <a:off x="267504" y="5052060"/>
              <a:ext cx="433537" cy="642814"/>
            </a:xfrm>
            <a:custGeom>
              <a:avLst/>
              <a:gdLst/>
              <a:ahLst/>
              <a:cxnLst/>
              <a:rect l="0" t="0" r="0" b="0"/>
              <a:pathLst>
                <a:path w="433537" h="642814">
                  <a:moveTo>
                    <a:pt x="189696" y="0"/>
                  </a:moveTo>
                  <a:lnTo>
                    <a:pt x="189696" y="0"/>
                  </a:lnTo>
                  <a:lnTo>
                    <a:pt x="181606" y="36407"/>
                  </a:lnTo>
                  <a:lnTo>
                    <a:pt x="175376" y="67827"/>
                  </a:lnTo>
                  <a:lnTo>
                    <a:pt x="168938" y="99572"/>
                  </a:lnTo>
                  <a:lnTo>
                    <a:pt x="160432" y="133436"/>
                  </a:lnTo>
                  <a:lnTo>
                    <a:pt x="151008" y="168243"/>
                  </a:lnTo>
                  <a:lnTo>
                    <a:pt x="141175" y="202621"/>
                  </a:lnTo>
                  <a:lnTo>
                    <a:pt x="131160" y="234834"/>
                  </a:lnTo>
                  <a:lnTo>
                    <a:pt x="121064" y="263826"/>
                  </a:lnTo>
                  <a:lnTo>
                    <a:pt x="103603" y="301691"/>
                  </a:lnTo>
                  <a:lnTo>
                    <a:pt x="80085" y="336617"/>
                  </a:lnTo>
                  <a:lnTo>
                    <a:pt x="56183" y="369260"/>
                  </a:lnTo>
                  <a:lnTo>
                    <a:pt x="28463" y="404007"/>
                  </a:lnTo>
                  <a:lnTo>
                    <a:pt x="12942" y="418126"/>
                  </a:lnTo>
                  <a:lnTo>
                    <a:pt x="0" y="426218"/>
                  </a:lnTo>
                  <a:lnTo>
                    <a:pt x="1811" y="426497"/>
                  </a:lnTo>
                  <a:lnTo>
                    <a:pt x="3479" y="426571"/>
                  </a:lnTo>
                  <a:lnTo>
                    <a:pt x="7591" y="428911"/>
                  </a:lnTo>
                  <a:lnTo>
                    <a:pt x="9873" y="430720"/>
                  </a:lnTo>
                  <a:lnTo>
                    <a:pt x="16923" y="432731"/>
                  </a:lnTo>
                  <a:lnTo>
                    <a:pt x="21174" y="433267"/>
                  </a:lnTo>
                  <a:lnTo>
                    <a:pt x="57506" y="449668"/>
                  </a:lnTo>
                  <a:lnTo>
                    <a:pt x="83789" y="462338"/>
                  </a:lnTo>
                  <a:lnTo>
                    <a:pt x="105545" y="473325"/>
                  </a:lnTo>
                  <a:lnTo>
                    <a:pt x="141007" y="492307"/>
                  </a:lnTo>
                  <a:lnTo>
                    <a:pt x="168621" y="509210"/>
                  </a:lnTo>
                  <a:lnTo>
                    <a:pt x="205465" y="535264"/>
                  </a:lnTo>
                  <a:lnTo>
                    <a:pt x="238677" y="564433"/>
                  </a:lnTo>
                  <a:lnTo>
                    <a:pt x="272655" y="596538"/>
                  </a:lnTo>
                  <a:lnTo>
                    <a:pt x="309245" y="628232"/>
                  </a:lnTo>
                  <a:lnTo>
                    <a:pt x="335513" y="641784"/>
                  </a:lnTo>
                  <a:lnTo>
                    <a:pt x="347919" y="642813"/>
                  </a:lnTo>
                  <a:lnTo>
                    <a:pt x="359924" y="639602"/>
                  </a:lnTo>
                  <a:lnTo>
                    <a:pt x="380963" y="627426"/>
                  </a:lnTo>
                  <a:lnTo>
                    <a:pt x="402437" y="607262"/>
                  </a:lnTo>
                  <a:lnTo>
                    <a:pt x="419053" y="579368"/>
                  </a:lnTo>
                  <a:lnTo>
                    <a:pt x="433536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1" name="SMARTInkShape-901"/>
            <p:cNvSpPr/>
            <p:nvPr>
              <p:custDataLst>
                <p:tags r:id="rId110"/>
              </p:custDataLst>
            </p:nvPr>
          </p:nvSpPr>
          <p:spPr>
            <a:xfrm>
              <a:off x="1562100" y="5280660"/>
              <a:ext cx="365761" cy="38101"/>
            </a:xfrm>
            <a:custGeom>
              <a:avLst/>
              <a:gdLst/>
              <a:ahLst/>
              <a:cxnLst/>
              <a:rect l="0" t="0" r="0" b="0"/>
              <a:pathLst>
                <a:path w="365761" h="38101">
                  <a:moveTo>
                    <a:pt x="0" y="38100"/>
                  </a:moveTo>
                  <a:lnTo>
                    <a:pt x="0" y="38100"/>
                  </a:lnTo>
                  <a:lnTo>
                    <a:pt x="32361" y="21920"/>
                  </a:lnTo>
                  <a:lnTo>
                    <a:pt x="59538" y="11718"/>
                  </a:lnTo>
                  <a:lnTo>
                    <a:pt x="86575" y="5208"/>
                  </a:lnTo>
                  <a:lnTo>
                    <a:pt x="115524" y="2315"/>
                  </a:lnTo>
                  <a:lnTo>
                    <a:pt x="145324" y="1028"/>
                  </a:lnTo>
                  <a:lnTo>
                    <a:pt x="175502" y="458"/>
                  </a:lnTo>
                  <a:lnTo>
                    <a:pt x="205848" y="203"/>
                  </a:lnTo>
                  <a:lnTo>
                    <a:pt x="234010" y="91"/>
                  </a:lnTo>
                  <a:lnTo>
                    <a:pt x="271407" y="27"/>
                  </a:lnTo>
                  <a:lnTo>
                    <a:pt x="301679" y="8"/>
                  </a:lnTo>
                  <a:lnTo>
                    <a:pt x="334664" y="2"/>
                  </a:lnTo>
                  <a:lnTo>
                    <a:pt x="365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2" name="SMARTInkShape-902"/>
            <p:cNvSpPr/>
            <p:nvPr>
              <p:custDataLst>
                <p:tags r:id="rId111"/>
              </p:custDataLst>
            </p:nvPr>
          </p:nvSpPr>
          <p:spPr>
            <a:xfrm>
              <a:off x="3009900" y="5996940"/>
              <a:ext cx="45721" cy="30481"/>
            </a:xfrm>
            <a:custGeom>
              <a:avLst/>
              <a:gdLst/>
              <a:ahLst/>
              <a:cxnLst/>
              <a:rect l="0" t="0" r="0" b="0"/>
              <a:pathLst>
                <a:path w="45721" h="30481">
                  <a:moveTo>
                    <a:pt x="0" y="0"/>
                  </a:moveTo>
                  <a:lnTo>
                    <a:pt x="0" y="0"/>
                  </a:lnTo>
                  <a:lnTo>
                    <a:pt x="36187" y="24125"/>
                  </a:lnTo>
                  <a:lnTo>
                    <a:pt x="4572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3" name="SMARTInkShape-903"/>
            <p:cNvSpPr/>
            <p:nvPr>
              <p:custDataLst>
                <p:tags r:id="rId112"/>
              </p:custDataLst>
            </p:nvPr>
          </p:nvSpPr>
          <p:spPr>
            <a:xfrm>
              <a:off x="2225502" y="5943600"/>
              <a:ext cx="753919" cy="257202"/>
            </a:xfrm>
            <a:custGeom>
              <a:avLst/>
              <a:gdLst/>
              <a:ahLst/>
              <a:cxnLst/>
              <a:rect l="0" t="0" r="0" b="0"/>
              <a:pathLst>
                <a:path w="753919" h="257202">
                  <a:moveTo>
                    <a:pt x="30018" y="83820"/>
                  </a:moveTo>
                  <a:lnTo>
                    <a:pt x="30018" y="83820"/>
                  </a:lnTo>
                  <a:lnTo>
                    <a:pt x="25502" y="106398"/>
                  </a:lnTo>
                  <a:lnTo>
                    <a:pt x="18697" y="138728"/>
                  </a:lnTo>
                  <a:lnTo>
                    <a:pt x="10107" y="170362"/>
                  </a:lnTo>
                  <a:lnTo>
                    <a:pt x="1097" y="198175"/>
                  </a:lnTo>
                  <a:lnTo>
                    <a:pt x="0" y="215635"/>
                  </a:lnTo>
                  <a:lnTo>
                    <a:pt x="2001" y="225095"/>
                  </a:lnTo>
                  <a:lnTo>
                    <a:pt x="6559" y="232968"/>
                  </a:lnTo>
                  <a:lnTo>
                    <a:pt x="14230" y="242112"/>
                  </a:lnTo>
                  <a:lnTo>
                    <a:pt x="40204" y="252736"/>
                  </a:lnTo>
                  <a:lnTo>
                    <a:pt x="66621" y="257201"/>
                  </a:lnTo>
                  <a:lnTo>
                    <a:pt x="86489" y="254478"/>
                  </a:lnTo>
                  <a:lnTo>
                    <a:pt x="103101" y="248309"/>
                  </a:lnTo>
                  <a:lnTo>
                    <a:pt x="111324" y="239054"/>
                  </a:lnTo>
                  <a:lnTo>
                    <a:pt x="116954" y="227319"/>
                  </a:lnTo>
                  <a:lnTo>
                    <a:pt x="120568" y="201473"/>
                  </a:lnTo>
                  <a:lnTo>
                    <a:pt x="118936" y="176254"/>
                  </a:lnTo>
                  <a:lnTo>
                    <a:pt x="106755" y="140931"/>
                  </a:lnTo>
                  <a:lnTo>
                    <a:pt x="93279" y="107425"/>
                  </a:lnTo>
                  <a:lnTo>
                    <a:pt x="74337" y="72723"/>
                  </a:lnTo>
                  <a:lnTo>
                    <a:pt x="64110" y="51117"/>
                  </a:lnTo>
                  <a:lnTo>
                    <a:pt x="60639" y="24823"/>
                  </a:lnTo>
                  <a:lnTo>
                    <a:pt x="93640" y="24095"/>
                  </a:lnTo>
                  <a:lnTo>
                    <a:pt x="115003" y="29905"/>
                  </a:lnTo>
                  <a:lnTo>
                    <a:pt x="129596" y="37562"/>
                  </a:lnTo>
                  <a:lnTo>
                    <a:pt x="140033" y="48868"/>
                  </a:lnTo>
                  <a:lnTo>
                    <a:pt x="162955" y="83427"/>
                  </a:lnTo>
                  <a:lnTo>
                    <a:pt x="167468" y="116099"/>
                  </a:lnTo>
                  <a:lnTo>
                    <a:pt x="171403" y="141832"/>
                  </a:lnTo>
                  <a:lnTo>
                    <a:pt x="170521" y="168814"/>
                  </a:lnTo>
                  <a:lnTo>
                    <a:pt x="176680" y="202917"/>
                  </a:lnTo>
                  <a:lnTo>
                    <a:pt x="181284" y="211297"/>
                  </a:lnTo>
                  <a:lnTo>
                    <a:pt x="182509" y="211985"/>
                  </a:lnTo>
                  <a:lnTo>
                    <a:pt x="188879" y="213179"/>
                  </a:lnTo>
                  <a:lnTo>
                    <a:pt x="193740" y="209261"/>
                  </a:lnTo>
                  <a:lnTo>
                    <a:pt x="212944" y="175002"/>
                  </a:lnTo>
                  <a:lnTo>
                    <a:pt x="225884" y="140983"/>
                  </a:lnTo>
                  <a:lnTo>
                    <a:pt x="228006" y="130209"/>
                  </a:lnTo>
                  <a:lnTo>
                    <a:pt x="230395" y="166786"/>
                  </a:lnTo>
                  <a:lnTo>
                    <a:pt x="246050" y="203150"/>
                  </a:lnTo>
                  <a:lnTo>
                    <a:pt x="253315" y="211080"/>
                  </a:lnTo>
                  <a:lnTo>
                    <a:pt x="273697" y="222562"/>
                  </a:lnTo>
                  <a:lnTo>
                    <a:pt x="291567" y="229303"/>
                  </a:lnTo>
                  <a:lnTo>
                    <a:pt x="302331" y="229477"/>
                  </a:lnTo>
                  <a:lnTo>
                    <a:pt x="309937" y="226732"/>
                  </a:lnTo>
                  <a:lnTo>
                    <a:pt x="313151" y="224815"/>
                  </a:lnTo>
                  <a:lnTo>
                    <a:pt x="321719" y="214026"/>
                  </a:lnTo>
                  <a:lnTo>
                    <a:pt x="325575" y="196059"/>
                  </a:lnTo>
                  <a:lnTo>
                    <a:pt x="326031" y="167233"/>
                  </a:lnTo>
                  <a:lnTo>
                    <a:pt x="318846" y="134821"/>
                  </a:lnTo>
                  <a:lnTo>
                    <a:pt x="313318" y="100102"/>
                  </a:lnTo>
                  <a:lnTo>
                    <a:pt x="303848" y="69386"/>
                  </a:lnTo>
                  <a:lnTo>
                    <a:pt x="289293" y="31353"/>
                  </a:lnTo>
                  <a:lnTo>
                    <a:pt x="289228" y="31062"/>
                  </a:lnTo>
                  <a:lnTo>
                    <a:pt x="300444" y="36678"/>
                  </a:lnTo>
                  <a:lnTo>
                    <a:pt x="337620" y="59296"/>
                  </a:lnTo>
                  <a:lnTo>
                    <a:pt x="359987" y="74617"/>
                  </a:lnTo>
                  <a:lnTo>
                    <a:pt x="378965" y="81093"/>
                  </a:lnTo>
                  <a:lnTo>
                    <a:pt x="416911" y="89612"/>
                  </a:lnTo>
                  <a:lnTo>
                    <a:pt x="428031" y="89781"/>
                  </a:lnTo>
                  <a:lnTo>
                    <a:pt x="459211" y="82761"/>
                  </a:lnTo>
                  <a:lnTo>
                    <a:pt x="469408" y="76012"/>
                  </a:lnTo>
                  <a:lnTo>
                    <a:pt x="475069" y="69625"/>
                  </a:lnTo>
                  <a:lnTo>
                    <a:pt x="477585" y="63118"/>
                  </a:lnTo>
                  <a:lnTo>
                    <a:pt x="479333" y="44300"/>
                  </a:lnTo>
                  <a:lnTo>
                    <a:pt x="477222" y="38598"/>
                  </a:lnTo>
                  <a:lnTo>
                    <a:pt x="468969" y="28039"/>
                  </a:lnTo>
                  <a:lnTo>
                    <a:pt x="461892" y="25161"/>
                  </a:lnTo>
                  <a:lnTo>
                    <a:pt x="435214" y="22994"/>
                  </a:lnTo>
                  <a:lnTo>
                    <a:pt x="425723" y="27435"/>
                  </a:lnTo>
                  <a:lnTo>
                    <a:pt x="416707" y="35054"/>
                  </a:lnTo>
                  <a:lnTo>
                    <a:pt x="401273" y="58688"/>
                  </a:lnTo>
                  <a:lnTo>
                    <a:pt x="397406" y="73739"/>
                  </a:lnTo>
                  <a:lnTo>
                    <a:pt x="400306" y="92970"/>
                  </a:lnTo>
                  <a:lnTo>
                    <a:pt x="406527" y="110708"/>
                  </a:lnTo>
                  <a:lnTo>
                    <a:pt x="427004" y="137021"/>
                  </a:lnTo>
                  <a:lnTo>
                    <a:pt x="450771" y="157452"/>
                  </a:lnTo>
                  <a:lnTo>
                    <a:pt x="462834" y="163112"/>
                  </a:lnTo>
                  <a:lnTo>
                    <a:pt x="488422" y="166746"/>
                  </a:lnTo>
                  <a:lnTo>
                    <a:pt x="525477" y="159233"/>
                  </a:lnTo>
                  <a:lnTo>
                    <a:pt x="539782" y="153744"/>
                  </a:lnTo>
                  <a:lnTo>
                    <a:pt x="559971" y="139679"/>
                  </a:lnTo>
                  <a:lnTo>
                    <a:pt x="576237" y="111139"/>
                  </a:lnTo>
                  <a:lnTo>
                    <a:pt x="576197" y="109653"/>
                  </a:lnTo>
                  <a:lnTo>
                    <a:pt x="575324" y="108662"/>
                  </a:lnTo>
                  <a:lnTo>
                    <a:pt x="571885" y="107071"/>
                  </a:lnTo>
                  <a:lnTo>
                    <a:pt x="566815" y="133788"/>
                  </a:lnTo>
                  <a:lnTo>
                    <a:pt x="570996" y="164047"/>
                  </a:lnTo>
                  <a:lnTo>
                    <a:pt x="571038" y="129005"/>
                  </a:lnTo>
                  <a:lnTo>
                    <a:pt x="571038" y="94770"/>
                  </a:lnTo>
                  <a:lnTo>
                    <a:pt x="573295" y="60395"/>
                  </a:lnTo>
                  <a:lnTo>
                    <a:pt x="579327" y="42447"/>
                  </a:lnTo>
                  <a:lnTo>
                    <a:pt x="591446" y="21583"/>
                  </a:lnTo>
                  <a:lnTo>
                    <a:pt x="596477" y="18059"/>
                  </a:lnTo>
                  <a:lnTo>
                    <a:pt x="628848" y="4882"/>
                  </a:lnTo>
                  <a:lnTo>
                    <a:pt x="663067" y="643"/>
                  </a:lnTo>
                  <a:lnTo>
                    <a:pt x="700656" y="85"/>
                  </a:lnTo>
                  <a:lnTo>
                    <a:pt x="738689" y="11"/>
                  </a:lnTo>
                  <a:lnTo>
                    <a:pt x="753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4" name="SMARTInkShape-904"/>
            <p:cNvSpPr/>
            <p:nvPr>
              <p:custDataLst>
                <p:tags r:id="rId113"/>
              </p:custDataLst>
            </p:nvPr>
          </p:nvSpPr>
          <p:spPr>
            <a:xfrm>
              <a:off x="2058294" y="6024445"/>
              <a:ext cx="116315" cy="254260"/>
            </a:xfrm>
            <a:custGeom>
              <a:avLst/>
              <a:gdLst/>
              <a:ahLst/>
              <a:cxnLst/>
              <a:rect l="0" t="0" r="0" b="0"/>
              <a:pathLst>
                <a:path w="116315" h="254260">
                  <a:moveTo>
                    <a:pt x="6726" y="109655"/>
                  </a:moveTo>
                  <a:lnTo>
                    <a:pt x="6726" y="109655"/>
                  </a:lnTo>
                  <a:lnTo>
                    <a:pt x="10771" y="137971"/>
                  </a:lnTo>
                  <a:lnTo>
                    <a:pt x="13287" y="171762"/>
                  </a:lnTo>
                  <a:lnTo>
                    <a:pt x="19373" y="206590"/>
                  </a:lnTo>
                  <a:lnTo>
                    <a:pt x="25670" y="236041"/>
                  </a:lnTo>
                  <a:lnTo>
                    <a:pt x="37083" y="254259"/>
                  </a:lnTo>
                  <a:lnTo>
                    <a:pt x="36352" y="229260"/>
                  </a:lnTo>
                  <a:lnTo>
                    <a:pt x="31174" y="198380"/>
                  </a:lnTo>
                  <a:lnTo>
                    <a:pt x="27798" y="169811"/>
                  </a:lnTo>
                  <a:lnTo>
                    <a:pt x="23694" y="139897"/>
                  </a:lnTo>
                  <a:lnTo>
                    <a:pt x="22478" y="109584"/>
                  </a:lnTo>
                  <a:lnTo>
                    <a:pt x="22118" y="79154"/>
                  </a:lnTo>
                  <a:lnTo>
                    <a:pt x="21996" y="42576"/>
                  </a:lnTo>
                  <a:lnTo>
                    <a:pt x="26020" y="22706"/>
                  </a:lnTo>
                  <a:lnTo>
                    <a:pt x="32574" y="10137"/>
                  </a:lnTo>
                  <a:lnTo>
                    <a:pt x="39879" y="1052"/>
                  </a:lnTo>
                  <a:lnTo>
                    <a:pt x="43221" y="0"/>
                  </a:lnTo>
                  <a:lnTo>
                    <a:pt x="51450" y="1088"/>
                  </a:lnTo>
                  <a:lnTo>
                    <a:pt x="65603" y="6461"/>
                  </a:lnTo>
                  <a:lnTo>
                    <a:pt x="80522" y="17460"/>
                  </a:lnTo>
                  <a:lnTo>
                    <a:pt x="103546" y="53373"/>
                  </a:lnTo>
                  <a:lnTo>
                    <a:pt x="115504" y="80099"/>
                  </a:lnTo>
                  <a:lnTo>
                    <a:pt x="116314" y="92568"/>
                  </a:lnTo>
                  <a:lnTo>
                    <a:pt x="109935" y="114370"/>
                  </a:lnTo>
                  <a:lnTo>
                    <a:pt x="102970" y="125821"/>
                  </a:lnTo>
                  <a:lnTo>
                    <a:pt x="91499" y="134576"/>
                  </a:lnTo>
                  <a:lnTo>
                    <a:pt x="73331" y="138489"/>
                  </a:lnTo>
                  <a:lnTo>
                    <a:pt x="40018" y="139990"/>
                  </a:lnTo>
                  <a:lnTo>
                    <a:pt x="24587" y="136048"/>
                  </a:lnTo>
                  <a:lnTo>
                    <a:pt x="9290" y="129516"/>
                  </a:lnTo>
                  <a:lnTo>
                    <a:pt x="5896" y="126283"/>
                  </a:lnTo>
                  <a:lnTo>
                    <a:pt x="2124" y="118174"/>
                  </a:lnTo>
                  <a:lnTo>
                    <a:pt x="0" y="100044"/>
                  </a:lnTo>
                  <a:lnTo>
                    <a:pt x="3416" y="82630"/>
                  </a:lnTo>
                  <a:lnTo>
                    <a:pt x="19086" y="55492"/>
                  </a:lnTo>
                  <a:lnTo>
                    <a:pt x="44826" y="2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5" name="SMARTInkShape-905"/>
            <p:cNvSpPr/>
            <p:nvPr>
              <p:custDataLst>
                <p:tags r:id="rId114"/>
              </p:custDataLst>
            </p:nvPr>
          </p:nvSpPr>
          <p:spPr>
            <a:xfrm>
              <a:off x="1242060" y="6027527"/>
              <a:ext cx="639635" cy="189935"/>
            </a:xfrm>
            <a:custGeom>
              <a:avLst/>
              <a:gdLst/>
              <a:ahLst/>
              <a:cxnLst/>
              <a:rect l="0" t="0" r="0" b="0"/>
              <a:pathLst>
                <a:path w="639635" h="189935">
                  <a:moveTo>
                    <a:pt x="0" y="22753"/>
                  </a:moveTo>
                  <a:lnTo>
                    <a:pt x="0" y="22753"/>
                  </a:lnTo>
                  <a:lnTo>
                    <a:pt x="4045" y="51069"/>
                  </a:lnTo>
                  <a:lnTo>
                    <a:pt x="6561" y="80813"/>
                  </a:lnTo>
                  <a:lnTo>
                    <a:pt x="7411" y="113620"/>
                  </a:lnTo>
                  <a:lnTo>
                    <a:pt x="9836" y="142302"/>
                  </a:lnTo>
                  <a:lnTo>
                    <a:pt x="20612" y="168914"/>
                  </a:lnTo>
                  <a:lnTo>
                    <a:pt x="25530" y="176049"/>
                  </a:lnTo>
                  <a:lnTo>
                    <a:pt x="37311" y="179785"/>
                  </a:lnTo>
                  <a:lnTo>
                    <a:pt x="52143" y="180598"/>
                  </a:lnTo>
                  <a:lnTo>
                    <a:pt x="64379" y="178137"/>
                  </a:lnTo>
                  <a:lnTo>
                    <a:pt x="73204" y="171964"/>
                  </a:lnTo>
                  <a:lnTo>
                    <a:pt x="97208" y="142135"/>
                  </a:lnTo>
                  <a:lnTo>
                    <a:pt x="110669" y="107086"/>
                  </a:lnTo>
                  <a:lnTo>
                    <a:pt x="114288" y="83802"/>
                  </a:lnTo>
                  <a:lnTo>
                    <a:pt x="110251" y="91829"/>
                  </a:lnTo>
                  <a:lnTo>
                    <a:pt x="106994" y="126100"/>
                  </a:lnTo>
                  <a:lnTo>
                    <a:pt x="107589" y="147056"/>
                  </a:lnTo>
                  <a:lnTo>
                    <a:pt x="110752" y="157304"/>
                  </a:lnTo>
                  <a:lnTo>
                    <a:pt x="128153" y="180505"/>
                  </a:lnTo>
                  <a:lnTo>
                    <a:pt x="131155" y="183802"/>
                  </a:lnTo>
                  <a:lnTo>
                    <a:pt x="139007" y="187463"/>
                  </a:lnTo>
                  <a:lnTo>
                    <a:pt x="143471" y="188440"/>
                  </a:lnTo>
                  <a:lnTo>
                    <a:pt x="152947" y="187267"/>
                  </a:lnTo>
                  <a:lnTo>
                    <a:pt x="170060" y="179590"/>
                  </a:lnTo>
                  <a:lnTo>
                    <a:pt x="206059" y="156954"/>
                  </a:lnTo>
                  <a:lnTo>
                    <a:pt x="227848" y="141162"/>
                  </a:lnTo>
                  <a:lnTo>
                    <a:pt x="257553" y="106526"/>
                  </a:lnTo>
                  <a:lnTo>
                    <a:pt x="283519" y="74096"/>
                  </a:lnTo>
                  <a:lnTo>
                    <a:pt x="303857" y="40600"/>
                  </a:lnTo>
                  <a:lnTo>
                    <a:pt x="306356" y="28428"/>
                  </a:lnTo>
                  <a:lnTo>
                    <a:pt x="305837" y="23996"/>
                  </a:lnTo>
                  <a:lnTo>
                    <a:pt x="303798" y="20195"/>
                  </a:lnTo>
                  <a:lnTo>
                    <a:pt x="297017" y="13714"/>
                  </a:lnTo>
                  <a:lnTo>
                    <a:pt x="290617" y="10269"/>
                  </a:lnTo>
                  <a:lnTo>
                    <a:pt x="257131" y="706"/>
                  </a:lnTo>
                  <a:lnTo>
                    <a:pt x="241712" y="0"/>
                  </a:lnTo>
                  <a:lnTo>
                    <a:pt x="239882" y="811"/>
                  </a:lnTo>
                  <a:lnTo>
                    <a:pt x="238661" y="2198"/>
                  </a:lnTo>
                  <a:lnTo>
                    <a:pt x="236702" y="6463"/>
                  </a:lnTo>
                  <a:lnTo>
                    <a:pt x="248346" y="29984"/>
                  </a:lnTo>
                  <a:lnTo>
                    <a:pt x="251769" y="41206"/>
                  </a:lnTo>
                  <a:lnTo>
                    <a:pt x="272490" y="76516"/>
                  </a:lnTo>
                  <a:lnTo>
                    <a:pt x="295016" y="110475"/>
                  </a:lnTo>
                  <a:lnTo>
                    <a:pt x="309595" y="145719"/>
                  </a:lnTo>
                  <a:lnTo>
                    <a:pt x="314833" y="156709"/>
                  </a:lnTo>
                  <a:lnTo>
                    <a:pt x="315722" y="161164"/>
                  </a:lnTo>
                  <a:lnTo>
                    <a:pt x="315468" y="164980"/>
                  </a:lnTo>
                  <a:lnTo>
                    <a:pt x="312928" y="171479"/>
                  </a:lnTo>
                  <a:lnTo>
                    <a:pt x="308977" y="177188"/>
                  </a:lnTo>
                  <a:lnTo>
                    <a:pt x="297947" y="185163"/>
                  </a:lnTo>
                  <a:lnTo>
                    <a:pt x="283955" y="188843"/>
                  </a:lnTo>
                  <a:lnTo>
                    <a:pt x="269085" y="189934"/>
                  </a:lnTo>
                  <a:lnTo>
                    <a:pt x="261269" y="187932"/>
                  </a:lnTo>
                  <a:lnTo>
                    <a:pt x="244032" y="177195"/>
                  </a:lnTo>
                  <a:lnTo>
                    <a:pt x="240539" y="176061"/>
                  </a:lnTo>
                  <a:lnTo>
                    <a:pt x="240792" y="175758"/>
                  </a:lnTo>
                  <a:lnTo>
                    <a:pt x="271554" y="167182"/>
                  </a:lnTo>
                  <a:lnTo>
                    <a:pt x="305768" y="162067"/>
                  </a:lnTo>
                  <a:lnTo>
                    <a:pt x="337354" y="160551"/>
                  </a:lnTo>
                  <a:lnTo>
                    <a:pt x="364117" y="156057"/>
                  </a:lnTo>
                  <a:lnTo>
                    <a:pt x="395916" y="141716"/>
                  </a:lnTo>
                  <a:lnTo>
                    <a:pt x="430252" y="127173"/>
                  </a:lnTo>
                  <a:lnTo>
                    <a:pt x="446581" y="115311"/>
                  </a:lnTo>
                  <a:lnTo>
                    <a:pt x="452481" y="105941"/>
                  </a:lnTo>
                  <a:lnTo>
                    <a:pt x="456268" y="86128"/>
                  </a:lnTo>
                  <a:lnTo>
                    <a:pt x="456924" y="75021"/>
                  </a:lnTo>
                  <a:lnTo>
                    <a:pt x="454820" y="69126"/>
                  </a:lnTo>
                  <a:lnTo>
                    <a:pt x="453073" y="66369"/>
                  </a:lnTo>
                  <a:lnTo>
                    <a:pt x="442524" y="58442"/>
                  </a:lnTo>
                  <a:lnTo>
                    <a:pt x="432720" y="54777"/>
                  </a:lnTo>
                  <a:lnTo>
                    <a:pt x="424871" y="56177"/>
                  </a:lnTo>
                  <a:lnTo>
                    <a:pt x="413190" y="61726"/>
                  </a:lnTo>
                  <a:lnTo>
                    <a:pt x="408007" y="66321"/>
                  </a:lnTo>
                  <a:lnTo>
                    <a:pt x="405703" y="71186"/>
                  </a:lnTo>
                  <a:lnTo>
                    <a:pt x="404406" y="78683"/>
                  </a:lnTo>
                  <a:lnTo>
                    <a:pt x="406361" y="83736"/>
                  </a:lnTo>
                  <a:lnTo>
                    <a:pt x="421786" y="108055"/>
                  </a:lnTo>
                  <a:lnTo>
                    <a:pt x="433349" y="116419"/>
                  </a:lnTo>
                  <a:lnTo>
                    <a:pt x="451544" y="120215"/>
                  </a:lnTo>
                  <a:lnTo>
                    <a:pt x="480448" y="120650"/>
                  </a:lnTo>
                  <a:lnTo>
                    <a:pt x="514166" y="111166"/>
                  </a:lnTo>
                  <a:lnTo>
                    <a:pt x="526384" y="103888"/>
                  </a:lnTo>
                  <a:lnTo>
                    <a:pt x="551312" y="85282"/>
                  </a:lnTo>
                  <a:lnTo>
                    <a:pt x="563374" y="78484"/>
                  </a:lnTo>
                  <a:lnTo>
                    <a:pt x="598589" y="42313"/>
                  </a:lnTo>
                  <a:lnTo>
                    <a:pt x="604141" y="39913"/>
                  </a:lnTo>
                  <a:lnTo>
                    <a:pt x="606808" y="40120"/>
                  </a:lnTo>
                  <a:lnTo>
                    <a:pt x="612028" y="42607"/>
                  </a:lnTo>
                  <a:lnTo>
                    <a:pt x="619727" y="48768"/>
                  </a:lnTo>
                  <a:lnTo>
                    <a:pt x="634997" y="74054"/>
                  </a:lnTo>
                  <a:lnTo>
                    <a:pt x="638574" y="84896"/>
                  </a:lnTo>
                  <a:lnTo>
                    <a:pt x="639634" y="97516"/>
                  </a:lnTo>
                  <a:lnTo>
                    <a:pt x="633480" y="122944"/>
                  </a:lnTo>
                  <a:lnTo>
                    <a:pt x="631447" y="125954"/>
                  </a:lnTo>
                  <a:lnTo>
                    <a:pt x="624672" y="131556"/>
                  </a:lnTo>
                  <a:lnTo>
                    <a:pt x="616016" y="134610"/>
                  </a:lnTo>
                  <a:lnTo>
                    <a:pt x="585635" y="136910"/>
                  </a:lnTo>
                  <a:lnTo>
                    <a:pt x="579758" y="134731"/>
                  </a:lnTo>
                  <a:lnTo>
                    <a:pt x="561377" y="119138"/>
                  </a:lnTo>
                  <a:lnTo>
                    <a:pt x="560518" y="115796"/>
                  </a:lnTo>
                  <a:lnTo>
                    <a:pt x="561822" y="107567"/>
                  </a:lnTo>
                  <a:lnTo>
                    <a:pt x="571361" y="93415"/>
                  </a:lnTo>
                  <a:lnTo>
                    <a:pt x="594360" y="6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6" name="SMARTInkShape-906"/>
            <p:cNvSpPr/>
            <p:nvPr>
              <p:custDataLst>
                <p:tags r:id="rId115"/>
              </p:custDataLst>
            </p:nvPr>
          </p:nvSpPr>
          <p:spPr>
            <a:xfrm>
              <a:off x="695609" y="5977808"/>
              <a:ext cx="469696" cy="253493"/>
            </a:xfrm>
            <a:custGeom>
              <a:avLst/>
              <a:gdLst/>
              <a:ahLst/>
              <a:cxnLst/>
              <a:rect l="0" t="0" r="0" b="0"/>
              <a:pathLst>
                <a:path w="469696" h="253493">
                  <a:moveTo>
                    <a:pt x="188311" y="19132"/>
                  </a:moveTo>
                  <a:lnTo>
                    <a:pt x="188311" y="19132"/>
                  </a:lnTo>
                  <a:lnTo>
                    <a:pt x="159995" y="11042"/>
                  </a:lnTo>
                  <a:lnTo>
                    <a:pt x="126205" y="6011"/>
                  </a:lnTo>
                  <a:lnTo>
                    <a:pt x="94744" y="8565"/>
                  </a:lnTo>
                  <a:lnTo>
                    <a:pt x="68019" y="18729"/>
                  </a:lnTo>
                  <a:lnTo>
                    <a:pt x="31842" y="43418"/>
                  </a:lnTo>
                  <a:lnTo>
                    <a:pt x="13163" y="65275"/>
                  </a:lnTo>
                  <a:lnTo>
                    <a:pt x="2736" y="87837"/>
                  </a:lnTo>
                  <a:lnTo>
                    <a:pt x="0" y="103007"/>
                  </a:lnTo>
                  <a:lnTo>
                    <a:pt x="2505" y="125829"/>
                  </a:lnTo>
                  <a:lnTo>
                    <a:pt x="8646" y="136544"/>
                  </a:lnTo>
                  <a:lnTo>
                    <a:pt x="32101" y="158395"/>
                  </a:lnTo>
                  <a:lnTo>
                    <a:pt x="52280" y="167263"/>
                  </a:lnTo>
                  <a:lnTo>
                    <a:pt x="74345" y="169420"/>
                  </a:lnTo>
                  <a:lnTo>
                    <a:pt x="96970" y="164228"/>
                  </a:lnTo>
                  <a:lnTo>
                    <a:pt x="125113" y="147731"/>
                  </a:lnTo>
                  <a:lnTo>
                    <a:pt x="156846" y="117065"/>
                  </a:lnTo>
                  <a:lnTo>
                    <a:pt x="169615" y="92006"/>
                  </a:lnTo>
                  <a:lnTo>
                    <a:pt x="172388" y="82445"/>
                  </a:lnTo>
                  <a:lnTo>
                    <a:pt x="171769" y="82507"/>
                  </a:lnTo>
                  <a:lnTo>
                    <a:pt x="158360" y="94949"/>
                  </a:lnTo>
                  <a:lnTo>
                    <a:pt x="148580" y="108671"/>
                  </a:lnTo>
                  <a:lnTo>
                    <a:pt x="141122" y="144063"/>
                  </a:lnTo>
                  <a:lnTo>
                    <a:pt x="138552" y="164404"/>
                  </a:lnTo>
                  <a:lnTo>
                    <a:pt x="142711" y="201875"/>
                  </a:lnTo>
                  <a:lnTo>
                    <a:pt x="156600" y="234064"/>
                  </a:lnTo>
                  <a:lnTo>
                    <a:pt x="159551" y="238621"/>
                  </a:lnTo>
                  <a:lnTo>
                    <a:pt x="169602" y="245941"/>
                  </a:lnTo>
                  <a:lnTo>
                    <a:pt x="188660" y="253492"/>
                  </a:lnTo>
                  <a:lnTo>
                    <a:pt x="205913" y="250756"/>
                  </a:lnTo>
                  <a:lnTo>
                    <a:pt x="217583" y="242302"/>
                  </a:lnTo>
                  <a:lnTo>
                    <a:pt x="248422" y="208070"/>
                  </a:lnTo>
                  <a:lnTo>
                    <a:pt x="263340" y="170722"/>
                  </a:lnTo>
                  <a:lnTo>
                    <a:pt x="274042" y="140812"/>
                  </a:lnTo>
                  <a:lnTo>
                    <a:pt x="286591" y="112341"/>
                  </a:lnTo>
                  <a:lnTo>
                    <a:pt x="291540" y="82007"/>
                  </a:lnTo>
                  <a:lnTo>
                    <a:pt x="295230" y="58508"/>
                  </a:lnTo>
                  <a:lnTo>
                    <a:pt x="299330" y="25626"/>
                  </a:lnTo>
                  <a:lnTo>
                    <a:pt x="300306" y="5931"/>
                  </a:lnTo>
                  <a:lnTo>
                    <a:pt x="299381" y="1865"/>
                  </a:lnTo>
                  <a:lnTo>
                    <a:pt x="297918" y="0"/>
                  </a:lnTo>
                  <a:lnTo>
                    <a:pt x="296096" y="451"/>
                  </a:lnTo>
                  <a:lnTo>
                    <a:pt x="291813" y="5467"/>
                  </a:lnTo>
                  <a:lnTo>
                    <a:pt x="288687" y="25902"/>
                  </a:lnTo>
                  <a:lnTo>
                    <a:pt x="292868" y="63994"/>
                  </a:lnTo>
                  <a:lnTo>
                    <a:pt x="295209" y="99123"/>
                  </a:lnTo>
                  <a:lnTo>
                    <a:pt x="300888" y="134649"/>
                  </a:lnTo>
                  <a:lnTo>
                    <a:pt x="310392" y="170268"/>
                  </a:lnTo>
                  <a:lnTo>
                    <a:pt x="316229" y="185363"/>
                  </a:lnTo>
                  <a:lnTo>
                    <a:pt x="337471" y="217752"/>
                  </a:lnTo>
                  <a:lnTo>
                    <a:pt x="346734" y="223935"/>
                  </a:lnTo>
                  <a:lnTo>
                    <a:pt x="347266" y="223401"/>
                  </a:lnTo>
                  <a:lnTo>
                    <a:pt x="348862" y="218603"/>
                  </a:lnTo>
                  <a:lnTo>
                    <a:pt x="356558" y="204882"/>
                  </a:lnTo>
                  <a:lnTo>
                    <a:pt x="368731" y="170906"/>
                  </a:lnTo>
                  <a:lnTo>
                    <a:pt x="381362" y="137395"/>
                  </a:lnTo>
                  <a:lnTo>
                    <a:pt x="388693" y="128702"/>
                  </a:lnTo>
                  <a:lnTo>
                    <a:pt x="396750" y="122863"/>
                  </a:lnTo>
                  <a:lnTo>
                    <a:pt x="403153" y="120267"/>
                  </a:lnTo>
                  <a:lnTo>
                    <a:pt x="406045" y="120423"/>
                  </a:lnTo>
                  <a:lnTo>
                    <a:pt x="427448" y="128980"/>
                  </a:lnTo>
                  <a:lnTo>
                    <a:pt x="436552" y="135969"/>
                  </a:lnTo>
                  <a:lnTo>
                    <a:pt x="460760" y="170166"/>
                  </a:lnTo>
                  <a:lnTo>
                    <a:pt x="466033" y="181085"/>
                  </a:lnTo>
                  <a:lnTo>
                    <a:pt x="469695" y="207013"/>
                  </a:lnTo>
                  <a:lnTo>
                    <a:pt x="467746" y="214959"/>
                  </a:lnTo>
                  <a:lnTo>
                    <a:pt x="466041" y="218263"/>
                  </a:lnTo>
                  <a:lnTo>
                    <a:pt x="459631" y="224193"/>
                  </a:lnTo>
                  <a:lnTo>
                    <a:pt x="426895" y="242612"/>
                  </a:lnTo>
                  <a:lnTo>
                    <a:pt x="411779" y="246215"/>
                  </a:lnTo>
                  <a:lnTo>
                    <a:pt x="401648" y="244800"/>
                  </a:lnTo>
                  <a:lnTo>
                    <a:pt x="388682" y="239244"/>
                  </a:lnTo>
                  <a:lnTo>
                    <a:pt x="376716" y="229781"/>
                  </a:lnTo>
                  <a:lnTo>
                    <a:pt x="373646" y="222538"/>
                  </a:lnTo>
                  <a:lnTo>
                    <a:pt x="371676" y="204092"/>
                  </a:lnTo>
                  <a:lnTo>
                    <a:pt x="379425" y="185131"/>
                  </a:lnTo>
                  <a:lnTo>
                    <a:pt x="403297" y="156814"/>
                  </a:lnTo>
                  <a:lnTo>
                    <a:pt x="432151" y="13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7" name="SMARTInkShape-907"/>
            <p:cNvSpPr/>
            <p:nvPr>
              <p:custDataLst>
                <p:tags r:id="rId116"/>
              </p:custDataLst>
            </p:nvPr>
          </p:nvSpPr>
          <p:spPr>
            <a:xfrm>
              <a:off x="434340" y="6019800"/>
              <a:ext cx="175261" cy="22491"/>
            </a:xfrm>
            <a:custGeom>
              <a:avLst/>
              <a:gdLst/>
              <a:ahLst/>
              <a:cxnLst/>
              <a:rect l="0" t="0" r="0" b="0"/>
              <a:pathLst>
                <a:path w="175261" h="22491">
                  <a:moveTo>
                    <a:pt x="0" y="0"/>
                  </a:moveTo>
                  <a:lnTo>
                    <a:pt x="0" y="0"/>
                  </a:lnTo>
                  <a:lnTo>
                    <a:pt x="28316" y="8091"/>
                  </a:lnTo>
                  <a:lnTo>
                    <a:pt x="58061" y="13121"/>
                  </a:lnTo>
                  <a:lnTo>
                    <a:pt x="90867" y="20058"/>
                  </a:lnTo>
                  <a:lnTo>
                    <a:pt x="125419" y="22490"/>
                  </a:lnTo>
                  <a:lnTo>
                    <a:pt x="152245" y="16704"/>
                  </a:lnTo>
                  <a:lnTo>
                    <a:pt x="17526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8" name="SMARTInkShape-908"/>
            <p:cNvSpPr/>
            <p:nvPr>
              <p:custDataLst>
                <p:tags r:id="rId117"/>
              </p:custDataLst>
            </p:nvPr>
          </p:nvSpPr>
          <p:spPr>
            <a:xfrm>
              <a:off x="1463040" y="5616135"/>
              <a:ext cx="1798321" cy="243646"/>
            </a:xfrm>
            <a:custGeom>
              <a:avLst/>
              <a:gdLst/>
              <a:ahLst/>
              <a:cxnLst/>
              <a:rect l="0" t="0" r="0" b="0"/>
              <a:pathLst>
                <a:path w="1798321" h="243646">
                  <a:moveTo>
                    <a:pt x="0" y="243645"/>
                  </a:moveTo>
                  <a:lnTo>
                    <a:pt x="0" y="243645"/>
                  </a:lnTo>
                  <a:lnTo>
                    <a:pt x="32361" y="231509"/>
                  </a:lnTo>
                  <a:lnTo>
                    <a:pt x="68667" y="219918"/>
                  </a:lnTo>
                  <a:lnTo>
                    <a:pt x="100873" y="211120"/>
                  </a:lnTo>
                  <a:lnTo>
                    <a:pt x="135910" y="203152"/>
                  </a:lnTo>
                  <a:lnTo>
                    <a:pt x="169057" y="195428"/>
                  </a:lnTo>
                  <a:lnTo>
                    <a:pt x="194517" y="188067"/>
                  </a:lnTo>
                  <a:lnTo>
                    <a:pt x="222765" y="179996"/>
                  </a:lnTo>
                  <a:lnTo>
                    <a:pt x="252253" y="173588"/>
                  </a:lnTo>
                  <a:lnTo>
                    <a:pt x="280035" y="167918"/>
                  </a:lnTo>
                  <a:lnTo>
                    <a:pt x="308187" y="162575"/>
                  </a:lnTo>
                  <a:lnTo>
                    <a:pt x="340454" y="157379"/>
                  </a:lnTo>
                  <a:lnTo>
                    <a:pt x="372293" y="152247"/>
                  </a:lnTo>
                  <a:lnTo>
                    <a:pt x="404224" y="147990"/>
                  </a:lnTo>
                  <a:lnTo>
                    <a:pt x="438171" y="146099"/>
                  </a:lnTo>
                  <a:lnTo>
                    <a:pt x="473014" y="143000"/>
                  </a:lnTo>
                  <a:lnTo>
                    <a:pt x="509102" y="138801"/>
                  </a:lnTo>
                  <a:lnTo>
                    <a:pt x="528208" y="136496"/>
                  </a:lnTo>
                  <a:lnTo>
                    <a:pt x="547719" y="134111"/>
                  </a:lnTo>
                  <a:lnTo>
                    <a:pt x="585202" y="129206"/>
                  </a:lnTo>
                  <a:lnTo>
                    <a:pt x="603495" y="126713"/>
                  </a:lnTo>
                  <a:lnTo>
                    <a:pt x="623310" y="124203"/>
                  </a:lnTo>
                  <a:lnTo>
                    <a:pt x="644140" y="121683"/>
                  </a:lnTo>
                  <a:lnTo>
                    <a:pt x="665647" y="119157"/>
                  </a:lnTo>
                  <a:lnTo>
                    <a:pt x="685911" y="116627"/>
                  </a:lnTo>
                  <a:lnTo>
                    <a:pt x="705348" y="114092"/>
                  </a:lnTo>
                  <a:lnTo>
                    <a:pt x="724232" y="111557"/>
                  </a:lnTo>
                  <a:lnTo>
                    <a:pt x="743594" y="108173"/>
                  </a:lnTo>
                  <a:lnTo>
                    <a:pt x="763276" y="104223"/>
                  </a:lnTo>
                  <a:lnTo>
                    <a:pt x="783171" y="99897"/>
                  </a:lnTo>
                  <a:lnTo>
                    <a:pt x="804054" y="96166"/>
                  </a:lnTo>
                  <a:lnTo>
                    <a:pt x="825596" y="92832"/>
                  </a:lnTo>
                  <a:lnTo>
                    <a:pt x="847577" y="89763"/>
                  </a:lnTo>
                  <a:lnTo>
                    <a:pt x="869852" y="86870"/>
                  </a:lnTo>
                  <a:lnTo>
                    <a:pt x="892321" y="84095"/>
                  </a:lnTo>
                  <a:lnTo>
                    <a:pt x="914920" y="81398"/>
                  </a:lnTo>
                  <a:lnTo>
                    <a:pt x="937607" y="78754"/>
                  </a:lnTo>
                  <a:lnTo>
                    <a:pt x="960351" y="76144"/>
                  </a:lnTo>
                  <a:lnTo>
                    <a:pt x="983134" y="73558"/>
                  </a:lnTo>
                  <a:lnTo>
                    <a:pt x="1005943" y="70986"/>
                  </a:lnTo>
                  <a:lnTo>
                    <a:pt x="1028769" y="68426"/>
                  </a:lnTo>
                  <a:lnTo>
                    <a:pt x="1051606" y="65873"/>
                  </a:lnTo>
                  <a:lnTo>
                    <a:pt x="1075297" y="63323"/>
                  </a:lnTo>
                  <a:lnTo>
                    <a:pt x="1099559" y="60778"/>
                  </a:lnTo>
                  <a:lnTo>
                    <a:pt x="1124199" y="58233"/>
                  </a:lnTo>
                  <a:lnTo>
                    <a:pt x="1148246" y="55691"/>
                  </a:lnTo>
                  <a:lnTo>
                    <a:pt x="1171897" y="53148"/>
                  </a:lnTo>
                  <a:lnTo>
                    <a:pt x="1195285" y="50607"/>
                  </a:lnTo>
                  <a:lnTo>
                    <a:pt x="1218497" y="48067"/>
                  </a:lnTo>
                  <a:lnTo>
                    <a:pt x="1241591" y="45526"/>
                  </a:lnTo>
                  <a:lnTo>
                    <a:pt x="1264607" y="42986"/>
                  </a:lnTo>
                  <a:lnTo>
                    <a:pt x="1288418" y="40445"/>
                  </a:lnTo>
                  <a:lnTo>
                    <a:pt x="1312759" y="37905"/>
                  </a:lnTo>
                  <a:lnTo>
                    <a:pt x="1337452" y="35365"/>
                  </a:lnTo>
                  <a:lnTo>
                    <a:pt x="1361535" y="32824"/>
                  </a:lnTo>
                  <a:lnTo>
                    <a:pt x="1385210" y="30285"/>
                  </a:lnTo>
                  <a:lnTo>
                    <a:pt x="1408613" y="27745"/>
                  </a:lnTo>
                  <a:lnTo>
                    <a:pt x="1430989" y="26052"/>
                  </a:lnTo>
                  <a:lnTo>
                    <a:pt x="1452679" y="24922"/>
                  </a:lnTo>
                  <a:lnTo>
                    <a:pt x="1473913" y="24170"/>
                  </a:lnTo>
                  <a:lnTo>
                    <a:pt x="1494842" y="22822"/>
                  </a:lnTo>
                  <a:lnTo>
                    <a:pt x="1515567" y="21076"/>
                  </a:lnTo>
                  <a:lnTo>
                    <a:pt x="1536158" y="19066"/>
                  </a:lnTo>
                  <a:lnTo>
                    <a:pt x="1555812" y="16879"/>
                  </a:lnTo>
                  <a:lnTo>
                    <a:pt x="1593454" y="12191"/>
                  </a:lnTo>
                  <a:lnTo>
                    <a:pt x="1625424" y="7286"/>
                  </a:lnTo>
                  <a:lnTo>
                    <a:pt x="1653744" y="3130"/>
                  </a:lnTo>
                  <a:lnTo>
                    <a:pt x="1680442" y="1282"/>
                  </a:lnTo>
                  <a:lnTo>
                    <a:pt x="1715227" y="243"/>
                  </a:lnTo>
                  <a:lnTo>
                    <a:pt x="1741070" y="0"/>
                  </a:lnTo>
                  <a:lnTo>
                    <a:pt x="1775148" y="2121"/>
                  </a:lnTo>
                  <a:lnTo>
                    <a:pt x="1798320" y="7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9" name="SMARTInkShape-909"/>
            <p:cNvSpPr/>
            <p:nvPr>
              <p:custDataLst>
                <p:tags r:id="rId118"/>
              </p:custDataLst>
            </p:nvPr>
          </p:nvSpPr>
          <p:spPr>
            <a:xfrm>
              <a:off x="2842260" y="5275147"/>
              <a:ext cx="257140" cy="241734"/>
            </a:xfrm>
            <a:custGeom>
              <a:avLst/>
              <a:gdLst/>
              <a:ahLst/>
              <a:cxnLst/>
              <a:rect l="0" t="0" r="0" b="0"/>
              <a:pathLst>
                <a:path w="257140" h="241734">
                  <a:moveTo>
                    <a:pt x="0" y="104573"/>
                  </a:moveTo>
                  <a:lnTo>
                    <a:pt x="0" y="104573"/>
                  </a:lnTo>
                  <a:lnTo>
                    <a:pt x="10474" y="141231"/>
                  </a:lnTo>
                  <a:lnTo>
                    <a:pt x="14821" y="160839"/>
                  </a:lnTo>
                  <a:lnTo>
                    <a:pt x="14960" y="160709"/>
                  </a:lnTo>
                  <a:lnTo>
                    <a:pt x="15185" y="158466"/>
                  </a:lnTo>
                  <a:lnTo>
                    <a:pt x="19269" y="158076"/>
                  </a:lnTo>
                  <a:lnTo>
                    <a:pt x="20466" y="155482"/>
                  </a:lnTo>
                  <a:lnTo>
                    <a:pt x="22545" y="126109"/>
                  </a:lnTo>
                  <a:lnTo>
                    <a:pt x="30857" y="92045"/>
                  </a:lnTo>
                  <a:lnTo>
                    <a:pt x="40000" y="61914"/>
                  </a:lnTo>
                  <a:lnTo>
                    <a:pt x="56757" y="29824"/>
                  </a:lnTo>
                  <a:lnTo>
                    <a:pt x="66430" y="17447"/>
                  </a:lnTo>
                  <a:lnTo>
                    <a:pt x="85441" y="5004"/>
                  </a:lnTo>
                  <a:lnTo>
                    <a:pt x="111205" y="0"/>
                  </a:lnTo>
                  <a:lnTo>
                    <a:pt x="148219" y="6460"/>
                  </a:lnTo>
                  <a:lnTo>
                    <a:pt x="165782" y="12707"/>
                  </a:lnTo>
                  <a:lnTo>
                    <a:pt x="182055" y="23950"/>
                  </a:lnTo>
                  <a:lnTo>
                    <a:pt x="207114" y="57948"/>
                  </a:lnTo>
                  <a:lnTo>
                    <a:pt x="223175" y="87278"/>
                  </a:lnTo>
                  <a:lnTo>
                    <a:pt x="237811" y="117416"/>
                  </a:lnTo>
                  <a:lnTo>
                    <a:pt x="247886" y="146949"/>
                  </a:lnTo>
                  <a:lnTo>
                    <a:pt x="256619" y="180112"/>
                  </a:lnTo>
                  <a:lnTo>
                    <a:pt x="257139" y="194873"/>
                  </a:lnTo>
                  <a:lnTo>
                    <a:pt x="250575" y="218146"/>
                  </a:lnTo>
                  <a:lnTo>
                    <a:pt x="248330" y="223468"/>
                  </a:lnTo>
                  <a:lnTo>
                    <a:pt x="241320" y="231639"/>
                  </a:lnTo>
                  <a:lnTo>
                    <a:pt x="228600" y="24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0" name="SMARTInkShape-910"/>
            <p:cNvSpPr/>
            <p:nvPr>
              <p:custDataLst>
                <p:tags r:id="rId119"/>
              </p:custDataLst>
            </p:nvPr>
          </p:nvSpPr>
          <p:spPr>
            <a:xfrm>
              <a:off x="2721915" y="5288280"/>
              <a:ext cx="118791" cy="269564"/>
            </a:xfrm>
            <a:custGeom>
              <a:avLst/>
              <a:gdLst/>
              <a:ahLst/>
              <a:cxnLst/>
              <a:rect l="0" t="0" r="0" b="0"/>
              <a:pathLst>
                <a:path w="118791" h="269564">
                  <a:moveTo>
                    <a:pt x="51765" y="106680"/>
                  </a:moveTo>
                  <a:lnTo>
                    <a:pt x="51765" y="106680"/>
                  </a:lnTo>
                  <a:lnTo>
                    <a:pt x="23888" y="139794"/>
                  </a:lnTo>
                  <a:lnTo>
                    <a:pt x="6722" y="161177"/>
                  </a:lnTo>
                  <a:lnTo>
                    <a:pt x="883" y="182376"/>
                  </a:lnTo>
                  <a:lnTo>
                    <a:pt x="0" y="199758"/>
                  </a:lnTo>
                  <a:lnTo>
                    <a:pt x="5571" y="216480"/>
                  </a:lnTo>
                  <a:lnTo>
                    <a:pt x="26971" y="247825"/>
                  </a:lnTo>
                  <a:lnTo>
                    <a:pt x="45830" y="259791"/>
                  </a:lnTo>
                  <a:lnTo>
                    <a:pt x="67504" y="268698"/>
                  </a:lnTo>
                  <a:lnTo>
                    <a:pt x="80209" y="269563"/>
                  </a:lnTo>
                  <a:lnTo>
                    <a:pt x="90654" y="267126"/>
                  </a:lnTo>
                  <a:lnTo>
                    <a:pt x="101293" y="260994"/>
                  </a:lnTo>
                  <a:lnTo>
                    <a:pt x="107080" y="256262"/>
                  </a:lnTo>
                  <a:lnTo>
                    <a:pt x="115098" y="240748"/>
                  </a:lnTo>
                  <a:lnTo>
                    <a:pt x="118790" y="211973"/>
                  </a:lnTo>
                  <a:lnTo>
                    <a:pt x="115839" y="176636"/>
                  </a:lnTo>
                  <a:lnTo>
                    <a:pt x="105557" y="139355"/>
                  </a:lnTo>
                  <a:lnTo>
                    <a:pt x="87741" y="105543"/>
                  </a:lnTo>
                  <a:lnTo>
                    <a:pt x="66376" y="74075"/>
                  </a:lnTo>
                  <a:lnTo>
                    <a:pt x="43331" y="40032"/>
                  </a:lnTo>
                  <a:lnTo>
                    <a:pt x="33556" y="21646"/>
                  </a:lnTo>
                  <a:lnTo>
                    <a:pt x="2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1" name="SMARTInkShape-911"/>
            <p:cNvSpPr/>
            <p:nvPr>
              <p:custDataLst>
                <p:tags r:id="rId120"/>
              </p:custDataLst>
            </p:nvPr>
          </p:nvSpPr>
          <p:spPr>
            <a:xfrm>
              <a:off x="2535561" y="5379720"/>
              <a:ext cx="124062" cy="204117"/>
            </a:xfrm>
            <a:custGeom>
              <a:avLst/>
              <a:gdLst/>
              <a:ahLst/>
              <a:cxnLst/>
              <a:rect l="0" t="0" r="0" b="0"/>
              <a:pathLst>
                <a:path w="124062" h="204117">
                  <a:moveTo>
                    <a:pt x="55239" y="0"/>
                  </a:moveTo>
                  <a:lnTo>
                    <a:pt x="55239" y="0"/>
                  </a:lnTo>
                  <a:lnTo>
                    <a:pt x="51194" y="32362"/>
                  </a:lnTo>
                  <a:lnTo>
                    <a:pt x="55981" y="57280"/>
                  </a:lnTo>
                  <a:lnTo>
                    <a:pt x="72957" y="88092"/>
                  </a:lnTo>
                  <a:lnTo>
                    <a:pt x="101448" y="125304"/>
                  </a:lnTo>
                  <a:lnTo>
                    <a:pt x="122912" y="157490"/>
                  </a:lnTo>
                  <a:lnTo>
                    <a:pt x="124061" y="162567"/>
                  </a:lnTo>
                  <a:lnTo>
                    <a:pt x="123867" y="180843"/>
                  </a:lnTo>
                  <a:lnTo>
                    <a:pt x="122157" y="184908"/>
                  </a:lnTo>
                  <a:lnTo>
                    <a:pt x="115743" y="191684"/>
                  </a:lnTo>
                  <a:lnTo>
                    <a:pt x="98566" y="200258"/>
                  </a:lnTo>
                  <a:lnTo>
                    <a:pt x="81435" y="204116"/>
                  </a:lnTo>
                  <a:lnTo>
                    <a:pt x="44797" y="197237"/>
                  </a:lnTo>
                  <a:lnTo>
                    <a:pt x="27738" y="191801"/>
                  </a:lnTo>
                  <a:lnTo>
                    <a:pt x="14512" y="183740"/>
                  </a:lnTo>
                  <a:lnTo>
                    <a:pt x="1591" y="169682"/>
                  </a:lnTo>
                  <a:lnTo>
                    <a:pt x="0" y="163922"/>
                  </a:lnTo>
                  <a:lnTo>
                    <a:pt x="491" y="150747"/>
                  </a:lnTo>
                  <a:lnTo>
                    <a:pt x="5789" y="138684"/>
                  </a:lnTo>
                  <a:lnTo>
                    <a:pt x="36591" y="103181"/>
                  </a:lnTo>
                  <a:lnTo>
                    <a:pt x="47619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2" name="SMARTInkShape-912"/>
            <p:cNvSpPr/>
            <p:nvPr>
              <p:custDataLst>
                <p:tags r:id="rId121"/>
              </p:custDataLst>
            </p:nvPr>
          </p:nvSpPr>
          <p:spPr>
            <a:xfrm>
              <a:off x="2305180" y="5364480"/>
              <a:ext cx="278001" cy="181023"/>
            </a:xfrm>
            <a:custGeom>
              <a:avLst/>
              <a:gdLst/>
              <a:ahLst/>
              <a:cxnLst/>
              <a:rect l="0" t="0" r="0" b="0"/>
              <a:pathLst>
                <a:path w="278001" h="181023">
                  <a:moveTo>
                    <a:pt x="117980" y="0"/>
                  </a:moveTo>
                  <a:lnTo>
                    <a:pt x="117980" y="0"/>
                  </a:lnTo>
                  <a:lnTo>
                    <a:pt x="83173" y="17404"/>
                  </a:lnTo>
                  <a:lnTo>
                    <a:pt x="53010" y="33755"/>
                  </a:lnTo>
                  <a:lnTo>
                    <a:pt x="15820" y="64966"/>
                  </a:lnTo>
                  <a:lnTo>
                    <a:pt x="9076" y="73465"/>
                  </a:lnTo>
                  <a:lnTo>
                    <a:pt x="701" y="89865"/>
                  </a:lnTo>
                  <a:lnTo>
                    <a:pt x="0" y="93776"/>
                  </a:lnTo>
                  <a:lnTo>
                    <a:pt x="380" y="97232"/>
                  </a:lnTo>
                  <a:lnTo>
                    <a:pt x="2702" y="108396"/>
                  </a:lnTo>
                  <a:lnTo>
                    <a:pt x="3028" y="112905"/>
                  </a:lnTo>
                  <a:lnTo>
                    <a:pt x="7906" y="122428"/>
                  </a:lnTo>
                  <a:lnTo>
                    <a:pt x="22430" y="137311"/>
                  </a:lnTo>
                  <a:lnTo>
                    <a:pt x="42820" y="150187"/>
                  </a:lnTo>
                  <a:lnTo>
                    <a:pt x="80556" y="166168"/>
                  </a:lnTo>
                  <a:lnTo>
                    <a:pt x="116393" y="176611"/>
                  </a:lnTo>
                  <a:lnTo>
                    <a:pt x="153822" y="181022"/>
                  </a:lnTo>
                  <a:lnTo>
                    <a:pt x="191723" y="174239"/>
                  </a:lnTo>
                  <a:lnTo>
                    <a:pt x="225720" y="157460"/>
                  </a:lnTo>
                  <a:lnTo>
                    <a:pt x="257241" y="136402"/>
                  </a:lnTo>
                  <a:lnTo>
                    <a:pt x="27800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3" name="SMARTInkShape-913"/>
            <p:cNvSpPr/>
            <p:nvPr>
              <p:custDataLst>
                <p:tags r:id="rId122"/>
              </p:custDataLst>
            </p:nvPr>
          </p:nvSpPr>
          <p:spPr>
            <a:xfrm>
              <a:off x="2247900" y="5303520"/>
              <a:ext cx="129541" cy="311318"/>
            </a:xfrm>
            <a:custGeom>
              <a:avLst/>
              <a:gdLst/>
              <a:ahLst/>
              <a:cxnLst/>
              <a:rect l="0" t="0" r="0" b="0"/>
              <a:pathLst>
                <a:path w="129541" h="311318">
                  <a:moveTo>
                    <a:pt x="0" y="0"/>
                  </a:moveTo>
                  <a:lnTo>
                    <a:pt x="0" y="0"/>
                  </a:lnTo>
                  <a:lnTo>
                    <a:pt x="2257" y="22578"/>
                  </a:lnTo>
                  <a:lnTo>
                    <a:pt x="6930" y="56601"/>
                  </a:lnTo>
                  <a:lnTo>
                    <a:pt x="14651" y="85834"/>
                  </a:lnTo>
                  <a:lnTo>
                    <a:pt x="23727" y="115195"/>
                  </a:lnTo>
                  <a:lnTo>
                    <a:pt x="32559" y="144330"/>
                  </a:lnTo>
                  <a:lnTo>
                    <a:pt x="39306" y="171391"/>
                  </a:lnTo>
                  <a:lnTo>
                    <a:pt x="47385" y="197530"/>
                  </a:lnTo>
                  <a:lnTo>
                    <a:pt x="56620" y="223258"/>
                  </a:lnTo>
                  <a:lnTo>
                    <a:pt x="71339" y="259849"/>
                  </a:lnTo>
                  <a:lnTo>
                    <a:pt x="86968" y="293569"/>
                  </a:lnTo>
                  <a:lnTo>
                    <a:pt x="88459" y="299853"/>
                  </a:lnTo>
                  <a:lnTo>
                    <a:pt x="91146" y="304041"/>
                  </a:lnTo>
                  <a:lnTo>
                    <a:pt x="94630" y="306834"/>
                  </a:lnTo>
                  <a:lnTo>
                    <a:pt x="105367" y="310765"/>
                  </a:lnTo>
                  <a:lnTo>
                    <a:pt x="108345" y="311317"/>
                  </a:lnTo>
                  <a:lnTo>
                    <a:pt x="112023" y="309144"/>
                  </a:lnTo>
                  <a:lnTo>
                    <a:pt x="12954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4" name="SMARTInkShape-914"/>
            <p:cNvSpPr/>
            <p:nvPr>
              <p:custDataLst>
                <p:tags r:id="rId123"/>
              </p:custDataLst>
            </p:nvPr>
          </p:nvSpPr>
          <p:spPr>
            <a:xfrm>
              <a:off x="1889760" y="5480274"/>
              <a:ext cx="426721" cy="166144"/>
            </a:xfrm>
            <a:custGeom>
              <a:avLst/>
              <a:gdLst/>
              <a:ahLst/>
              <a:cxnLst/>
              <a:rect l="0" t="0" r="0" b="0"/>
              <a:pathLst>
                <a:path w="426721" h="166144">
                  <a:moveTo>
                    <a:pt x="0" y="6126"/>
                  </a:moveTo>
                  <a:lnTo>
                    <a:pt x="0" y="6126"/>
                  </a:lnTo>
                  <a:lnTo>
                    <a:pt x="28316" y="14217"/>
                  </a:lnTo>
                  <a:lnTo>
                    <a:pt x="66151" y="23293"/>
                  </a:lnTo>
                  <a:lnTo>
                    <a:pt x="93747" y="26456"/>
                  </a:lnTo>
                  <a:lnTo>
                    <a:pt x="122099" y="27861"/>
                  </a:lnTo>
                  <a:lnTo>
                    <a:pt x="148811" y="28486"/>
                  </a:lnTo>
                  <a:lnTo>
                    <a:pt x="183604" y="28838"/>
                  </a:lnTo>
                  <a:lnTo>
                    <a:pt x="215362" y="24897"/>
                  </a:lnTo>
                  <a:lnTo>
                    <a:pt x="248657" y="15980"/>
                  </a:lnTo>
                  <a:lnTo>
                    <a:pt x="265143" y="6066"/>
                  </a:lnTo>
                  <a:lnTo>
                    <a:pt x="268202" y="3546"/>
                  </a:lnTo>
                  <a:lnTo>
                    <a:pt x="269394" y="1866"/>
                  </a:lnTo>
                  <a:lnTo>
                    <a:pt x="269343" y="746"/>
                  </a:lnTo>
                  <a:lnTo>
                    <a:pt x="268462" y="0"/>
                  </a:lnTo>
                  <a:lnTo>
                    <a:pt x="267028" y="348"/>
                  </a:lnTo>
                  <a:lnTo>
                    <a:pt x="252959" y="10744"/>
                  </a:lnTo>
                  <a:lnTo>
                    <a:pt x="237771" y="15411"/>
                  </a:lnTo>
                  <a:lnTo>
                    <a:pt x="222321" y="28281"/>
                  </a:lnTo>
                  <a:lnTo>
                    <a:pt x="203541" y="57087"/>
                  </a:lnTo>
                  <a:lnTo>
                    <a:pt x="199726" y="68169"/>
                  </a:lnTo>
                  <a:lnTo>
                    <a:pt x="202641" y="84904"/>
                  </a:lnTo>
                  <a:lnTo>
                    <a:pt x="212912" y="101905"/>
                  </a:lnTo>
                  <a:lnTo>
                    <a:pt x="233246" y="122820"/>
                  </a:lnTo>
                  <a:lnTo>
                    <a:pt x="265862" y="143257"/>
                  </a:lnTo>
                  <a:lnTo>
                    <a:pt x="293827" y="158517"/>
                  </a:lnTo>
                  <a:lnTo>
                    <a:pt x="316010" y="166143"/>
                  </a:lnTo>
                  <a:lnTo>
                    <a:pt x="347538" y="165674"/>
                  </a:lnTo>
                  <a:lnTo>
                    <a:pt x="368104" y="162267"/>
                  </a:lnTo>
                  <a:lnTo>
                    <a:pt x="384017" y="151158"/>
                  </a:lnTo>
                  <a:lnTo>
                    <a:pt x="404754" y="123605"/>
                  </a:lnTo>
                  <a:lnTo>
                    <a:pt x="426720" y="8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5" name="SMARTInkShape-915"/>
            <p:cNvSpPr/>
            <p:nvPr>
              <p:custDataLst>
                <p:tags r:id="rId124"/>
              </p:custDataLst>
            </p:nvPr>
          </p:nvSpPr>
          <p:spPr>
            <a:xfrm>
              <a:off x="1905000" y="5433375"/>
              <a:ext cx="135845" cy="205143"/>
            </a:xfrm>
            <a:custGeom>
              <a:avLst/>
              <a:gdLst/>
              <a:ahLst/>
              <a:cxnLst/>
              <a:rect l="0" t="0" r="0" b="0"/>
              <a:pathLst>
                <a:path w="135845" h="205143">
                  <a:moveTo>
                    <a:pt x="0" y="37785"/>
                  </a:moveTo>
                  <a:lnTo>
                    <a:pt x="0" y="37785"/>
                  </a:lnTo>
                  <a:lnTo>
                    <a:pt x="0" y="62621"/>
                  </a:lnTo>
                  <a:lnTo>
                    <a:pt x="0" y="98777"/>
                  </a:lnTo>
                  <a:lnTo>
                    <a:pt x="0" y="126135"/>
                  </a:lnTo>
                  <a:lnTo>
                    <a:pt x="0" y="156531"/>
                  </a:lnTo>
                  <a:lnTo>
                    <a:pt x="6561" y="194541"/>
                  </a:lnTo>
                  <a:lnTo>
                    <a:pt x="7760" y="198168"/>
                  </a:lnTo>
                  <a:lnTo>
                    <a:pt x="9407" y="200588"/>
                  </a:lnTo>
                  <a:lnTo>
                    <a:pt x="14899" y="205142"/>
                  </a:lnTo>
                  <a:lnTo>
                    <a:pt x="19184" y="201296"/>
                  </a:lnTo>
                  <a:lnTo>
                    <a:pt x="21226" y="194841"/>
                  </a:lnTo>
                  <a:lnTo>
                    <a:pt x="28728" y="165084"/>
                  </a:lnTo>
                  <a:lnTo>
                    <a:pt x="35998" y="128281"/>
                  </a:lnTo>
                  <a:lnTo>
                    <a:pt x="37477" y="98465"/>
                  </a:lnTo>
                  <a:lnTo>
                    <a:pt x="40173" y="68182"/>
                  </a:lnTo>
                  <a:lnTo>
                    <a:pt x="48670" y="31654"/>
                  </a:lnTo>
                  <a:lnTo>
                    <a:pt x="52930" y="3272"/>
                  </a:lnTo>
                  <a:lnTo>
                    <a:pt x="53913" y="2076"/>
                  </a:lnTo>
                  <a:lnTo>
                    <a:pt x="59865" y="0"/>
                  </a:lnTo>
                  <a:lnTo>
                    <a:pt x="64681" y="3823"/>
                  </a:lnTo>
                  <a:lnTo>
                    <a:pt x="78136" y="26078"/>
                  </a:lnTo>
                  <a:lnTo>
                    <a:pt x="94841" y="56288"/>
                  </a:lnTo>
                  <a:lnTo>
                    <a:pt x="114721" y="94122"/>
                  </a:lnTo>
                  <a:lnTo>
                    <a:pt x="122954" y="107696"/>
                  </a:lnTo>
                  <a:lnTo>
                    <a:pt x="135186" y="143205"/>
                  </a:lnTo>
                  <a:lnTo>
                    <a:pt x="135844" y="146165"/>
                  </a:lnTo>
                  <a:lnTo>
                    <a:pt x="135436" y="147292"/>
                  </a:lnTo>
                  <a:lnTo>
                    <a:pt x="134317" y="147196"/>
                  </a:lnTo>
                  <a:lnTo>
                    <a:pt x="129540" y="14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7" name="SMARTInkShape-Group179"/>
          <p:cNvGrpSpPr/>
          <p:nvPr/>
        </p:nvGrpSpPr>
        <p:grpSpPr>
          <a:xfrm>
            <a:off x="3368040" y="4838700"/>
            <a:ext cx="1440181" cy="494326"/>
            <a:chOff x="3368040" y="4838700"/>
            <a:chExt cx="1440181" cy="494326"/>
          </a:xfrm>
        </p:grpSpPr>
        <p:sp>
          <p:nvSpPr>
            <p:cNvPr id="4157" name="SMARTInkShape-916"/>
            <p:cNvSpPr/>
            <p:nvPr>
              <p:custDataLst>
                <p:tags r:id="rId91"/>
              </p:custDataLst>
            </p:nvPr>
          </p:nvSpPr>
          <p:spPr>
            <a:xfrm>
              <a:off x="4747260" y="5158740"/>
              <a:ext cx="60961" cy="38101"/>
            </a:xfrm>
            <a:custGeom>
              <a:avLst/>
              <a:gdLst/>
              <a:ahLst/>
              <a:cxnLst/>
              <a:rect l="0" t="0" r="0" b="0"/>
              <a:pathLst>
                <a:path w="60961" h="38101">
                  <a:moveTo>
                    <a:pt x="0" y="38100"/>
                  </a:moveTo>
                  <a:lnTo>
                    <a:pt x="0" y="38100"/>
                  </a:lnTo>
                  <a:lnTo>
                    <a:pt x="32361" y="17874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8" name="SMARTInkShape-917"/>
            <p:cNvSpPr/>
            <p:nvPr>
              <p:custDataLst>
                <p:tags r:id="rId92"/>
              </p:custDataLst>
            </p:nvPr>
          </p:nvSpPr>
          <p:spPr>
            <a:xfrm>
              <a:off x="4693920" y="4861560"/>
              <a:ext cx="30481" cy="220981"/>
            </a:xfrm>
            <a:custGeom>
              <a:avLst/>
              <a:gdLst/>
              <a:ahLst/>
              <a:cxnLst/>
              <a:rect l="0" t="0" r="0" b="0"/>
              <a:pathLst>
                <a:path w="30481" h="220981">
                  <a:moveTo>
                    <a:pt x="0" y="0"/>
                  </a:moveTo>
                  <a:lnTo>
                    <a:pt x="0" y="0"/>
                  </a:lnTo>
                  <a:lnTo>
                    <a:pt x="6083" y="33961"/>
                  </a:lnTo>
                  <a:lnTo>
                    <a:pt x="13180" y="70020"/>
                  </a:lnTo>
                  <a:lnTo>
                    <a:pt x="16017" y="96314"/>
                  </a:lnTo>
                  <a:lnTo>
                    <a:pt x="19145" y="117549"/>
                  </a:lnTo>
                  <a:lnTo>
                    <a:pt x="22923" y="141866"/>
                  </a:lnTo>
                  <a:lnTo>
                    <a:pt x="27122" y="177917"/>
                  </a:lnTo>
                  <a:lnTo>
                    <a:pt x="3048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9" name="SMARTInkShape-918"/>
            <p:cNvSpPr/>
            <p:nvPr>
              <p:custDataLst>
                <p:tags r:id="rId93"/>
              </p:custDataLst>
            </p:nvPr>
          </p:nvSpPr>
          <p:spPr>
            <a:xfrm>
              <a:off x="4564380" y="5173980"/>
              <a:ext cx="38101" cy="53341"/>
            </a:xfrm>
            <a:custGeom>
              <a:avLst/>
              <a:gdLst/>
              <a:ahLst/>
              <a:cxnLst/>
              <a:rect l="0" t="0" r="0" b="0"/>
              <a:pathLst>
                <a:path w="38101" h="53341">
                  <a:moveTo>
                    <a:pt x="0" y="53340"/>
                  </a:moveTo>
                  <a:lnTo>
                    <a:pt x="0" y="53340"/>
                  </a:lnTo>
                  <a:lnTo>
                    <a:pt x="26184" y="1668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0" name="SMARTInkShape-919"/>
            <p:cNvSpPr/>
            <p:nvPr>
              <p:custDataLst>
                <p:tags r:id="rId94"/>
              </p:custDataLst>
            </p:nvPr>
          </p:nvSpPr>
          <p:spPr>
            <a:xfrm>
              <a:off x="4495800" y="4838700"/>
              <a:ext cx="91441" cy="312421"/>
            </a:xfrm>
            <a:custGeom>
              <a:avLst/>
              <a:gdLst/>
              <a:ahLst/>
              <a:cxnLst/>
              <a:rect l="0" t="0" r="0" b="0"/>
              <a:pathLst>
                <a:path w="91441" h="312421">
                  <a:moveTo>
                    <a:pt x="0" y="0"/>
                  </a:moveTo>
                  <a:lnTo>
                    <a:pt x="0" y="0"/>
                  </a:lnTo>
                  <a:lnTo>
                    <a:pt x="4045" y="36407"/>
                  </a:lnTo>
                  <a:lnTo>
                    <a:pt x="8289" y="63312"/>
                  </a:lnTo>
                  <a:lnTo>
                    <a:pt x="15438" y="97499"/>
                  </a:lnTo>
                  <a:lnTo>
                    <a:pt x="22918" y="129077"/>
                  </a:lnTo>
                  <a:lnTo>
                    <a:pt x="32755" y="157626"/>
                  </a:lnTo>
                  <a:lnTo>
                    <a:pt x="51250" y="194072"/>
                  </a:lnTo>
                  <a:lnTo>
                    <a:pt x="62128" y="223825"/>
                  </a:lnTo>
                  <a:lnTo>
                    <a:pt x="73389" y="258137"/>
                  </a:lnTo>
                  <a:lnTo>
                    <a:pt x="86325" y="293010"/>
                  </a:lnTo>
                  <a:lnTo>
                    <a:pt x="9144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1" name="SMARTInkShape-920"/>
            <p:cNvSpPr/>
            <p:nvPr>
              <p:custDataLst>
                <p:tags r:id="rId95"/>
              </p:custDataLst>
            </p:nvPr>
          </p:nvSpPr>
          <p:spPr>
            <a:xfrm>
              <a:off x="4008120" y="5090160"/>
              <a:ext cx="401860" cy="204972"/>
            </a:xfrm>
            <a:custGeom>
              <a:avLst/>
              <a:gdLst/>
              <a:ahLst/>
              <a:cxnLst/>
              <a:rect l="0" t="0" r="0" b="0"/>
              <a:pathLst>
                <a:path w="401860" h="204972">
                  <a:moveTo>
                    <a:pt x="0" y="15240"/>
                  </a:moveTo>
                  <a:lnTo>
                    <a:pt x="0" y="15240"/>
                  </a:lnTo>
                  <a:lnTo>
                    <a:pt x="28316" y="11195"/>
                  </a:lnTo>
                  <a:lnTo>
                    <a:pt x="62106" y="8679"/>
                  </a:lnTo>
                  <a:lnTo>
                    <a:pt x="97613" y="7935"/>
                  </a:lnTo>
                  <a:lnTo>
                    <a:pt x="134944" y="7713"/>
                  </a:lnTo>
                  <a:lnTo>
                    <a:pt x="168771" y="7648"/>
                  </a:lnTo>
                  <a:lnTo>
                    <a:pt x="204288" y="7628"/>
                  </a:lnTo>
                  <a:lnTo>
                    <a:pt x="237577" y="7622"/>
                  </a:lnTo>
                  <a:lnTo>
                    <a:pt x="251781" y="9879"/>
                  </a:lnTo>
                  <a:lnTo>
                    <a:pt x="266795" y="13651"/>
                  </a:lnTo>
                  <a:lnTo>
                    <a:pt x="271844" y="14181"/>
                  </a:lnTo>
                  <a:lnTo>
                    <a:pt x="275209" y="15381"/>
                  </a:lnTo>
                  <a:lnTo>
                    <a:pt x="277453" y="17027"/>
                  </a:lnTo>
                  <a:lnTo>
                    <a:pt x="279946" y="21114"/>
                  </a:lnTo>
                  <a:lnTo>
                    <a:pt x="281053" y="25753"/>
                  </a:lnTo>
                  <a:lnTo>
                    <a:pt x="277632" y="37169"/>
                  </a:lnTo>
                  <a:lnTo>
                    <a:pt x="249366" y="72061"/>
                  </a:lnTo>
                  <a:lnTo>
                    <a:pt x="230028" y="107138"/>
                  </a:lnTo>
                  <a:lnTo>
                    <a:pt x="223661" y="125631"/>
                  </a:lnTo>
                  <a:lnTo>
                    <a:pt x="224429" y="136552"/>
                  </a:lnTo>
                  <a:lnTo>
                    <a:pt x="231821" y="157360"/>
                  </a:lnTo>
                  <a:lnTo>
                    <a:pt x="247052" y="176729"/>
                  </a:lnTo>
                  <a:lnTo>
                    <a:pt x="267652" y="190465"/>
                  </a:lnTo>
                  <a:lnTo>
                    <a:pt x="303451" y="201845"/>
                  </a:lnTo>
                  <a:lnTo>
                    <a:pt x="340878" y="204971"/>
                  </a:lnTo>
                  <a:lnTo>
                    <a:pt x="356395" y="204551"/>
                  </a:lnTo>
                  <a:lnTo>
                    <a:pt x="385516" y="195089"/>
                  </a:lnTo>
                  <a:lnTo>
                    <a:pt x="397107" y="187814"/>
                  </a:lnTo>
                  <a:lnTo>
                    <a:pt x="399358" y="184476"/>
                  </a:lnTo>
                  <a:lnTo>
                    <a:pt x="401859" y="176252"/>
                  </a:lnTo>
                  <a:lnTo>
                    <a:pt x="399222" y="158056"/>
                  </a:lnTo>
                  <a:lnTo>
                    <a:pt x="384662" y="129999"/>
                  </a:lnTo>
                  <a:lnTo>
                    <a:pt x="356448" y="97950"/>
                  </a:lnTo>
                  <a:lnTo>
                    <a:pt x="322936" y="70054"/>
                  </a:lnTo>
                  <a:lnTo>
                    <a:pt x="288771" y="47618"/>
                  </a:lnTo>
                  <a:lnTo>
                    <a:pt x="270511" y="32830"/>
                  </a:lnTo>
                  <a:lnTo>
                    <a:pt x="264161" y="22776"/>
                  </a:lnTo>
                  <a:lnTo>
                    <a:pt x="258327" y="9853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2" name="SMARTInkShape-921"/>
            <p:cNvSpPr/>
            <p:nvPr>
              <p:custDataLst>
                <p:tags r:id="rId96"/>
              </p:custDataLst>
            </p:nvPr>
          </p:nvSpPr>
          <p:spPr>
            <a:xfrm>
              <a:off x="4122420" y="4922520"/>
              <a:ext cx="97832" cy="400885"/>
            </a:xfrm>
            <a:custGeom>
              <a:avLst/>
              <a:gdLst/>
              <a:ahLst/>
              <a:cxnLst/>
              <a:rect l="0" t="0" r="0" b="0"/>
              <a:pathLst>
                <a:path w="97832" h="400885">
                  <a:moveTo>
                    <a:pt x="0" y="0"/>
                  </a:moveTo>
                  <a:lnTo>
                    <a:pt x="0" y="0"/>
                  </a:lnTo>
                  <a:lnTo>
                    <a:pt x="4045" y="36406"/>
                  </a:lnTo>
                  <a:lnTo>
                    <a:pt x="6031" y="65570"/>
                  </a:lnTo>
                  <a:lnTo>
                    <a:pt x="8607" y="93489"/>
                  </a:lnTo>
                  <a:lnTo>
                    <a:pt x="15397" y="122831"/>
                  </a:lnTo>
                  <a:lnTo>
                    <a:pt x="21801" y="152804"/>
                  </a:lnTo>
                  <a:lnTo>
                    <a:pt x="27469" y="183060"/>
                  </a:lnTo>
                  <a:lnTo>
                    <a:pt x="32810" y="213440"/>
                  </a:lnTo>
                  <a:lnTo>
                    <a:pt x="40265" y="241617"/>
                  </a:lnTo>
                  <a:lnTo>
                    <a:pt x="49222" y="268252"/>
                  </a:lnTo>
                  <a:lnTo>
                    <a:pt x="63785" y="306201"/>
                  </a:lnTo>
                  <a:lnTo>
                    <a:pt x="77978" y="338424"/>
                  </a:lnTo>
                  <a:lnTo>
                    <a:pt x="89500" y="376365"/>
                  </a:lnTo>
                  <a:lnTo>
                    <a:pt x="97831" y="400666"/>
                  </a:lnTo>
                  <a:lnTo>
                    <a:pt x="97394" y="400884"/>
                  </a:lnTo>
                  <a:lnTo>
                    <a:pt x="762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3" name="SMARTInkShape-922"/>
            <p:cNvSpPr/>
            <p:nvPr>
              <p:custDataLst>
                <p:tags r:id="rId97"/>
              </p:custDataLst>
            </p:nvPr>
          </p:nvSpPr>
          <p:spPr>
            <a:xfrm>
              <a:off x="3855720" y="5113909"/>
              <a:ext cx="243841" cy="166165"/>
            </a:xfrm>
            <a:custGeom>
              <a:avLst/>
              <a:gdLst/>
              <a:ahLst/>
              <a:cxnLst/>
              <a:rect l="0" t="0" r="0" b="0"/>
              <a:pathLst>
                <a:path w="243841" h="166165">
                  <a:moveTo>
                    <a:pt x="0" y="52451"/>
                  </a:moveTo>
                  <a:lnTo>
                    <a:pt x="0" y="52451"/>
                  </a:lnTo>
                  <a:lnTo>
                    <a:pt x="28316" y="64586"/>
                  </a:lnTo>
                  <a:lnTo>
                    <a:pt x="58060" y="72134"/>
                  </a:lnTo>
                  <a:lnTo>
                    <a:pt x="70396" y="71641"/>
                  </a:lnTo>
                  <a:lnTo>
                    <a:pt x="78700" y="68601"/>
                  </a:lnTo>
                  <a:lnTo>
                    <a:pt x="97685" y="53272"/>
                  </a:lnTo>
                  <a:lnTo>
                    <a:pt x="116496" y="24360"/>
                  </a:lnTo>
                  <a:lnTo>
                    <a:pt x="120313" y="9226"/>
                  </a:lnTo>
                  <a:lnTo>
                    <a:pt x="120002" y="5854"/>
                  </a:lnTo>
                  <a:lnTo>
                    <a:pt x="118948" y="3607"/>
                  </a:lnTo>
                  <a:lnTo>
                    <a:pt x="117399" y="2109"/>
                  </a:lnTo>
                  <a:lnTo>
                    <a:pt x="113420" y="444"/>
                  </a:lnTo>
                  <a:lnTo>
                    <a:pt x="111173" y="0"/>
                  </a:lnTo>
                  <a:lnTo>
                    <a:pt x="95876" y="3419"/>
                  </a:lnTo>
                  <a:lnTo>
                    <a:pt x="75256" y="13840"/>
                  </a:lnTo>
                  <a:lnTo>
                    <a:pt x="65056" y="25130"/>
                  </a:lnTo>
                  <a:lnTo>
                    <a:pt x="48799" y="60487"/>
                  </a:lnTo>
                  <a:lnTo>
                    <a:pt x="42493" y="82208"/>
                  </a:lnTo>
                  <a:lnTo>
                    <a:pt x="45234" y="100591"/>
                  </a:lnTo>
                  <a:lnTo>
                    <a:pt x="52255" y="120901"/>
                  </a:lnTo>
                  <a:lnTo>
                    <a:pt x="74186" y="148620"/>
                  </a:lnTo>
                  <a:lnTo>
                    <a:pt x="93101" y="160062"/>
                  </a:lnTo>
                  <a:lnTo>
                    <a:pt x="122248" y="165430"/>
                  </a:lnTo>
                  <a:lnTo>
                    <a:pt x="137306" y="166164"/>
                  </a:lnTo>
                  <a:lnTo>
                    <a:pt x="152465" y="161975"/>
                  </a:lnTo>
                  <a:lnTo>
                    <a:pt x="182892" y="145487"/>
                  </a:lnTo>
                  <a:lnTo>
                    <a:pt x="195868" y="129078"/>
                  </a:lnTo>
                  <a:lnTo>
                    <a:pt x="214951" y="96039"/>
                  </a:lnTo>
                  <a:lnTo>
                    <a:pt x="227614" y="70976"/>
                  </a:lnTo>
                  <a:lnTo>
                    <a:pt x="238656" y="33387"/>
                  </a:lnTo>
                  <a:lnTo>
                    <a:pt x="243840" y="14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4" name="SMARTInkShape-923"/>
            <p:cNvSpPr/>
            <p:nvPr>
              <p:custDataLst>
                <p:tags r:id="rId98"/>
              </p:custDataLst>
            </p:nvPr>
          </p:nvSpPr>
          <p:spPr>
            <a:xfrm>
              <a:off x="3672840" y="4975860"/>
              <a:ext cx="144781" cy="333155"/>
            </a:xfrm>
            <a:custGeom>
              <a:avLst/>
              <a:gdLst/>
              <a:ahLst/>
              <a:cxnLst/>
              <a:rect l="0" t="0" r="0" b="0"/>
              <a:pathLst>
                <a:path w="144781" h="333155">
                  <a:moveTo>
                    <a:pt x="0" y="45720"/>
                  </a:moveTo>
                  <a:lnTo>
                    <a:pt x="0" y="45720"/>
                  </a:lnTo>
                  <a:lnTo>
                    <a:pt x="12135" y="82127"/>
                  </a:lnTo>
                  <a:lnTo>
                    <a:pt x="18094" y="111290"/>
                  </a:lnTo>
                  <a:lnTo>
                    <a:pt x="22435" y="138362"/>
                  </a:lnTo>
                  <a:lnTo>
                    <a:pt x="30009" y="164506"/>
                  </a:lnTo>
                  <a:lnTo>
                    <a:pt x="39020" y="190236"/>
                  </a:lnTo>
                  <a:lnTo>
                    <a:pt x="53612" y="226264"/>
                  </a:lnTo>
                  <a:lnTo>
                    <a:pt x="66403" y="258388"/>
                  </a:lnTo>
                  <a:lnTo>
                    <a:pt x="82356" y="295538"/>
                  </a:lnTo>
                  <a:lnTo>
                    <a:pt x="107809" y="328104"/>
                  </a:lnTo>
                  <a:lnTo>
                    <a:pt x="113673" y="332091"/>
                  </a:lnTo>
                  <a:lnTo>
                    <a:pt x="116422" y="333154"/>
                  </a:lnTo>
                  <a:lnTo>
                    <a:pt x="118255" y="333016"/>
                  </a:lnTo>
                  <a:lnTo>
                    <a:pt x="119477" y="332078"/>
                  </a:lnTo>
                  <a:lnTo>
                    <a:pt x="125822" y="319828"/>
                  </a:lnTo>
                  <a:lnTo>
                    <a:pt x="126215" y="315665"/>
                  </a:lnTo>
                  <a:lnTo>
                    <a:pt x="124416" y="300023"/>
                  </a:lnTo>
                  <a:lnTo>
                    <a:pt x="130535" y="262997"/>
                  </a:lnTo>
                  <a:lnTo>
                    <a:pt x="132939" y="225245"/>
                  </a:lnTo>
                  <a:lnTo>
                    <a:pt x="130205" y="198322"/>
                  </a:lnTo>
                  <a:lnTo>
                    <a:pt x="124751" y="163279"/>
                  </a:lnTo>
                  <a:lnTo>
                    <a:pt x="122759" y="127307"/>
                  </a:lnTo>
                  <a:lnTo>
                    <a:pt x="121322" y="95671"/>
                  </a:lnTo>
                  <a:lnTo>
                    <a:pt x="117603" y="70680"/>
                  </a:lnTo>
                  <a:lnTo>
                    <a:pt x="121185" y="37206"/>
                  </a:lnTo>
                  <a:lnTo>
                    <a:pt x="121702" y="19020"/>
                  </a:lnTo>
                  <a:lnTo>
                    <a:pt x="123468" y="14374"/>
                  </a:lnTo>
                  <a:lnTo>
                    <a:pt x="129946" y="6953"/>
                  </a:lnTo>
                  <a:lnTo>
                    <a:pt x="136211" y="3090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5" name="SMARTInkShape-924"/>
            <p:cNvSpPr/>
            <p:nvPr>
              <p:custDataLst>
                <p:tags r:id="rId99"/>
              </p:custDataLst>
            </p:nvPr>
          </p:nvSpPr>
          <p:spPr>
            <a:xfrm>
              <a:off x="3368040" y="4937760"/>
              <a:ext cx="201973" cy="395266"/>
            </a:xfrm>
            <a:custGeom>
              <a:avLst/>
              <a:gdLst/>
              <a:ahLst/>
              <a:cxnLst/>
              <a:rect l="0" t="0" r="0" b="0"/>
              <a:pathLst>
                <a:path w="201973" h="395266">
                  <a:moveTo>
                    <a:pt x="0" y="0"/>
                  </a:moveTo>
                  <a:lnTo>
                    <a:pt x="0" y="0"/>
                  </a:lnTo>
                  <a:lnTo>
                    <a:pt x="32362" y="16181"/>
                  </a:lnTo>
                  <a:lnTo>
                    <a:pt x="59539" y="30898"/>
                  </a:lnTo>
                  <a:lnTo>
                    <a:pt x="96381" y="55722"/>
                  </a:lnTo>
                  <a:lnTo>
                    <a:pt x="126489" y="86783"/>
                  </a:lnTo>
                  <a:lnTo>
                    <a:pt x="143424" y="111384"/>
                  </a:lnTo>
                  <a:lnTo>
                    <a:pt x="159417" y="139250"/>
                  </a:lnTo>
                  <a:lnTo>
                    <a:pt x="168931" y="165646"/>
                  </a:lnTo>
                  <a:lnTo>
                    <a:pt x="179507" y="200178"/>
                  </a:lnTo>
                  <a:lnTo>
                    <a:pt x="190792" y="240132"/>
                  </a:lnTo>
                  <a:lnTo>
                    <a:pt x="197468" y="269308"/>
                  </a:lnTo>
                  <a:lnTo>
                    <a:pt x="201072" y="291299"/>
                  </a:lnTo>
                  <a:lnTo>
                    <a:pt x="201972" y="322506"/>
                  </a:lnTo>
                  <a:lnTo>
                    <a:pt x="196728" y="344843"/>
                  </a:lnTo>
                  <a:lnTo>
                    <a:pt x="184255" y="367653"/>
                  </a:lnTo>
                  <a:lnTo>
                    <a:pt x="169835" y="385135"/>
                  </a:lnTo>
                  <a:lnTo>
                    <a:pt x="159866" y="391305"/>
                  </a:lnTo>
                  <a:lnTo>
                    <a:pt x="143715" y="395265"/>
                  </a:lnTo>
                  <a:lnTo>
                    <a:pt x="140683" y="394744"/>
                  </a:lnTo>
                  <a:lnTo>
                    <a:pt x="135057" y="391907"/>
                  </a:lnTo>
                  <a:lnTo>
                    <a:pt x="127129" y="377458"/>
                  </a:lnTo>
                  <a:lnTo>
                    <a:pt x="126493" y="364186"/>
                  </a:lnTo>
                  <a:lnTo>
                    <a:pt x="12954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6" name="SMARTInkShape-925"/>
            <p:cNvSpPr/>
            <p:nvPr>
              <p:custDataLst>
                <p:tags r:id="rId100"/>
              </p:custDataLst>
            </p:nvPr>
          </p:nvSpPr>
          <p:spPr>
            <a:xfrm>
              <a:off x="3390900" y="5036820"/>
              <a:ext cx="38101" cy="212332"/>
            </a:xfrm>
            <a:custGeom>
              <a:avLst/>
              <a:gdLst/>
              <a:ahLst/>
              <a:cxnLst/>
              <a:rect l="0" t="0" r="0" b="0"/>
              <a:pathLst>
                <a:path w="38101" h="212332">
                  <a:moveTo>
                    <a:pt x="0" y="0"/>
                  </a:moveTo>
                  <a:lnTo>
                    <a:pt x="0" y="0"/>
                  </a:lnTo>
                  <a:lnTo>
                    <a:pt x="0" y="32362"/>
                  </a:lnTo>
                  <a:lnTo>
                    <a:pt x="2258" y="59539"/>
                  </a:lnTo>
                  <a:lnTo>
                    <a:pt x="6031" y="96381"/>
                  </a:lnTo>
                  <a:lnTo>
                    <a:pt x="7149" y="126488"/>
                  </a:lnTo>
                  <a:lnTo>
                    <a:pt x="11572" y="159417"/>
                  </a:lnTo>
                  <a:lnTo>
                    <a:pt x="23046" y="195783"/>
                  </a:lnTo>
                  <a:lnTo>
                    <a:pt x="28022" y="205548"/>
                  </a:lnTo>
                  <a:lnTo>
                    <a:pt x="36606" y="212331"/>
                  </a:lnTo>
                  <a:lnTo>
                    <a:pt x="37104" y="211827"/>
                  </a:lnTo>
                  <a:lnTo>
                    <a:pt x="37657" y="209010"/>
                  </a:lnTo>
                  <a:lnTo>
                    <a:pt x="38042" y="176789"/>
                  </a:lnTo>
                  <a:lnTo>
                    <a:pt x="3810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3" name="SMARTInkShape-Group180"/>
          <p:cNvGrpSpPr/>
          <p:nvPr/>
        </p:nvGrpSpPr>
        <p:grpSpPr>
          <a:xfrm>
            <a:off x="5071312" y="4945972"/>
            <a:ext cx="916816" cy="444971"/>
            <a:chOff x="5071312" y="4945972"/>
            <a:chExt cx="916816" cy="444971"/>
          </a:xfrm>
        </p:grpSpPr>
        <p:sp>
          <p:nvSpPr>
            <p:cNvPr id="4168" name="SMARTInkShape-926"/>
            <p:cNvSpPr/>
            <p:nvPr>
              <p:custDataLst>
                <p:tags r:id="rId86"/>
              </p:custDataLst>
            </p:nvPr>
          </p:nvSpPr>
          <p:spPr>
            <a:xfrm>
              <a:off x="5288280" y="5349240"/>
              <a:ext cx="533401" cy="41703"/>
            </a:xfrm>
            <a:custGeom>
              <a:avLst/>
              <a:gdLst/>
              <a:ahLst/>
              <a:cxnLst/>
              <a:rect l="0" t="0" r="0" b="0"/>
              <a:pathLst>
                <a:path w="533401" h="41703">
                  <a:moveTo>
                    <a:pt x="0" y="0"/>
                  </a:moveTo>
                  <a:lnTo>
                    <a:pt x="0" y="0"/>
                  </a:lnTo>
                  <a:lnTo>
                    <a:pt x="22578" y="0"/>
                  </a:lnTo>
                  <a:lnTo>
                    <a:pt x="57448" y="846"/>
                  </a:lnTo>
                  <a:lnTo>
                    <a:pt x="89879" y="4044"/>
                  </a:lnTo>
                  <a:lnTo>
                    <a:pt x="125742" y="6031"/>
                  </a:lnTo>
                  <a:lnTo>
                    <a:pt x="144788" y="6560"/>
                  </a:lnTo>
                  <a:lnTo>
                    <a:pt x="164258" y="7760"/>
                  </a:lnTo>
                  <a:lnTo>
                    <a:pt x="184012" y="9407"/>
                  </a:lnTo>
                  <a:lnTo>
                    <a:pt x="203954" y="11352"/>
                  </a:lnTo>
                  <a:lnTo>
                    <a:pt x="224022" y="13494"/>
                  </a:lnTo>
                  <a:lnTo>
                    <a:pt x="244175" y="15769"/>
                  </a:lnTo>
                  <a:lnTo>
                    <a:pt x="264384" y="18133"/>
                  </a:lnTo>
                  <a:lnTo>
                    <a:pt x="284628" y="20555"/>
                  </a:lnTo>
                  <a:lnTo>
                    <a:pt x="304899" y="23017"/>
                  </a:lnTo>
                  <a:lnTo>
                    <a:pt x="325186" y="25505"/>
                  </a:lnTo>
                  <a:lnTo>
                    <a:pt x="361274" y="30526"/>
                  </a:lnTo>
                  <a:lnTo>
                    <a:pt x="393400" y="34734"/>
                  </a:lnTo>
                  <a:lnTo>
                    <a:pt x="421789" y="36604"/>
                  </a:lnTo>
                  <a:lnTo>
                    <a:pt x="457526" y="41702"/>
                  </a:lnTo>
                  <a:lnTo>
                    <a:pt x="493012" y="39690"/>
                  </a:lnTo>
                  <a:lnTo>
                    <a:pt x="517206" y="36156"/>
                  </a:lnTo>
                  <a:lnTo>
                    <a:pt x="526203" y="32156"/>
                  </a:lnTo>
                  <a:lnTo>
                    <a:pt x="530201" y="27556"/>
                  </a:lnTo>
                  <a:lnTo>
                    <a:pt x="53340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9" name="SMARTInkShape-927"/>
            <p:cNvSpPr/>
            <p:nvPr>
              <p:custDataLst>
                <p:tags r:id="rId87"/>
              </p:custDataLst>
            </p:nvPr>
          </p:nvSpPr>
          <p:spPr>
            <a:xfrm>
              <a:off x="5143500" y="5280790"/>
              <a:ext cx="794060" cy="37971"/>
            </a:xfrm>
            <a:custGeom>
              <a:avLst/>
              <a:gdLst/>
              <a:ahLst/>
              <a:cxnLst/>
              <a:rect l="0" t="0" r="0" b="0"/>
              <a:pathLst>
                <a:path w="794060" h="37971">
                  <a:moveTo>
                    <a:pt x="0" y="37970"/>
                  </a:moveTo>
                  <a:lnTo>
                    <a:pt x="0" y="37970"/>
                  </a:lnTo>
                  <a:lnTo>
                    <a:pt x="27093" y="33454"/>
                  </a:lnTo>
                  <a:lnTo>
                    <a:pt x="48542" y="29880"/>
                  </a:lnTo>
                  <a:lnTo>
                    <a:pt x="70461" y="27496"/>
                  </a:lnTo>
                  <a:lnTo>
                    <a:pt x="92694" y="25908"/>
                  </a:lnTo>
                  <a:lnTo>
                    <a:pt x="115136" y="24849"/>
                  </a:lnTo>
                  <a:lnTo>
                    <a:pt x="137717" y="23296"/>
                  </a:lnTo>
                  <a:lnTo>
                    <a:pt x="160391" y="21415"/>
                  </a:lnTo>
                  <a:lnTo>
                    <a:pt x="183127" y="19313"/>
                  </a:lnTo>
                  <a:lnTo>
                    <a:pt x="206751" y="17065"/>
                  </a:lnTo>
                  <a:lnTo>
                    <a:pt x="230968" y="14720"/>
                  </a:lnTo>
                  <a:lnTo>
                    <a:pt x="255579" y="12310"/>
                  </a:lnTo>
                  <a:lnTo>
                    <a:pt x="280453" y="9856"/>
                  </a:lnTo>
                  <a:lnTo>
                    <a:pt x="305502" y="7374"/>
                  </a:lnTo>
                  <a:lnTo>
                    <a:pt x="330668" y="4873"/>
                  </a:lnTo>
                  <a:lnTo>
                    <a:pt x="355912" y="3205"/>
                  </a:lnTo>
                  <a:lnTo>
                    <a:pt x="381208" y="2093"/>
                  </a:lnTo>
                  <a:lnTo>
                    <a:pt x="406538" y="1352"/>
                  </a:lnTo>
                  <a:lnTo>
                    <a:pt x="431045" y="859"/>
                  </a:lnTo>
                  <a:lnTo>
                    <a:pt x="455004" y="528"/>
                  </a:lnTo>
                  <a:lnTo>
                    <a:pt x="478596" y="309"/>
                  </a:lnTo>
                  <a:lnTo>
                    <a:pt x="501943" y="162"/>
                  </a:lnTo>
                  <a:lnTo>
                    <a:pt x="525130" y="66"/>
                  </a:lnTo>
                  <a:lnTo>
                    <a:pt x="548206" y="0"/>
                  </a:lnTo>
                  <a:lnTo>
                    <a:pt x="570364" y="804"/>
                  </a:lnTo>
                  <a:lnTo>
                    <a:pt x="591909" y="2186"/>
                  </a:lnTo>
                  <a:lnTo>
                    <a:pt x="613046" y="3954"/>
                  </a:lnTo>
                  <a:lnTo>
                    <a:pt x="650078" y="8176"/>
                  </a:lnTo>
                  <a:lnTo>
                    <a:pt x="683470" y="12874"/>
                  </a:lnTo>
                  <a:lnTo>
                    <a:pt x="715244" y="17785"/>
                  </a:lnTo>
                  <a:lnTo>
                    <a:pt x="749558" y="25311"/>
                  </a:lnTo>
                  <a:lnTo>
                    <a:pt x="787330" y="35718"/>
                  </a:lnTo>
                  <a:lnTo>
                    <a:pt x="793578" y="36969"/>
                  </a:lnTo>
                  <a:lnTo>
                    <a:pt x="794059" y="37303"/>
                  </a:lnTo>
                  <a:lnTo>
                    <a:pt x="793533" y="37526"/>
                  </a:lnTo>
                  <a:lnTo>
                    <a:pt x="769620" y="37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0" name="SMARTInkShape-928"/>
            <p:cNvSpPr/>
            <p:nvPr>
              <p:custDataLst>
                <p:tags r:id="rId88"/>
              </p:custDataLst>
            </p:nvPr>
          </p:nvSpPr>
          <p:spPr>
            <a:xfrm>
              <a:off x="5669482" y="4968240"/>
              <a:ext cx="318646" cy="242112"/>
            </a:xfrm>
            <a:custGeom>
              <a:avLst/>
              <a:gdLst/>
              <a:ahLst/>
              <a:cxnLst/>
              <a:rect l="0" t="0" r="0" b="0"/>
              <a:pathLst>
                <a:path w="318646" h="242112">
                  <a:moveTo>
                    <a:pt x="136958" y="0"/>
                  </a:moveTo>
                  <a:lnTo>
                    <a:pt x="136958" y="0"/>
                  </a:lnTo>
                  <a:lnTo>
                    <a:pt x="134700" y="24835"/>
                  </a:lnTo>
                  <a:lnTo>
                    <a:pt x="131721" y="60991"/>
                  </a:lnTo>
                  <a:lnTo>
                    <a:pt x="130397" y="88350"/>
                  </a:lnTo>
                  <a:lnTo>
                    <a:pt x="129651" y="122792"/>
                  </a:lnTo>
                  <a:lnTo>
                    <a:pt x="129400" y="158686"/>
                  </a:lnTo>
                  <a:lnTo>
                    <a:pt x="131607" y="187979"/>
                  </a:lnTo>
                  <a:lnTo>
                    <a:pt x="136950" y="220899"/>
                  </a:lnTo>
                  <a:lnTo>
                    <a:pt x="136111" y="186727"/>
                  </a:lnTo>
                  <a:lnTo>
                    <a:pt x="126352" y="155948"/>
                  </a:lnTo>
                  <a:lnTo>
                    <a:pt x="115001" y="139999"/>
                  </a:lnTo>
                  <a:lnTo>
                    <a:pt x="100913" y="128594"/>
                  </a:lnTo>
                  <a:lnTo>
                    <a:pt x="81970" y="123897"/>
                  </a:lnTo>
                  <a:lnTo>
                    <a:pt x="53658" y="123157"/>
                  </a:lnTo>
                  <a:lnTo>
                    <a:pt x="35418" y="128966"/>
                  </a:lnTo>
                  <a:lnTo>
                    <a:pt x="7562" y="146408"/>
                  </a:lnTo>
                  <a:lnTo>
                    <a:pt x="3249" y="154252"/>
                  </a:lnTo>
                  <a:lnTo>
                    <a:pt x="101" y="177011"/>
                  </a:lnTo>
                  <a:lnTo>
                    <a:pt x="0" y="181507"/>
                  </a:lnTo>
                  <a:lnTo>
                    <a:pt x="4403" y="191019"/>
                  </a:lnTo>
                  <a:lnTo>
                    <a:pt x="26651" y="215968"/>
                  </a:lnTo>
                  <a:lnTo>
                    <a:pt x="39673" y="226091"/>
                  </a:lnTo>
                  <a:lnTo>
                    <a:pt x="53927" y="231718"/>
                  </a:lnTo>
                  <a:lnTo>
                    <a:pt x="83774" y="239376"/>
                  </a:lnTo>
                  <a:lnTo>
                    <a:pt x="119366" y="242111"/>
                  </a:lnTo>
                  <a:lnTo>
                    <a:pt x="143881" y="236648"/>
                  </a:lnTo>
                  <a:lnTo>
                    <a:pt x="177178" y="220062"/>
                  </a:lnTo>
                  <a:lnTo>
                    <a:pt x="214817" y="195459"/>
                  </a:lnTo>
                  <a:lnTo>
                    <a:pt x="241707" y="172978"/>
                  </a:lnTo>
                  <a:lnTo>
                    <a:pt x="253786" y="160699"/>
                  </a:lnTo>
                  <a:lnTo>
                    <a:pt x="288168" y="139755"/>
                  </a:lnTo>
                  <a:lnTo>
                    <a:pt x="299283" y="137673"/>
                  </a:lnTo>
                  <a:lnTo>
                    <a:pt x="304493" y="139645"/>
                  </a:lnTo>
                  <a:lnTo>
                    <a:pt x="307068" y="141357"/>
                  </a:lnTo>
                  <a:lnTo>
                    <a:pt x="308784" y="144191"/>
                  </a:lnTo>
                  <a:lnTo>
                    <a:pt x="318645" y="180515"/>
                  </a:lnTo>
                  <a:lnTo>
                    <a:pt x="317050" y="188320"/>
                  </a:lnTo>
                  <a:lnTo>
                    <a:pt x="313650" y="197474"/>
                  </a:lnTo>
                  <a:lnTo>
                    <a:pt x="313173" y="200229"/>
                  </a:lnTo>
                  <a:lnTo>
                    <a:pt x="308127" y="205548"/>
                  </a:lnTo>
                  <a:lnTo>
                    <a:pt x="301087" y="209889"/>
                  </a:lnTo>
                  <a:lnTo>
                    <a:pt x="291516" y="212331"/>
                  </a:lnTo>
                  <a:lnTo>
                    <a:pt x="270712" y="212208"/>
                  </a:lnTo>
                  <a:lnTo>
                    <a:pt x="253220" y="210899"/>
                  </a:lnTo>
                  <a:lnTo>
                    <a:pt x="216570" y="208033"/>
                  </a:lnTo>
                  <a:lnTo>
                    <a:pt x="181502" y="203935"/>
                  </a:lnTo>
                  <a:lnTo>
                    <a:pt x="167438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1" name="SMARTInkShape-929"/>
            <p:cNvSpPr/>
            <p:nvPr>
              <p:custDataLst>
                <p:tags r:id="rId89"/>
              </p:custDataLst>
            </p:nvPr>
          </p:nvSpPr>
          <p:spPr>
            <a:xfrm>
              <a:off x="5465246" y="5114741"/>
              <a:ext cx="204035" cy="110986"/>
            </a:xfrm>
            <a:custGeom>
              <a:avLst/>
              <a:gdLst/>
              <a:ahLst/>
              <a:cxnLst/>
              <a:rect l="0" t="0" r="0" b="0"/>
              <a:pathLst>
                <a:path w="204035" h="110986">
                  <a:moveTo>
                    <a:pt x="120214" y="28759"/>
                  </a:moveTo>
                  <a:lnTo>
                    <a:pt x="120214" y="28759"/>
                  </a:lnTo>
                  <a:lnTo>
                    <a:pt x="99988" y="8533"/>
                  </a:lnTo>
                  <a:lnTo>
                    <a:pt x="91490" y="3421"/>
                  </a:lnTo>
                  <a:lnTo>
                    <a:pt x="75275" y="0"/>
                  </a:lnTo>
                  <a:lnTo>
                    <a:pt x="39777" y="4703"/>
                  </a:lnTo>
                  <a:lnTo>
                    <a:pt x="26327" y="9036"/>
                  </a:lnTo>
                  <a:lnTo>
                    <a:pt x="16962" y="16042"/>
                  </a:lnTo>
                  <a:lnTo>
                    <a:pt x="4051" y="30293"/>
                  </a:lnTo>
                  <a:lnTo>
                    <a:pt x="853" y="38189"/>
                  </a:lnTo>
                  <a:lnTo>
                    <a:pt x="0" y="42666"/>
                  </a:lnTo>
                  <a:lnTo>
                    <a:pt x="1310" y="49898"/>
                  </a:lnTo>
                  <a:lnTo>
                    <a:pt x="9050" y="65484"/>
                  </a:lnTo>
                  <a:lnTo>
                    <a:pt x="18313" y="72739"/>
                  </a:lnTo>
                  <a:lnTo>
                    <a:pt x="51384" y="89566"/>
                  </a:lnTo>
                  <a:lnTo>
                    <a:pt x="56548" y="92157"/>
                  </a:lnTo>
                  <a:lnTo>
                    <a:pt x="66801" y="92778"/>
                  </a:lnTo>
                  <a:lnTo>
                    <a:pt x="95090" y="87730"/>
                  </a:lnTo>
                  <a:lnTo>
                    <a:pt x="107067" y="79166"/>
                  </a:lnTo>
                  <a:lnTo>
                    <a:pt x="110138" y="74305"/>
                  </a:lnTo>
                  <a:lnTo>
                    <a:pt x="112552" y="66988"/>
                  </a:lnTo>
                  <a:lnTo>
                    <a:pt x="112581" y="70942"/>
                  </a:lnTo>
                  <a:lnTo>
                    <a:pt x="114846" y="75165"/>
                  </a:lnTo>
                  <a:lnTo>
                    <a:pt x="133849" y="101739"/>
                  </a:lnTo>
                  <a:lnTo>
                    <a:pt x="142078" y="107197"/>
                  </a:lnTo>
                  <a:lnTo>
                    <a:pt x="160277" y="110985"/>
                  </a:lnTo>
                  <a:lnTo>
                    <a:pt x="177710" y="108061"/>
                  </a:lnTo>
                  <a:lnTo>
                    <a:pt x="204034" y="89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2" name="SMARTInkShape-930"/>
            <p:cNvSpPr/>
            <p:nvPr>
              <p:custDataLst>
                <p:tags r:id="rId90"/>
              </p:custDataLst>
            </p:nvPr>
          </p:nvSpPr>
          <p:spPr>
            <a:xfrm>
              <a:off x="5071312" y="4945972"/>
              <a:ext cx="357489" cy="264177"/>
            </a:xfrm>
            <a:custGeom>
              <a:avLst/>
              <a:gdLst/>
              <a:ahLst/>
              <a:cxnLst/>
              <a:rect l="0" t="0" r="0" b="0"/>
              <a:pathLst>
                <a:path w="357489" h="264177">
                  <a:moveTo>
                    <a:pt x="11228" y="52748"/>
                  </a:moveTo>
                  <a:lnTo>
                    <a:pt x="11228" y="52748"/>
                  </a:lnTo>
                  <a:lnTo>
                    <a:pt x="7183" y="89154"/>
                  </a:lnTo>
                  <a:lnTo>
                    <a:pt x="4668" y="123931"/>
                  </a:lnTo>
                  <a:lnTo>
                    <a:pt x="9054" y="159283"/>
                  </a:lnTo>
                  <a:lnTo>
                    <a:pt x="13057" y="193485"/>
                  </a:lnTo>
                  <a:lnTo>
                    <a:pt x="24169" y="221549"/>
                  </a:lnTo>
                  <a:lnTo>
                    <a:pt x="33651" y="235029"/>
                  </a:lnTo>
                  <a:lnTo>
                    <a:pt x="29913" y="231405"/>
                  </a:lnTo>
                  <a:lnTo>
                    <a:pt x="27999" y="225002"/>
                  </a:lnTo>
                  <a:lnTo>
                    <a:pt x="24664" y="211877"/>
                  </a:lnTo>
                  <a:lnTo>
                    <a:pt x="11070" y="173921"/>
                  </a:lnTo>
                  <a:lnTo>
                    <a:pt x="5819" y="149328"/>
                  </a:lnTo>
                  <a:lnTo>
                    <a:pt x="3744" y="124459"/>
                  </a:lnTo>
                  <a:lnTo>
                    <a:pt x="2005" y="104789"/>
                  </a:lnTo>
                  <a:lnTo>
                    <a:pt x="0" y="82362"/>
                  </a:lnTo>
                  <a:lnTo>
                    <a:pt x="28" y="50670"/>
                  </a:lnTo>
                  <a:lnTo>
                    <a:pt x="4806" y="23063"/>
                  </a:lnTo>
                  <a:lnTo>
                    <a:pt x="6946" y="17718"/>
                  </a:lnTo>
                  <a:lnTo>
                    <a:pt x="13840" y="9521"/>
                  </a:lnTo>
                  <a:lnTo>
                    <a:pt x="22549" y="3903"/>
                  </a:lnTo>
                  <a:lnTo>
                    <a:pt x="41938" y="295"/>
                  </a:lnTo>
                  <a:lnTo>
                    <a:pt x="46941" y="0"/>
                  </a:lnTo>
                  <a:lnTo>
                    <a:pt x="66119" y="7674"/>
                  </a:lnTo>
                  <a:lnTo>
                    <a:pt x="83842" y="20672"/>
                  </a:lnTo>
                  <a:lnTo>
                    <a:pt x="95773" y="39293"/>
                  </a:lnTo>
                  <a:lnTo>
                    <a:pt x="104670" y="60898"/>
                  </a:lnTo>
                  <a:lnTo>
                    <a:pt x="104850" y="68341"/>
                  </a:lnTo>
                  <a:lnTo>
                    <a:pt x="96673" y="102090"/>
                  </a:lnTo>
                  <a:lnTo>
                    <a:pt x="91255" y="113060"/>
                  </a:lnTo>
                  <a:lnTo>
                    <a:pt x="65827" y="149230"/>
                  </a:lnTo>
                  <a:lnTo>
                    <a:pt x="47121" y="173184"/>
                  </a:lnTo>
                  <a:lnTo>
                    <a:pt x="43312" y="183636"/>
                  </a:lnTo>
                  <a:lnTo>
                    <a:pt x="42184" y="192095"/>
                  </a:lnTo>
                  <a:lnTo>
                    <a:pt x="47886" y="208622"/>
                  </a:lnTo>
                  <a:lnTo>
                    <a:pt x="52355" y="218263"/>
                  </a:lnTo>
                  <a:lnTo>
                    <a:pt x="61681" y="225934"/>
                  </a:lnTo>
                  <a:lnTo>
                    <a:pt x="95671" y="240435"/>
                  </a:lnTo>
                  <a:lnTo>
                    <a:pt x="119786" y="247401"/>
                  </a:lnTo>
                  <a:lnTo>
                    <a:pt x="152142" y="249841"/>
                  </a:lnTo>
                  <a:lnTo>
                    <a:pt x="183556" y="249717"/>
                  </a:lnTo>
                  <a:lnTo>
                    <a:pt x="213465" y="243847"/>
                  </a:lnTo>
                  <a:lnTo>
                    <a:pt x="246756" y="227123"/>
                  </a:lnTo>
                  <a:lnTo>
                    <a:pt x="277791" y="203468"/>
                  </a:lnTo>
                  <a:lnTo>
                    <a:pt x="292657" y="185836"/>
                  </a:lnTo>
                  <a:lnTo>
                    <a:pt x="298379" y="173931"/>
                  </a:lnTo>
                  <a:lnTo>
                    <a:pt x="298334" y="170790"/>
                  </a:lnTo>
                  <a:lnTo>
                    <a:pt x="296029" y="165043"/>
                  </a:lnTo>
                  <a:lnTo>
                    <a:pt x="294229" y="163171"/>
                  </a:lnTo>
                  <a:lnTo>
                    <a:pt x="289970" y="161092"/>
                  </a:lnTo>
                  <a:lnTo>
                    <a:pt x="278768" y="159921"/>
                  </a:lnTo>
                  <a:lnTo>
                    <a:pt x="254576" y="165609"/>
                  </a:lnTo>
                  <a:lnTo>
                    <a:pt x="237895" y="173301"/>
                  </a:lnTo>
                  <a:lnTo>
                    <a:pt x="223922" y="185082"/>
                  </a:lnTo>
                  <a:lnTo>
                    <a:pt x="220058" y="191432"/>
                  </a:lnTo>
                  <a:lnTo>
                    <a:pt x="217883" y="203812"/>
                  </a:lnTo>
                  <a:lnTo>
                    <a:pt x="219632" y="211045"/>
                  </a:lnTo>
                  <a:lnTo>
                    <a:pt x="227654" y="226633"/>
                  </a:lnTo>
                  <a:lnTo>
                    <a:pt x="242995" y="241053"/>
                  </a:lnTo>
                  <a:lnTo>
                    <a:pt x="278345" y="257865"/>
                  </a:lnTo>
                  <a:lnTo>
                    <a:pt x="300912" y="263665"/>
                  </a:lnTo>
                  <a:lnTo>
                    <a:pt x="315237" y="264176"/>
                  </a:lnTo>
                  <a:lnTo>
                    <a:pt x="338230" y="257605"/>
                  </a:lnTo>
                  <a:lnTo>
                    <a:pt x="343529" y="255359"/>
                  </a:lnTo>
                  <a:lnTo>
                    <a:pt x="347063" y="252168"/>
                  </a:lnTo>
                  <a:lnTo>
                    <a:pt x="357242" y="230050"/>
                  </a:lnTo>
                  <a:lnTo>
                    <a:pt x="357488" y="215651"/>
                  </a:lnTo>
                  <a:lnTo>
                    <a:pt x="353928" y="198810"/>
                  </a:lnTo>
                  <a:lnTo>
                    <a:pt x="337845" y="165043"/>
                  </a:lnTo>
                  <a:lnTo>
                    <a:pt x="318362" y="134103"/>
                  </a:lnTo>
                  <a:lnTo>
                    <a:pt x="285548" y="10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6" name="SMARTInkShape-Group181"/>
          <p:cNvGrpSpPr/>
          <p:nvPr/>
        </p:nvGrpSpPr>
        <p:grpSpPr>
          <a:xfrm>
            <a:off x="3345638" y="5387340"/>
            <a:ext cx="270682" cy="490740"/>
            <a:chOff x="3345638" y="5387340"/>
            <a:chExt cx="270682" cy="490740"/>
          </a:xfrm>
        </p:grpSpPr>
        <p:sp>
          <p:nvSpPr>
            <p:cNvPr id="4174" name="SMARTInkShape-931"/>
            <p:cNvSpPr/>
            <p:nvPr>
              <p:custDataLst>
                <p:tags r:id="rId84"/>
              </p:custDataLst>
            </p:nvPr>
          </p:nvSpPr>
          <p:spPr>
            <a:xfrm>
              <a:off x="3444240" y="5387340"/>
              <a:ext cx="172080" cy="490740"/>
            </a:xfrm>
            <a:custGeom>
              <a:avLst/>
              <a:gdLst/>
              <a:ahLst/>
              <a:cxnLst/>
              <a:rect l="0" t="0" r="0" b="0"/>
              <a:pathLst>
                <a:path w="172080" h="490740">
                  <a:moveTo>
                    <a:pt x="0" y="0"/>
                  </a:moveTo>
                  <a:lnTo>
                    <a:pt x="0" y="0"/>
                  </a:lnTo>
                  <a:lnTo>
                    <a:pt x="28316" y="32362"/>
                  </a:lnTo>
                  <a:lnTo>
                    <a:pt x="58061" y="68667"/>
                  </a:lnTo>
                  <a:lnTo>
                    <a:pt x="72574" y="94038"/>
                  </a:lnTo>
                  <a:lnTo>
                    <a:pt x="90716" y="128732"/>
                  </a:lnTo>
                  <a:lnTo>
                    <a:pt x="111277" y="169641"/>
                  </a:lnTo>
                  <a:lnTo>
                    <a:pt x="125831" y="201148"/>
                  </a:lnTo>
                  <a:lnTo>
                    <a:pt x="136381" y="226386"/>
                  </a:lnTo>
                  <a:lnTo>
                    <a:pt x="144261" y="247444"/>
                  </a:lnTo>
                  <a:lnTo>
                    <a:pt x="157531" y="284388"/>
                  </a:lnTo>
                  <a:lnTo>
                    <a:pt x="167381" y="316048"/>
                  </a:lnTo>
                  <a:lnTo>
                    <a:pt x="172079" y="353759"/>
                  </a:lnTo>
                  <a:lnTo>
                    <a:pt x="169332" y="389674"/>
                  </a:lnTo>
                  <a:lnTo>
                    <a:pt x="165716" y="425423"/>
                  </a:lnTo>
                  <a:lnTo>
                    <a:pt x="160859" y="440537"/>
                  </a:lnTo>
                  <a:lnTo>
                    <a:pt x="139485" y="473786"/>
                  </a:lnTo>
                  <a:lnTo>
                    <a:pt x="120522" y="489728"/>
                  </a:lnTo>
                  <a:lnTo>
                    <a:pt x="116755" y="490739"/>
                  </a:lnTo>
                  <a:lnTo>
                    <a:pt x="97679" y="488250"/>
                  </a:lnTo>
                  <a:lnTo>
                    <a:pt x="76200" y="47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5" name="SMARTInkShape-932"/>
            <p:cNvSpPr/>
            <p:nvPr>
              <p:custDataLst>
                <p:tags r:id="rId85"/>
              </p:custDataLst>
            </p:nvPr>
          </p:nvSpPr>
          <p:spPr>
            <a:xfrm>
              <a:off x="3345638" y="5532120"/>
              <a:ext cx="167183" cy="286208"/>
            </a:xfrm>
            <a:custGeom>
              <a:avLst/>
              <a:gdLst/>
              <a:ahLst/>
              <a:cxnLst/>
              <a:rect l="0" t="0" r="0" b="0"/>
              <a:pathLst>
                <a:path w="167183" h="286208">
                  <a:moveTo>
                    <a:pt x="68122" y="0"/>
                  </a:moveTo>
                  <a:lnTo>
                    <a:pt x="68122" y="0"/>
                  </a:lnTo>
                  <a:lnTo>
                    <a:pt x="101236" y="23487"/>
                  </a:lnTo>
                  <a:lnTo>
                    <a:pt x="115577" y="38379"/>
                  </a:lnTo>
                  <a:lnTo>
                    <a:pt x="129126" y="65088"/>
                  </a:lnTo>
                  <a:lnTo>
                    <a:pt x="138502" y="94450"/>
                  </a:lnTo>
                  <a:lnTo>
                    <a:pt x="142598" y="120554"/>
                  </a:lnTo>
                  <a:lnTo>
                    <a:pt x="137898" y="152130"/>
                  </a:lnTo>
                  <a:lnTo>
                    <a:pt x="133564" y="167520"/>
                  </a:lnTo>
                  <a:lnTo>
                    <a:pt x="126559" y="178311"/>
                  </a:lnTo>
                  <a:lnTo>
                    <a:pt x="104218" y="196183"/>
                  </a:lnTo>
                  <a:lnTo>
                    <a:pt x="90091" y="201493"/>
                  </a:lnTo>
                  <a:lnTo>
                    <a:pt x="58848" y="209571"/>
                  </a:lnTo>
                  <a:lnTo>
                    <a:pt x="28407" y="205341"/>
                  </a:lnTo>
                  <a:lnTo>
                    <a:pt x="18349" y="199789"/>
                  </a:lnTo>
                  <a:lnTo>
                    <a:pt x="10006" y="191935"/>
                  </a:lnTo>
                  <a:lnTo>
                    <a:pt x="3019" y="180107"/>
                  </a:lnTo>
                  <a:lnTo>
                    <a:pt x="229" y="168096"/>
                  </a:lnTo>
                  <a:lnTo>
                    <a:pt x="0" y="165404"/>
                  </a:lnTo>
                  <a:lnTo>
                    <a:pt x="2003" y="160155"/>
                  </a:lnTo>
                  <a:lnTo>
                    <a:pt x="3723" y="157570"/>
                  </a:lnTo>
                  <a:lnTo>
                    <a:pt x="6562" y="155847"/>
                  </a:lnTo>
                  <a:lnTo>
                    <a:pt x="18649" y="153422"/>
                  </a:lnTo>
                  <a:lnTo>
                    <a:pt x="32955" y="153550"/>
                  </a:lnTo>
                  <a:lnTo>
                    <a:pt x="42897" y="156580"/>
                  </a:lnTo>
                  <a:lnTo>
                    <a:pt x="79778" y="187491"/>
                  </a:lnTo>
                  <a:lnTo>
                    <a:pt x="112116" y="221587"/>
                  </a:lnTo>
                  <a:lnTo>
                    <a:pt x="133821" y="255625"/>
                  </a:lnTo>
                  <a:lnTo>
                    <a:pt x="148331" y="281101"/>
                  </a:lnTo>
                  <a:lnTo>
                    <a:pt x="154006" y="285800"/>
                  </a:lnTo>
                  <a:lnTo>
                    <a:pt x="155858" y="286207"/>
                  </a:lnTo>
                  <a:lnTo>
                    <a:pt x="157093" y="285631"/>
                  </a:lnTo>
                  <a:lnTo>
                    <a:pt x="163120" y="278624"/>
                  </a:lnTo>
                  <a:lnTo>
                    <a:pt x="167182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6" name="SMARTInkShape-Group182"/>
          <p:cNvGrpSpPr/>
          <p:nvPr/>
        </p:nvGrpSpPr>
        <p:grpSpPr>
          <a:xfrm>
            <a:off x="3741420" y="5395562"/>
            <a:ext cx="2603850" cy="600777"/>
            <a:chOff x="3741420" y="5395562"/>
            <a:chExt cx="2603850" cy="600777"/>
          </a:xfrm>
        </p:grpSpPr>
        <p:sp>
          <p:nvSpPr>
            <p:cNvPr id="4177" name="SMARTInkShape-933"/>
            <p:cNvSpPr/>
            <p:nvPr>
              <p:custDataLst>
                <p:tags r:id="rId75"/>
              </p:custDataLst>
            </p:nvPr>
          </p:nvSpPr>
          <p:spPr>
            <a:xfrm>
              <a:off x="5998737" y="5395562"/>
              <a:ext cx="346533" cy="319439"/>
            </a:xfrm>
            <a:custGeom>
              <a:avLst/>
              <a:gdLst/>
              <a:ahLst/>
              <a:cxnLst/>
              <a:rect l="0" t="0" r="0" b="0"/>
              <a:pathLst>
                <a:path w="346533" h="319439">
                  <a:moveTo>
                    <a:pt x="203943" y="106078"/>
                  </a:moveTo>
                  <a:lnTo>
                    <a:pt x="203943" y="106078"/>
                  </a:lnTo>
                  <a:lnTo>
                    <a:pt x="194912" y="135429"/>
                  </a:lnTo>
                  <a:lnTo>
                    <a:pt x="187762" y="158665"/>
                  </a:lnTo>
                  <a:lnTo>
                    <a:pt x="175303" y="193514"/>
                  </a:lnTo>
                  <a:lnTo>
                    <a:pt x="165813" y="220292"/>
                  </a:lnTo>
                  <a:lnTo>
                    <a:pt x="160472" y="252713"/>
                  </a:lnTo>
                  <a:lnTo>
                    <a:pt x="158421" y="289922"/>
                  </a:lnTo>
                  <a:lnTo>
                    <a:pt x="158249" y="306196"/>
                  </a:lnTo>
                  <a:lnTo>
                    <a:pt x="159087" y="307224"/>
                  </a:lnTo>
                  <a:lnTo>
                    <a:pt x="160493" y="307061"/>
                  </a:lnTo>
                  <a:lnTo>
                    <a:pt x="165985" y="303728"/>
                  </a:lnTo>
                  <a:lnTo>
                    <a:pt x="169575" y="300321"/>
                  </a:lnTo>
                  <a:lnTo>
                    <a:pt x="171734" y="291468"/>
                  </a:lnTo>
                  <a:lnTo>
                    <a:pt x="178472" y="256112"/>
                  </a:lnTo>
                  <a:lnTo>
                    <a:pt x="181157" y="223252"/>
                  </a:lnTo>
                  <a:lnTo>
                    <a:pt x="186938" y="186704"/>
                  </a:lnTo>
                  <a:lnTo>
                    <a:pt x="194012" y="149064"/>
                  </a:lnTo>
                  <a:lnTo>
                    <a:pt x="200624" y="111947"/>
                  </a:lnTo>
                  <a:lnTo>
                    <a:pt x="203806" y="79124"/>
                  </a:lnTo>
                  <a:lnTo>
                    <a:pt x="212037" y="42208"/>
                  </a:lnTo>
                  <a:lnTo>
                    <a:pt x="217772" y="18109"/>
                  </a:lnTo>
                  <a:lnTo>
                    <a:pt x="219147" y="0"/>
                  </a:lnTo>
                  <a:lnTo>
                    <a:pt x="220023" y="7294"/>
                  </a:lnTo>
                  <a:lnTo>
                    <a:pt x="225742" y="42582"/>
                  </a:lnTo>
                  <a:lnTo>
                    <a:pt x="222443" y="71272"/>
                  </a:lnTo>
                  <a:lnTo>
                    <a:pt x="220150" y="105266"/>
                  </a:lnTo>
                  <a:lnTo>
                    <a:pt x="223515" y="138105"/>
                  </a:lnTo>
                  <a:lnTo>
                    <a:pt x="229874" y="169283"/>
                  </a:lnTo>
                  <a:lnTo>
                    <a:pt x="239608" y="204923"/>
                  </a:lnTo>
                  <a:lnTo>
                    <a:pt x="249683" y="241439"/>
                  </a:lnTo>
                  <a:lnTo>
                    <a:pt x="263873" y="273363"/>
                  </a:lnTo>
                  <a:lnTo>
                    <a:pt x="277414" y="295193"/>
                  </a:lnTo>
                  <a:lnTo>
                    <a:pt x="279777" y="301043"/>
                  </a:lnTo>
                  <a:lnTo>
                    <a:pt x="286543" y="310231"/>
                  </a:lnTo>
                  <a:lnTo>
                    <a:pt x="277050" y="301073"/>
                  </a:lnTo>
                  <a:lnTo>
                    <a:pt x="243618" y="265154"/>
                  </a:lnTo>
                  <a:lnTo>
                    <a:pt x="211873" y="230195"/>
                  </a:lnTo>
                  <a:lnTo>
                    <a:pt x="178887" y="197952"/>
                  </a:lnTo>
                  <a:lnTo>
                    <a:pt x="147694" y="174786"/>
                  </a:lnTo>
                  <a:lnTo>
                    <a:pt x="116290" y="157782"/>
                  </a:lnTo>
                  <a:lnTo>
                    <a:pt x="91321" y="147320"/>
                  </a:lnTo>
                  <a:lnTo>
                    <a:pt x="62822" y="136113"/>
                  </a:lnTo>
                  <a:lnTo>
                    <a:pt x="28898" y="123660"/>
                  </a:lnTo>
                  <a:lnTo>
                    <a:pt x="11845" y="118972"/>
                  </a:lnTo>
                  <a:lnTo>
                    <a:pt x="7298" y="118907"/>
                  </a:lnTo>
                  <a:lnTo>
                    <a:pt x="0" y="120842"/>
                  </a:lnTo>
                  <a:lnTo>
                    <a:pt x="247" y="121847"/>
                  </a:lnTo>
                  <a:lnTo>
                    <a:pt x="2781" y="125222"/>
                  </a:lnTo>
                  <a:lnTo>
                    <a:pt x="37374" y="139218"/>
                  </a:lnTo>
                  <a:lnTo>
                    <a:pt x="73925" y="149281"/>
                  </a:lnTo>
                  <a:lnTo>
                    <a:pt x="108787" y="156038"/>
                  </a:lnTo>
                  <a:lnTo>
                    <a:pt x="146774" y="158417"/>
                  </a:lnTo>
                  <a:lnTo>
                    <a:pt x="175148" y="158973"/>
                  </a:lnTo>
                  <a:lnTo>
                    <a:pt x="202434" y="159220"/>
                  </a:lnTo>
                  <a:lnTo>
                    <a:pt x="239338" y="159359"/>
                  </a:lnTo>
                  <a:lnTo>
                    <a:pt x="269463" y="159400"/>
                  </a:lnTo>
                  <a:lnTo>
                    <a:pt x="306444" y="155369"/>
                  </a:lnTo>
                  <a:lnTo>
                    <a:pt x="337626" y="150010"/>
                  </a:lnTo>
                  <a:lnTo>
                    <a:pt x="346532" y="145330"/>
                  </a:lnTo>
                  <a:lnTo>
                    <a:pt x="346415" y="144946"/>
                  </a:lnTo>
                  <a:lnTo>
                    <a:pt x="341970" y="144280"/>
                  </a:lnTo>
                  <a:lnTo>
                    <a:pt x="329108" y="145044"/>
                  </a:lnTo>
                  <a:lnTo>
                    <a:pt x="294218" y="158023"/>
                  </a:lnTo>
                  <a:lnTo>
                    <a:pt x="262415" y="175386"/>
                  </a:lnTo>
                  <a:lnTo>
                    <a:pt x="225096" y="194917"/>
                  </a:lnTo>
                  <a:lnTo>
                    <a:pt x="187017" y="223136"/>
                  </a:lnTo>
                  <a:lnTo>
                    <a:pt x="168270" y="243281"/>
                  </a:lnTo>
                  <a:lnTo>
                    <a:pt x="161200" y="256233"/>
                  </a:lnTo>
                  <a:lnTo>
                    <a:pt x="159105" y="267691"/>
                  </a:lnTo>
                  <a:lnTo>
                    <a:pt x="158398" y="282687"/>
                  </a:lnTo>
                  <a:lnTo>
                    <a:pt x="162319" y="295190"/>
                  </a:lnTo>
                  <a:lnTo>
                    <a:pt x="168844" y="305574"/>
                  </a:lnTo>
                  <a:lnTo>
                    <a:pt x="188703" y="31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8" name="SMARTInkShape-934"/>
            <p:cNvSpPr/>
            <p:nvPr>
              <p:custDataLst>
                <p:tags r:id="rId76"/>
              </p:custDataLst>
            </p:nvPr>
          </p:nvSpPr>
          <p:spPr>
            <a:xfrm>
              <a:off x="5768340" y="5478780"/>
              <a:ext cx="236221" cy="295300"/>
            </a:xfrm>
            <a:custGeom>
              <a:avLst/>
              <a:gdLst/>
              <a:ahLst/>
              <a:cxnLst/>
              <a:rect l="0" t="0" r="0" b="0"/>
              <a:pathLst>
                <a:path w="236221" h="295300">
                  <a:moveTo>
                    <a:pt x="0" y="0"/>
                  </a:moveTo>
                  <a:lnTo>
                    <a:pt x="0" y="0"/>
                  </a:lnTo>
                  <a:lnTo>
                    <a:pt x="4046" y="36407"/>
                  </a:lnTo>
                  <a:lnTo>
                    <a:pt x="6032" y="63312"/>
                  </a:lnTo>
                  <a:lnTo>
                    <a:pt x="11665" y="99757"/>
                  </a:lnTo>
                  <a:lnTo>
                    <a:pt x="21801" y="135109"/>
                  </a:lnTo>
                  <a:lnTo>
                    <a:pt x="32424" y="167032"/>
                  </a:lnTo>
                  <a:lnTo>
                    <a:pt x="47139" y="204115"/>
                  </a:lnTo>
                  <a:lnTo>
                    <a:pt x="60812" y="241368"/>
                  </a:lnTo>
                  <a:lnTo>
                    <a:pt x="68541" y="266516"/>
                  </a:lnTo>
                  <a:lnTo>
                    <a:pt x="72614" y="262600"/>
                  </a:lnTo>
                  <a:lnTo>
                    <a:pt x="81379" y="231294"/>
                  </a:lnTo>
                  <a:lnTo>
                    <a:pt x="87273" y="207535"/>
                  </a:lnTo>
                  <a:lnTo>
                    <a:pt x="96079" y="172106"/>
                  </a:lnTo>
                  <a:lnTo>
                    <a:pt x="103539" y="135379"/>
                  </a:lnTo>
                  <a:lnTo>
                    <a:pt x="105419" y="98292"/>
                  </a:lnTo>
                  <a:lnTo>
                    <a:pt x="100065" y="79444"/>
                  </a:lnTo>
                  <a:lnTo>
                    <a:pt x="98884" y="78363"/>
                  </a:lnTo>
                  <a:lnTo>
                    <a:pt x="95313" y="77161"/>
                  </a:lnTo>
                  <a:lnTo>
                    <a:pt x="93175" y="77687"/>
                  </a:lnTo>
                  <a:lnTo>
                    <a:pt x="86122" y="82473"/>
                  </a:lnTo>
                  <a:lnTo>
                    <a:pt x="78669" y="90100"/>
                  </a:lnTo>
                  <a:lnTo>
                    <a:pt x="60956" y="128170"/>
                  </a:lnTo>
                  <a:lnTo>
                    <a:pt x="49106" y="159996"/>
                  </a:lnTo>
                  <a:lnTo>
                    <a:pt x="47226" y="171581"/>
                  </a:lnTo>
                  <a:lnTo>
                    <a:pt x="50211" y="191668"/>
                  </a:lnTo>
                  <a:lnTo>
                    <a:pt x="56458" y="209660"/>
                  </a:lnTo>
                  <a:lnTo>
                    <a:pt x="81777" y="245243"/>
                  </a:lnTo>
                  <a:lnTo>
                    <a:pt x="100712" y="263071"/>
                  </a:lnTo>
                  <a:lnTo>
                    <a:pt x="135119" y="281128"/>
                  </a:lnTo>
                  <a:lnTo>
                    <a:pt x="168375" y="293686"/>
                  </a:lnTo>
                  <a:lnTo>
                    <a:pt x="189871" y="295299"/>
                  </a:lnTo>
                  <a:lnTo>
                    <a:pt x="201792" y="292674"/>
                  </a:lnTo>
                  <a:lnTo>
                    <a:pt x="23622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9" name="SMARTInkShape-935"/>
            <p:cNvSpPr/>
            <p:nvPr>
              <p:custDataLst>
                <p:tags r:id="rId77"/>
              </p:custDataLst>
            </p:nvPr>
          </p:nvSpPr>
          <p:spPr>
            <a:xfrm>
              <a:off x="5562600" y="5623560"/>
              <a:ext cx="198121" cy="136637"/>
            </a:xfrm>
            <a:custGeom>
              <a:avLst/>
              <a:gdLst/>
              <a:ahLst/>
              <a:cxnLst/>
              <a:rect l="0" t="0" r="0" b="0"/>
              <a:pathLst>
                <a:path w="198121" h="136637">
                  <a:moveTo>
                    <a:pt x="7620" y="0"/>
                  </a:moveTo>
                  <a:lnTo>
                    <a:pt x="7620" y="0"/>
                  </a:lnTo>
                  <a:lnTo>
                    <a:pt x="2382" y="35654"/>
                  </a:lnTo>
                  <a:lnTo>
                    <a:pt x="706" y="68514"/>
                  </a:lnTo>
                  <a:lnTo>
                    <a:pt x="3" y="98885"/>
                  </a:lnTo>
                  <a:lnTo>
                    <a:pt x="0" y="65747"/>
                  </a:lnTo>
                  <a:lnTo>
                    <a:pt x="6084" y="43624"/>
                  </a:lnTo>
                  <a:lnTo>
                    <a:pt x="13181" y="22948"/>
                  </a:lnTo>
                  <a:lnTo>
                    <a:pt x="15171" y="13585"/>
                  </a:lnTo>
                  <a:lnTo>
                    <a:pt x="18878" y="6602"/>
                  </a:lnTo>
                  <a:lnTo>
                    <a:pt x="23348" y="2934"/>
                  </a:lnTo>
                  <a:lnTo>
                    <a:pt x="30625" y="869"/>
                  </a:lnTo>
                  <a:lnTo>
                    <a:pt x="33116" y="580"/>
                  </a:lnTo>
                  <a:lnTo>
                    <a:pt x="44714" y="4217"/>
                  </a:lnTo>
                  <a:lnTo>
                    <a:pt x="73794" y="28533"/>
                  </a:lnTo>
                  <a:lnTo>
                    <a:pt x="97591" y="62517"/>
                  </a:lnTo>
                  <a:lnTo>
                    <a:pt x="119803" y="99266"/>
                  </a:lnTo>
                  <a:lnTo>
                    <a:pt x="126905" y="112698"/>
                  </a:lnTo>
                  <a:lnTo>
                    <a:pt x="150544" y="135394"/>
                  </a:lnTo>
                  <a:lnTo>
                    <a:pt x="153833" y="136375"/>
                  </a:lnTo>
                  <a:lnTo>
                    <a:pt x="155896" y="136636"/>
                  </a:lnTo>
                  <a:lnTo>
                    <a:pt x="162702" y="132411"/>
                  </a:lnTo>
                  <a:lnTo>
                    <a:pt x="166888" y="128915"/>
                  </a:lnTo>
                  <a:lnTo>
                    <a:pt x="184705" y="97974"/>
                  </a:lnTo>
                  <a:lnTo>
                    <a:pt x="19812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0" name="SMARTInkShape-936"/>
            <p:cNvSpPr/>
            <p:nvPr>
              <p:custDataLst>
                <p:tags r:id="rId78"/>
              </p:custDataLst>
            </p:nvPr>
          </p:nvSpPr>
          <p:spPr>
            <a:xfrm>
              <a:off x="5151120" y="5440680"/>
              <a:ext cx="365761" cy="269662"/>
            </a:xfrm>
            <a:custGeom>
              <a:avLst/>
              <a:gdLst/>
              <a:ahLst/>
              <a:cxnLst/>
              <a:rect l="0" t="0" r="0" b="0"/>
              <a:pathLst>
                <a:path w="365761" h="269662">
                  <a:moveTo>
                    <a:pt x="0" y="0"/>
                  </a:moveTo>
                  <a:lnTo>
                    <a:pt x="0" y="0"/>
                  </a:lnTo>
                  <a:lnTo>
                    <a:pt x="4515" y="22578"/>
                  </a:lnTo>
                  <a:lnTo>
                    <a:pt x="12167" y="55755"/>
                  </a:lnTo>
                  <a:lnTo>
                    <a:pt x="21212" y="81788"/>
                  </a:lnTo>
                  <a:lnTo>
                    <a:pt x="27734" y="119531"/>
                  </a:lnTo>
                  <a:lnTo>
                    <a:pt x="37757" y="153480"/>
                  </a:lnTo>
                  <a:lnTo>
                    <a:pt x="43360" y="184987"/>
                  </a:lnTo>
                  <a:lnTo>
                    <a:pt x="51338" y="219891"/>
                  </a:lnTo>
                  <a:lnTo>
                    <a:pt x="61066" y="246729"/>
                  </a:lnTo>
                  <a:lnTo>
                    <a:pt x="66353" y="257678"/>
                  </a:lnTo>
                  <a:lnTo>
                    <a:pt x="68569" y="266654"/>
                  </a:lnTo>
                  <a:lnTo>
                    <a:pt x="68580" y="233564"/>
                  </a:lnTo>
                  <a:lnTo>
                    <a:pt x="69426" y="220647"/>
                  </a:lnTo>
                  <a:lnTo>
                    <a:pt x="84018" y="183009"/>
                  </a:lnTo>
                  <a:lnTo>
                    <a:pt x="94019" y="166630"/>
                  </a:lnTo>
                  <a:lnTo>
                    <a:pt x="101335" y="162958"/>
                  </a:lnTo>
                  <a:lnTo>
                    <a:pt x="105657" y="161978"/>
                  </a:lnTo>
                  <a:lnTo>
                    <a:pt x="114974" y="163147"/>
                  </a:lnTo>
                  <a:lnTo>
                    <a:pt x="138798" y="170798"/>
                  </a:lnTo>
                  <a:lnTo>
                    <a:pt x="148613" y="177792"/>
                  </a:lnTo>
                  <a:lnTo>
                    <a:pt x="168991" y="200994"/>
                  </a:lnTo>
                  <a:lnTo>
                    <a:pt x="172474" y="210968"/>
                  </a:lnTo>
                  <a:lnTo>
                    <a:pt x="162299" y="242284"/>
                  </a:lnTo>
                  <a:lnTo>
                    <a:pt x="152283" y="255848"/>
                  </a:lnTo>
                  <a:lnTo>
                    <a:pt x="132057" y="268601"/>
                  </a:lnTo>
                  <a:lnTo>
                    <a:pt x="127831" y="269661"/>
                  </a:lnTo>
                  <a:lnTo>
                    <a:pt x="124167" y="269521"/>
                  </a:lnTo>
                  <a:lnTo>
                    <a:pt x="116250" y="267257"/>
                  </a:lnTo>
                  <a:lnTo>
                    <a:pt x="110832" y="258775"/>
                  </a:lnTo>
                  <a:lnTo>
                    <a:pt x="110295" y="254643"/>
                  </a:lnTo>
                  <a:lnTo>
                    <a:pt x="113583" y="240738"/>
                  </a:lnTo>
                  <a:lnTo>
                    <a:pt x="117650" y="230890"/>
                  </a:lnTo>
                  <a:lnTo>
                    <a:pt x="129054" y="220869"/>
                  </a:lnTo>
                  <a:lnTo>
                    <a:pt x="159924" y="200638"/>
                  </a:lnTo>
                  <a:lnTo>
                    <a:pt x="186507" y="190491"/>
                  </a:lnTo>
                  <a:lnTo>
                    <a:pt x="215819" y="181183"/>
                  </a:lnTo>
                  <a:lnTo>
                    <a:pt x="248433" y="170567"/>
                  </a:lnTo>
                  <a:lnTo>
                    <a:pt x="272192" y="167811"/>
                  </a:lnTo>
                  <a:lnTo>
                    <a:pt x="272055" y="167754"/>
                  </a:lnTo>
                  <a:lnTo>
                    <a:pt x="269645" y="167690"/>
                  </a:lnTo>
                  <a:lnTo>
                    <a:pt x="265751" y="169921"/>
                  </a:lnTo>
                  <a:lnTo>
                    <a:pt x="245345" y="185338"/>
                  </a:lnTo>
                  <a:lnTo>
                    <a:pt x="217511" y="218379"/>
                  </a:lnTo>
                  <a:lnTo>
                    <a:pt x="214180" y="234452"/>
                  </a:lnTo>
                  <a:lnTo>
                    <a:pt x="213907" y="237582"/>
                  </a:lnTo>
                  <a:lnTo>
                    <a:pt x="215861" y="243316"/>
                  </a:lnTo>
                  <a:lnTo>
                    <a:pt x="224014" y="257942"/>
                  </a:lnTo>
                  <a:lnTo>
                    <a:pt x="227236" y="260862"/>
                  </a:lnTo>
                  <a:lnTo>
                    <a:pt x="235331" y="264105"/>
                  </a:lnTo>
                  <a:lnTo>
                    <a:pt x="264304" y="266471"/>
                  </a:lnTo>
                  <a:lnTo>
                    <a:pt x="279443" y="262587"/>
                  </a:lnTo>
                  <a:lnTo>
                    <a:pt x="282815" y="260571"/>
                  </a:lnTo>
                  <a:lnTo>
                    <a:pt x="286562" y="256073"/>
                  </a:lnTo>
                  <a:lnTo>
                    <a:pt x="302623" y="229053"/>
                  </a:lnTo>
                  <a:lnTo>
                    <a:pt x="303349" y="226362"/>
                  </a:lnTo>
                  <a:lnTo>
                    <a:pt x="302986" y="224568"/>
                  </a:lnTo>
                  <a:lnTo>
                    <a:pt x="301897" y="223372"/>
                  </a:lnTo>
                  <a:lnTo>
                    <a:pt x="297262" y="221022"/>
                  </a:lnTo>
                  <a:lnTo>
                    <a:pt x="297187" y="227543"/>
                  </a:lnTo>
                  <a:lnTo>
                    <a:pt x="307786" y="239113"/>
                  </a:lnTo>
                  <a:lnTo>
                    <a:pt x="314877" y="241739"/>
                  </a:lnTo>
                  <a:lnTo>
                    <a:pt x="319138" y="242439"/>
                  </a:lnTo>
                  <a:lnTo>
                    <a:pt x="328389" y="240960"/>
                  </a:lnTo>
                  <a:lnTo>
                    <a:pt x="365525" y="221120"/>
                  </a:lnTo>
                  <a:lnTo>
                    <a:pt x="36576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1" name="SMARTInkShape-937"/>
            <p:cNvSpPr/>
            <p:nvPr>
              <p:custDataLst>
                <p:tags r:id="rId79"/>
              </p:custDataLst>
            </p:nvPr>
          </p:nvSpPr>
          <p:spPr>
            <a:xfrm>
              <a:off x="4724400" y="5593080"/>
              <a:ext cx="319282" cy="403259"/>
            </a:xfrm>
            <a:custGeom>
              <a:avLst/>
              <a:gdLst/>
              <a:ahLst/>
              <a:cxnLst/>
              <a:rect l="0" t="0" r="0" b="0"/>
              <a:pathLst>
                <a:path w="319282" h="403259">
                  <a:moveTo>
                    <a:pt x="0" y="0"/>
                  </a:moveTo>
                  <a:lnTo>
                    <a:pt x="0" y="0"/>
                  </a:lnTo>
                  <a:lnTo>
                    <a:pt x="16180" y="36407"/>
                  </a:lnTo>
                  <a:lnTo>
                    <a:pt x="30288" y="71182"/>
                  </a:lnTo>
                  <a:lnTo>
                    <a:pt x="43487" y="98759"/>
                  </a:lnTo>
                  <a:lnTo>
                    <a:pt x="66134" y="123297"/>
                  </a:lnTo>
                  <a:lnTo>
                    <a:pt x="78674" y="127691"/>
                  </a:lnTo>
                  <a:lnTo>
                    <a:pt x="85201" y="128718"/>
                  </a:lnTo>
                  <a:lnTo>
                    <a:pt x="90925" y="126917"/>
                  </a:lnTo>
                  <a:lnTo>
                    <a:pt x="109309" y="115648"/>
                  </a:lnTo>
                  <a:lnTo>
                    <a:pt x="118654" y="102187"/>
                  </a:lnTo>
                  <a:lnTo>
                    <a:pt x="127138" y="77570"/>
                  </a:lnTo>
                  <a:lnTo>
                    <a:pt x="129066" y="56151"/>
                  </a:lnTo>
                  <a:lnTo>
                    <a:pt x="122599" y="21183"/>
                  </a:lnTo>
                  <a:lnTo>
                    <a:pt x="122010" y="9573"/>
                  </a:lnTo>
                  <a:lnTo>
                    <a:pt x="121133" y="9769"/>
                  </a:lnTo>
                  <a:lnTo>
                    <a:pt x="117901" y="12243"/>
                  </a:lnTo>
                  <a:lnTo>
                    <a:pt x="115901" y="16166"/>
                  </a:lnTo>
                  <a:lnTo>
                    <a:pt x="115368" y="18397"/>
                  </a:lnTo>
                  <a:lnTo>
                    <a:pt x="119290" y="25392"/>
                  </a:lnTo>
                  <a:lnTo>
                    <a:pt x="122707" y="29628"/>
                  </a:lnTo>
                  <a:lnTo>
                    <a:pt x="126503" y="41108"/>
                  </a:lnTo>
                  <a:lnTo>
                    <a:pt x="129884" y="54676"/>
                  </a:lnTo>
                  <a:lnTo>
                    <a:pt x="145852" y="88600"/>
                  </a:lnTo>
                  <a:lnTo>
                    <a:pt x="160338" y="121078"/>
                  </a:lnTo>
                  <a:lnTo>
                    <a:pt x="177612" y="154408"/>
                  </a:lnTo>
                  <a:lnTo>
                    <a:pt x="194301" y="191095"/>
                  </a:lnTo>
                  <a:lnTo>
                    <a:pt x="209124" y="228777"/>
                  </a:lnTo>
                  <a:lnTo>
                    <a:pt x="225087" y="266753"/>
                  </a:lnTo>
                  <a:lnTo>
                    <a:pt x="232922" y="302559"/>
                  </a:lnTo>
                  <a:lnTo>
                    <a:pt x="237501" y="334616"/>
                  </a:lnTo>
                  <a:lnTo>
                    <a:pt x="242588" y="367698"/>
                  </a:lnTo>
                  <a:lnTo>
                    <a:pt x="239424" y="385149"/>
                  </a:lnTo>
                  <a:lnTo>
                    <a:pt x="233124" y="396999"/>
                  </a:lnTo>
                  <a:lnTo>
                    <a:pt x="229922" y="399286"/>
                  </a:lnTo>
                  <a:lnTo>
                    <a:pt x="221850" y="401827"/>
                  </a:lnTo>
                  <a:lnTo>
                    <a:pt x="207785" y="403258"/>
                  </a:lnTo>
                  <a:lnTo>
                    <a:pt x="188849" y="395591"/>
                  </a:lnTo>
                  <a:lnTo>
                    <a:pt x="152183" y="370703"/>
                  </a:lnTo>
                  <a:lnTo>
                    <a:pt x="125921" y="342370"/>
                  </a:lnTo>
                  <a:lnTo>
                    <a:pt x="110512" y="306232"/>
                  </a:lnTo>
                  <a:lnTo>
                    <a:pt x="102829" y="276532"/>
                  </a:lnTo>
                  <a:lnTo>
                    <a:pt x="101023" y="246283"/>
                  </a:lnTo>
                  <a:lnTo>
                    <a:pt x="103602" y="226017"/>
                  </a:lnTo>
                  <a:lnTo>
                    <a:pt x="117904" y="195567"/>
                  </a:lnTo>
                  <a:lnTo>
                    <a:pt x="140255" y="161021"/>
                  </a:lnTo>
                  <a:lnTo>
                    <a:pt x="170509" y="129738"/>
                  </a:lnTo>
                  <a:lnTo>
                    <a:pt x="204802" y="103144"/>
                  </a:lnTo>
                  <a:lnTo>
                    <a:pt x="241459" y="72630"/>
                  </a:lnTo>
                  <a:lnTo>
                    <a:pt x="277731" y="55082"/>
                  </a:lnTo>
                  <a:lnTo>
                    <a:pt x="284738" y="49811"/>
                  </a:lnTo>
                  <a:lnTo>
                    <a:pt x="287192" y="49294"/>
                  </a:lnTo>
                  <a:lnTo>
                    <a:pt x="289674" y="49796"/>
                  </a:lnTo>
                  <a:lnTo>
                    <a:pt x="294691" y="51765"/>
                  </a:lnTo>
                  <a:lnTo>
                    <a:pt x="299743" y="52640"/>
                  </a:lnTo>
                  <a:lnTo>
                    <a:pt x="311391" y="69313"/>
                  </a:lnTo>
                  <a:lnTo>
                    <a:pt x="317477" y="87612"/>
                  </a:lnTo>
                  <a:lnTo>
                    <a:pt x="319281" y="99713"/>
                  </a:lnTo>
                  <a:lnTo>
                    <a:pt x="317445" y="105841"/>
                  </a:lnTo>
                  <a:lnTo>
                    <a:pt x="306829" y="121847"/>
                  </a:lnTo>
                  <a:lnTo>
                    <a:pt x="306153" y="124411"/>
                  </a:lnTo>
                  <a:lnTo>
                    <a:pt x="300886" y="129518"/>
                  </a:lnTo>
                  <a:lnTo>
                    <a:pt x="293748" y="133764"/>
                  </a:lnTo>
                  <a:lnTo>
                    <a:pt x="284968" y="136154"/>
                  </a:lnTo>
                  <a:lnTo>
                    <a:pt x="279617" y="136713"/>
                  </a:lnTo>
                  <a:lnTo>
                    <a:pt x="274416" y="134703"/>
                  </a:lnTo>
                  <a:lnTo>
                    <a:pt x="256396" y="123290"/>
                  </a:lnTo>
                  <a:lnTo>
                    <a:pt x="249985" y="115191"/>
                  </a:lnTo>
                  <a:lnTo>
                    <a:pt x="248784" y="109814"/>
                  </a:lnTo>
                  <a:lnTo>
                    <a:pt x="250940" y="75608"/>
                  </a:lnTo>
                  <a:lnTo>
                    <a:pt x="251460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2" name="SMARTInkShape-938"/>
            <p:cNvSpPr/>
            <p:nvPr>
              <p:custDataLst>
                <p:tags r:id="rId80"/>
              </p:custDataLst>
            </p:nvPr>
          </p:nvSpPr>
          <p:spPr>
            <a:xfrm>
              <a:off x="4274820" y="5509260"/>
              <a:ext cx="418515" cy="213228"/>
            </a:xfrm>
            <a:custGeom>
              <a:avLst/>
              <a:gdLst/>
              <a:ahLst/>
              <a:cxnLst/>
              <a:rect l="0" t="0" r="0" b="0"/>
              <a:pathLst>
                <a:path w="418515" h="213228">
                  <a:moveTo>
                    <a:pt x="0" y="0"/>
                  </a:moveTo>
                  <a:lnTo>
                    <a:pt x="0" y="0"/>
                  </a:lnTo>
                  <a:lnTo>
                    <a:pt x="28316" y="20226"/>
                  </a:lnTo>
                  <a:lnTo>
                    <a:pt x="46817" y="34651"/>
                  </a:lnTo>
                  <a:lnTo>
                    <a:pt x="69311" y="52734"/>
                  </a:lnTo>
                  <a:lnTo>
                    <a:pt x="94467" y="73256"/>
                  </a:lnTo>
                  <a:lnTo>
                    <a:pt x="129192" y="102832"/>
                  </a:lnTo>
                  <a:lnTo>
                    <a:pt x="160764" y="133762"/>
                  </a:lnTo>
                  <a:lnTo>
                    <a:pt x="196524" y="167882"/>
                  </a:lnTo>
                  <a:lnTo>
                    <a:pt x="220456" y="189998"/>
                  </a:lnTo>
                  <a:lnTo>
                    <a:pt x="220825" y="186307"/>
                  </a:lnTo>
                  <a:lnTo>
                    <a:pt x="218653" y="182145"/>
                  </a:lnTo>
                  <a:lnTo>
                    <a:pt x="214866" y="175780"/>
                  </a:lnTo>
                  <a:lnTo>
                    <a:pt x="203064" y="143845"/>
                  </a:lnTo>
                  <a:lnTo>
                    <a:pt x="186709" y="112588"/>
                  </a:lnTo>
                  <a:lnTo>
                    <a:pt x="183637" y="87527"/>
                  </a:lnTo>
                  <a:lnTo>
                    <a:pt x="185474" y="78977"/>
                  </a:lnTo>
                  <a:lnTo>
                    <a:pt x="191269" y="69403"/>
                  </a:lnTo>
                  <a:lnTo>
                    <a:pt x="196768" y="63866"/>
                  </a:lnTo>
                  <a:lnTo>
                    <a:pt x="204857" y="58583"/>
                  </a:lnTo>
                  <a:lnTo>
                    <a:pt x="222977" y="54893"/>
                  </a:lnTo>
                  <a:lnTo>
                    <a:pt x="259342" y="53545"/>
                  </a:lnTo>
                  <a:lnTo>
                    <a:pt x="293657" y="57425"/>
                  </a:lnTo>
                  <a:lnTo>
                    <a:pt x="326117" y="61108"/>
                  </a:lnTo>
                  <a:lnTo>
                    <a:pt x="338545" y="64696"/>
                  </a:lnTo>
                  <a:lnTo>
                    <a:pt x="347456" y="71368"/>
                  </a:lnTo>
                  <a:lnTo>
                    <a:pt x="361970" y="88263"/>
                  </a:lnTo>
                  <a:lnTo>
                    <a:pt x="364075" y="93697"/>
                  </a:lnTo>
                  <a:lnTo>
                    <a:pt x="362754" y="101193"/>
                  </a:lnTo>
                  <a:lnTo>
                    <a:pt x="359508" y="114932"/>
                  </a:lnTo>
                  <a:lnTo>
                    <a:pt x="359052" y="119801"/>
                  </a:lnTo>
                  <a:lnTo>
                    <a:pt x="357054" y="123894"/>
                  </a:lnTo>
                  <a:lnTo>
                    <a:pt x="328901" y="157805"/>
                  </a:lnTo>
                  <a:lnTo>
                    <a:pt x="323978" y="167784"/>
                  </a:lnTo>
                  <a:lnTo>
                    <a:pt x="320943" y="177017"/>
                  </a:lnTo>
                  <a:lnTo>
                    <a:pt x="316773" y="183943"/>
                  </a:lnTo>
                  <a:lnTo>
                    <a:pt x="316168" y="186975"/>
                  </a:lnTo>
                  <a:lnTo>
                    <a:pt x="316612" y="189843"/>
                  </a:lnTo>
                  <a:lnTo>
                    <a:pt x="319363" y="195288"/>
                  </a:lnTo>
                  <a:lnTo>
                    <a:pt x="323408" y="200530"/>
                  </a:lnTo>
                  <a:lnTo>
                    <a:pt x="334491" y="208241"/>
                  </a:lnTo>
                  <a:lnTo>
                    <a:pt x="348499" y="211843"/>
                  </a:lnTo>
                  <a:lnTo>
                    <a:pt x="385066" y="213227"/>
                  </a:lnTo>
                  <a:lnTo>
                    <a:pt x="401020" y="209276"/>
                  </a:lnTo>
                  <a:lnTo>
                    <a:pt x="409089" y="202796"/>
                  </a:lnTo>
                  <a:lnTo>
                    <a:pt x="414650" y="194271"/>
                  </a:lnTo>
                  <a:lnTo>
                    <a:pt x="417782" y="179106"/>
                  </a:lnTo>
                  <a:lnTo>
                    <a:pt x="418514" y="165962"/>
                  </a:lnTo>
                  <a:lnTo>
                    <a:pt x="414324" y="151654"/>
                  </a:lnTo>
                  <a:lnTo>
                    <a:pt x="396490" y="114904"/>
                  </a:lnTo>
                  <a:lnTo>
                    <a:pt x="384420" y="88979"/>
                  </a:lnTo>
                  <a:lnTo>
                    <a:pt x="38100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3" name="SMARTInkShape-939"/>
            <p:cNvSpPr/>
            <p:nvPr>
              <p:custDataLst>
                <p:tags r:id="rId81"/>
              </p:custDataLst>
            </p:nvPr>
          </p:nvSpPr>
          <p:spPr>
            <a:xfrm>
              <a:off x="4328160" y="5417820"/>
              <a:ext cx="106251" cy="319346"/>
            </a:xfrm>
            <a:custGeom>
              <a:avLst/>
              <a:gdLst/>
              <a:ahLst/>
              <a:cxnLst/>
              <a:rect l="0" t="0" r="0" b="0"/>
              <a:pathLst>
                <a:path w="106251" h="319346">
                  <a:moveTo>
                    <a:pt x="0" y="0"/>
                  </a:moveTo>
                  <a:lnTo>
                    <a:pt x="0" y="0"/>
                  </a:lnTo>
                  <a:lnTo>
                    <a:pt x="4515" y="22578"/>
                  </a:lnTo>
                  <a:lnTo>
                    <a:pt x="11321" y="55754"/>
                  </a:lnTo>
                  <a:lnTo>
                    <a:pt x="17167" y="81788"/>
                  </a:lnTo>
                  <a:lnTo>
                    <a:pt x="29264" y="119530"/>
                  </a:lnTo>
                  <a:lnTo>
                    <a:pt x="39527" y="153479"/>
                  </a:lnTo>
                  <a:lnTo>
                    <a:pt x="51975" y="189033"/>
                  </a:lnTo>
                  <a:lnTo>
                    <a:pt x="66389" y="222332"/>
                  </a:lnTo>
                  <a:lnTo>
                    <a:pt x="81383" y="253648"/>
                  </a:lnTo>
                  <a:lnTo>
                    <a:pt x="92373" y="290433"/>
                  </a:lnTo>
                  <a:lnTo>
                    <a:pt x="99336" y="308163"/>
                  </a:lnTo>
                  <a:lnTo>
                    <a:pt x="106250" y="319345"/>
                  </a:lnTo>
                  <a:lnTo>
                    <a:pt x="9906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4" name="SMARTInkShape-940"/>
            <p:cNvSpPr/>
            <p:nvPr>
              <p:custDataLst>
                <p:tags r:id="rId82"/>
              </p:custDataLst>
            </p:nvPr>
          </p:nvSpPr>
          <p:spPr>
            <a:xfrm>
              <a:off x="3741420" y="5482355"/>
              <a:ext cx="593021" cy="331144"/>
            </a:xfrm>
            <a:custGeom>
              <a:avLst/>
              <a:gdLst/>
              <a:ahLst/>
              <a:cxnLst/>
              <a:rect l="0" t="0" r="0" b="0"/>
              <a:pathLst>
                <a:path w="593021" h="331144">
                  <a:moveTo>
                    <a:pt x="0" y="4045"/>
                  </a:moveTo>
                  <a:lnTo>
                    <a:pt x="0" y="4045"/>
                  </a:lnTo>
                  <a:lnTo>
                    <a:pt x="28316" y="0"/>
                  </a:lnTo>
                  <a:lnTo>
                    <a:pt x="50204" y="3888"/>
                  </a:lnTo>
                  <a:lnTo>
                    <a:pt x="78343" y="11561"/>
                  </a:lnTo>
                  <a:lnTo>
                    <a:pt x="110649" y="21756"/>
                  </a:lnTo>
                  <a:lnTo>
                    <a:pt x="135573" y="32786"/>
                  </a:lnTo>
                  <a:lnTo>
                    <a:pt x="172297" y="56330"/>
                  </a:lnTo>
                  <a:lnTo>
                    <a:pt x="199908" y="78647"/>
                  </a:lnTo>
                  <a:lnTo>
                    <a:pt x="232234" y="110251"/>
                  </a:lnTo>
                  <a:lnTo>
                    <a:pt x="247995" y="130835"/>
                  </a:lnTo>
                  <a:lnTo>
                    <a:pt x="261628" y="161462"/>
                  </a:lnTo>
                  <a:lnTo>
                    <a:pt x="268114" y="181817"/>
                  </a:lnTo>
                  <a:lnTo>
                    <a:pt x="267047" y="199895"/>
                  </a:lnTo>
                  <a:lnTo>
                    <a:pt x="256608" y="228151"/>
                  </a:lnTo>
                  <a:lnTo>
                    <a:pt x="240850" y="244766"/>
                  </a:lnTo>
                  <a:lnTo>
                    <a:pt x="211923" y="264704"/>
                  </a:lnTo>
                  <a:lnTo>
                    <a:pt x="174474" y="277674"/>
                  </a:lnTo>
                  <a:lnTo>
                    <a:pt x="138510" y="284344"/>
                  </a:lnTo>
                  <a:lnTo>
                    <a:pt x="113877" y="286508"/>
                  </a:lnTo>
                  <a:lnTo>
                    <a:pt x="101178" y="292503"/>
                  </a:lnTo>
                  <a:lnTo>
                    <a:pt x="100472" y="292024"/>
                  </a:lnTo>
                  <a:lnTo>
                    <a:pt x="99688" y="289233"/>
                  </a:lnTo>
                  <a:lnTo>
                    <a:pt x="101172" y="288997"/>
                  </a:lnTo>
                  <a:lnTo>
                    <a:pt x="138946" y="297421"/>
                  </a:lnTo>
                  <a:lnTo>
                    <a:pt x="174923" y="300473"/>
                  </a:lnTo>
                  <a:lnTo>
                    <a:pt x="209685" y="300156"/>
                  </a:lnTo>
                  <a:lnTo>
                    <a:pt x="246797" y="295923"/>
                  </a:lnTo>
                  <a:lnTo>
                    <a:pt x="283757" y="293445"/>
                  </a:lnTo>
                  <a:lnTo>
                    <a:pt x="316533" y="286879"/>
                  </a:lnTo>
                  <a:lnTo>
                    <a:pt x="346847" y="275432"/>
                  </a:lnTo>
                  <a:lnTo>
                    <a:pt x="378017" y="261291"/>
                  </a:lnTo>
                  <a:lnTo>
                    <a:pt x="395356" y="245083"/>
                  </a:lnTo>
                  <a:lnTo>
                    <a:pt x="408961" y="224195"/>
                  </a:lnTo>
                  <a:lnTo>
                    <a:pt x="421142" y="198426"/>
                  </a:lnTo>
                  <a:lnTo>
                    <a:pt x="421983" y="187521"/>
                  </a:lnTo>
                  <a:lnTo>
                    <a:pt x="421022" y="182242"/>
                  </a:lnTo>
                  <a:lnTo>
                    <a:pt x="418688" y="178723"/>
                  </a:lnTo>
                  <a:lnTo>
                    <a:pt x="415439" y="176377"/>
                  </a:lnTo>
                  <a:lnTo>
                    <a:pt x="407313" y="173770"/>
                  </a:lnTo>
                  <a:lnTo>
                    <a:pt x="398057" y="172611"/>
                  </a:lnTo>
                  <a:lnTo>
                    <a:pt x="386040" y="176612"/>
                  </a:lnTo>
                  <a:lnTo>
                    <a:pt x="373080" y="184882"/>
                  </a:lnTo>
                  <a:lnTo>
                    <a:pt x="357110" y="203817"/>
                  </a:lnTo>
                  <a:lnTo>
                    <a:pt x="340894" y="236437"/>
                  </a:lnTo>
                  <a:lnTo>
                    <a:pt x="340033" y="247313"/>
                  </a:lnTo>
                  <a:lnTo>
                    <a:pt x="346379" y="268092"/>
                  </a:lnTo>
                  <a:lnTo>
                    <a:pt x="357384" y="283412"/>
                  </a:lnTo>
                  <a:lnTo>
                    <a:pt x="375414" y="294630"/>
                  </a:lnTo>
                  <a:lnTo>
                    <a:pt x="400888" y="299272"/>
                  </a:lnTo>
                  <a:lnTo>
                    <a:pt x="425839" y="296602"/>
                  </a:lnTo>
                  <a:lnTo>
                    <a:pt x="439311" y="290422"/>
                  </a:lnTo>
                  <a:lnTo>
                    <a:pt x="472248" y="266939"/>
                  </a:lnTo>
                  <a:lnTo>
                    <a:pt x="499984" y="229928"/>
                  </a:lnTo>
                  <a:lnTo>
                    <a:pt x="523522" y="194187"/>
                  </a:lnTo>
                  <a:lnTo>
                    <a:pt x="542769" y="166534"/>
                  </a:lnTo>
                  <a:lnTo>
                    <a:pt x="554316" y="157774"/>
                  </a:lnTo>
                  <a:lnTo>
                    <a:pt x="563774" y="160883"/>
                  </a:lnTo>
                  <a:lnTo>
                    <a:pt x="577098" y="185229"/>
                  </a:lnTo>
                  <a:lnTo>
                    <a:pt x="590075" y="218345"/>
                  </a:lnTo>
                  <a:lnTo>
                    <a:pt x="593020" y="241529"/>
                  </a:lnTo>
                  <a:lnTo>
                    <a:pt x="588011" y="271872"/>
                  </a:lnTo>
                  <a:lnTo>
                    <a:pt x="580438" y="292246"/>
                  </a:lnTo>
                  <a:lnTo>
                    <a:pt x="558304" y="314582"/>
                  </a:lnTo>
                  <a:lnTo>
                    <a:pt x="535323" y="325314"/>
                  </a:lnTo>
                  <a:lnTo>
                    <a:pt x="503842" y="330863"/>
                  </a:lnTo>
                  <a:lnTo>
                    <a:pt x="498455" y="331143"/>
                  </a:lnTo>
                  <a:lnTo>
                    <a:pt x="487954" y="326940"/>
                  </a:lnTo>
                  <a:lnTo>
                    <a:pt x="482782" y="323448"/>
                  </a:lnTo>
                  <a:lnTo>
                    <a:pt x="479334" y="319427"/>
                  </a:lnTo>
                  <a:lnTo>
                    <a:pt x="475504" y="310444"/>
                  </a:lnTo>
                  <a:lnTo>
                    <a:pt x="473348" y="287775"/>
                  </a:lnTo>
                  <a:lnTo>
                    <a:pt x="480800" y="255565"/>
                  </a:lnTo>
                  <a:lnTo>
                    <a:pt x="487680" y="232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5" name="SMARTInkShape-941"/>
            <p:cNvSpPr/>
            <p:nvPr>
              <p:custDataLst>
                <p:tags r:id="rId83"/>
              </p:custDataLst>
            </p:nvPr>
          </p:nvSpPr>
          <p:spPr>
            <a:xfrm>
              <a:off x="3855720" y="5501640"/>
              <a:ext cx="90956" cy="287555"/>
            </a:xfrm>
            <a:custGeom>
              <a:avLst/>
              <a:gdLst/>
              <a:ahLst/>
              <a:cxnLst/>
              <a:rect l="0" t="0" r="0" b="0"/>
              <a:pathLst>
                <a:path w="90956" h="287555">
                  <a:moveTo>
                    <a:pt x="0" y="0"/>
                  </a:moveTo>
                  <a:lnTo>
                    <a:pt x="0" y="0"/>
                  </a:lnTo>
                  <a:lnTo>
                    <a:pt x="2258" y="24835"/>
                  </a:lnTo>
                  <a:lnTo>
                    <a:pt x="5237" y="61838"/>
                  </a:lnTo>
                  <a:lnTo>
                    <a:pt x="6561" y="92395"/>
                  </a:lnTo>
                  <a:lnTo>
                    <a:pt x="9407" y="120087"/>
                  </a:lnTo>
                  <a:lnTo>
                    <a:pt x="14341" y="146505"/>
                  </a:lnTo>
                  <a:lnTo>
                    <a:pt x="26638" y="184332"/>
                  </a:lnTo>
                  <a:lnTo>
                    <a:pt x="41007" y="216518"/>
                  </a:lnTo>
                  <a:lnTo>
                    <a:pt x="66089" y="254447"/>
                  </a:lnTo>
                  <a:lnTo>
                    <a:pt x="89804" y="287554"/>
                  </a:lnTo>
                  <a:lnTo>
                    <a:pt x="90349" y="287376"/>
                  </a:lnTo>
                  <a:lnTo>
                    <a:pt x="90955" y="284920"/>
                  </a:lnTo>
                  <a:lnTo>
                    <a:pt x="76200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0" name="SMARTInkShape-Group183"/>
          <p:cNvGrpSpPr/>
          <p:nvPr/>
        </p:nvGrpSpPr>
        <p:grpSpPr>
          <a:xfrm>
            <a:off x="6574264" y="5212080"/>
            <a:ext cx="2473133" cy="958119"/>
            <a:chOff x="6574264" y="5212080"/>
            <a:chExt cx="2473133" cy="958119"/>
          </a:xfrm>
        </p:grpSpPr>
        <p:sp>
          <p:nvSpPr>
            <p:cNvPr id="4187" name="SMARTInkShape-942"/>
            <p:cNvSpPr/>
            <p:nvPr>
              <p:custDataLst>
                <p:tags r:id="rId62"/>
              </p:custDataLst>
            </p:nvPr>
          </p:nvSpPr>
          <p:spPr>
            <a:xfrm>
              <a:off x="8503920" y="5539740"/>
              <a:ext cx="187023" cy="518161"/>
            </a:xfrm>
            <a:custGeom>
              <a:avLst/>
              <a:gdLst/>
              <a:ahLst/>
              <a:cxnLst/>
              <a:rect l="0" t="0" r="0" b="0"/>
              <a:pathLst>
                <a:path w="187023" h="518161">
                  <a:moveTo>
                    <a:pt x="38100" y="0"/>
                  </a:moveTo>
                  <a:lnTo>
                    <a:pt x="38100" y="0"/>
                  </a:lnTo>
                  <a:lnTo>
                    <a:pt x="74507" y="36407"/>
                  </a:lnTo>
                  <a:lnTo>
                    <a:pt x="99154" y="63312"/>
                  </a:lnTo>
                  <a:lnTo>
                    <a:pt x="127311" y="99756"/>
                  </a:lnTo>
                  <a:lnTo>
                    <a:pt x="149482" y="137366"/>
                  </a:lnTo>
                  <a:lnTo>
                    <a:pt x="164518" y="175322"/>
                  </a:lnTo>
                  <a:lnTo>
                    <a:pt x="176593" y="213378"/>
                  </a:lnTo>
                  <a:lnTo>
                    <a:pt x="186380" y="249208"/>
                  </a:lnTo>
                  <a:lnTo>
                    <a:pt x="187022" y="283531"/>
                  </a:lnTo>
                  <a:lnTo>
                    <a:pt x="181850" y="315996"/>
                  </a:lnTo>
                  <a:lnTo>
                    <a:pt x="172516" y="353767"/>
                  </a:lnTo>
                  <a:lnTo>
                    <a:pt x="156950" y="383750"/>
                  </a:lnTo>
                  <a:lnTo>
                    <a:pt x="128934" y="418985"/>
                  </a:lnTo>
                  <a:lnTo>
                    <a:pt x="96682" y="455421"/>
                  </a:lnTo>
                  <a:lnTo>
                    <a:pt x="67876" y="477275"/>
                  </a:lnTo>
                  <a:lnTo>
                    <a:pt x="35633" y="496732"/>
                  </a:lnTo>
                  <a:lnTo>
                    <a:pt x="0" y="51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8" name="SMARTInkShape-943"/>
            <p:cNvSpPr/>
            <p:nvPr>
              <p:custDataLst>
                <p:tags r:id="rId63"/>
              </p:custDataLst>
            </p:nvPr>
          </p:nvSpPr>
          <p:spPr>
            <a:xfrm>
              <a:off x="8408434" y="5760720"/>
              <a:ext cx="209208" cy="409479"/>
            </a:xfrm>
            <a:custGeom>
              <a:avLst/>
              <a:gdLst/>
              <a:ahLst/>
              <a:cxnLst/>
              <a:rect l="0" t="0" r="0" b="0"/>
              <a:pathLst>
                <a:path w="209208" h="409479">
                  <a:moveTo>
                    <a:pt x="4046" y="0"/>
                  </a:moveTo>
                  <a:lnTo>
                    <a:pt x="4046" y="0"/>
                  </a:lnTo>
                  <a:lnTo>
                    <a:pt x="0" y="28316"/>
                  </a:lnTo>
                  <a:lnTo>
                    <a:pt x="1530" y="54015"/>
                  </a:lnTo>
                  <a:lnTo>
                    <a:pt x="7345" y="72355"/>
                  </a:lnTo>
                  <a:lnTo>
                    <a:pt x="14260" y="80982"/>
                  </a:lnTo>
                  <a:lnTo>
                    <a:pt x="32497" y="93419"/>
                  </a:lnTo>
                  <a:lnTo>
                    <a:pt x="47379" y="97389"/>
                  </a:lnTo>
                  <a:lnTo>
                    <a:pt x="62511" y="98565"/>
                  </a:lnTo>
                  <a:lnTo>
                    <a:pt x="72645" y="94324"/>
                  </a:lnTo>
                  <a:lnTo>
                    <a:pt x="97581" y="73828"/>
                  </a:lnTo>
                  <a:lnTo>
                    <a:pt x="105513" y="62044"/>
                  </a:lnTo>
                  <a:lnTo>
                    <a:pt x="109182" y="51874"/>
                  </a:lnTo>
                  <a:lnTo>
                    <a:pt x="110589" y="29093"/>
                  </a:lnTo>
                  <a:lnTo>
                    <a:pt x="108408" y="23372"/>
                  </a:lnTo>
                  <a:lnTo>
                    <a:pt x="95892" y="8075"/>
                  </a:lnTo>
                  <a:lnTo>
                    <a:pt x="95606" y="11800"/>
                  </a:lnTo>
                  <a:lnTo>
                    <a:pt x="104101" y="42727"/>
                  </a:lnTo>
                  <a:lnTo>
                    <a:pt x="117287" y="77615"/>
                  </a:lnTo>
                  <a:lnTo>
                    <a:pt x="125653" y="109357"/>
                  </a:lnTo>
                  <a:lnTo>
                    <a:pt x="138009" y="145574"/>
                  </a:lnTo>
                  <a:lnTo>
                    <a:pt x="155498" y="183116"/>
                  </a:lnTo>
                  <a:lnTo>
                    <a:pt x="171406" y="221049"/>
                  </a:lnTo>
                  <a:lnTo>
                    <a:pt x="186842" y="256843"/>
                  </a:lnTo>
                  <a:lnTo>
                    <a:pt x="199884" y="288897"/>
                  </a:lnTo>
                  <a:lnTo>
                    <a:pt x="206853" y="319844"/>
                  </a:lnTo>
                  <a:lnTo>
                    <a:pt x="209207" y="356596"/>
                  </a:lnTo>
                  <a:lnTo>
                    <a:pt x="205570" y="376497"/>
                  </a:lnTo>
                  <a:lnTo>
                    <a:pt x="196755" y="397546"/>
                  </a:lnTo>
                  <a:lnTo>
                    <a:pt x="191859" y="404722"/>
                  </a:lnTo>
                  <a:lnTo>
                    <a:pt x="188521" y="406974"/>
                  </a:lnTo>
                  <a:lnTo>
                    <a:pt x="180297" y="409478"/>
                  </a:lnTo>
                  <a:lnTo>
                    <a:pt x="176580" y="409299"/>
                  </a:lnTo>
                  <a:lnTo>
                    <a:pt x="170193" y="406842"/>
                  </a:lnTo>
                  <a:lnTo>
                    <a:pt x="147872" y="391435"/>
                  </a:lnTo>
                  <a:lnTo>
                    <a:pt x="136831" y="378865"/>
                  </a:lnTo>
                  <a:lnTo>
                    <a:pt x="129823" y="362643"/>
                  </a:lnTo>
                  <a:lnTo>
                    <a:pt x="121765" y="339976"/>
                  </a:lnTo>
                  <a:lnTo>
                    <a:pt x="113005" y="313010"/>
                  </a:lnTo>
                  <a:lnTo>
                    <a:pt x="100676" y="275060"/>
                  </a:lnTo>
                  <a:lnTo>
                    <a:pt x="95486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9" name="SMARTInkShape-944"/>
            <p:cNvSpPr/>
            <p:nvPr>
              <p:custDataLst>
                <p:tags r:id="rId64"/>
              </p:custDataLst>
            </p:nvPr>
          </p:nvSpPr>
          <p:spPr>
            <a:xfrm>
              <a:off x="8305985" y="5789980"/>
              <a:ext cx="67436" cy="206907"/>
            </a:xfrm>
            <a:custGeom>
              <a:avLst/>
              <a:gdLst/>
              <a:ahLst/>
              <a:cxnLst/>
              <a:rect l="0" t="0" r="0" b="0"/>
              <a:pathLst>
                <a:path w="67436" h="206907">
                  <a:moveTo>
                    <a:pt x="7435" y="54560"/>
                  </a:moveTo>
                  <a:lnTo>
                    <a:pt x="7435" y="54560"/>
                  </a:lnTo>
                  <a:lnTo>
                    <a:pt x="7435" y="86922"/>
                  </a:lnTo>
                  <a:lnTo>
                    <a:pt x="7435" y="119182"/>
                  </a:lnTo>
                  <a:lnTo>
                    <a:pt x="8281" y="152838"/>
                  </a:lnTo>
                  <a:lnTo>
                    <a:pt x="13996" y="187571"/>
                  </a:lnTo>
                  <a:lnTo>
                    <a:pt x="16843" y="196367"/>
                  </a:lnTo>
                  <a:lnTo>
                    <a:pt x="21521" y="204868"/>
                  </a:lnTo>
                  <a:lnTo>
                    <a:pt x="22753" y="205565"/>
                  </a:lnTo>
                  <a:lnTo>
                    <a:pt x="29951" y="206906"/>
                  </a:lnTo>
                  <a:lnTo>
                    <a:pt x="18125" y="174879"/>
                  </a:lnTo>
                  <a:lnTo>
                    <a:pt x="13404" y="143426"/>
                  </a:lnTo>
                  <a:lnTo>
                    <a:pt x="4569" y="108897"/>
                  </a:lnTo>
                  <a:lnTo>
                    <a:pt x="754" y="72380"/>
                  </a:lnTo>
                  <a:lnTo>
                    <a:pt x="0" y="39830"/>
                  </a:lnTo>
                  <a:lnTo>
                    <a:pt x="744" y="25153"/>
                  </a:lnTo>
                  <a:lnTo>
                    <a:pt x="5922" y="8217"/>
                  </a:lnTo>
                  <a:lnTo>
                    <a:pt x="10431" y="661"/>
                  </a:lnTo>
                  <a:lnTo>
                    <a:pt x="12819" y="0"/>
                  </a:lnTo>
                  <a:lnTo>
                    <a:pt x="15257" y="1254"/>
                  </a:lnTo>
                  <a:lnTo>
                    <a:pt x="17729" y="3783"/>
                  </a:lnTo>
                  <a:lnTo>
                    <a:pt x="21071" y="4621"/>
                  </a:lnTo>
                  <a:lnTo>
                    <a:pt x="29301" y="3295"/>
                  </a:lnTo>
                  <a:lnTo>
                    <a:pt x="33865" y="4297"/>
                  </a:lnTo>
                  <a:lnTo>
                    <a:pt x="51101" y="15813"/>
                  </a:lnTo>
                  <a:lnTo>
                    <a:pt x="66955" y="30538"/>
                  </a:lnTo>
                  <a:lnTo>
                    <a:pt x="67435" y="37698"/>
                  </a:lnTo>
                  <a:lnTo>
                    <a:pt x="61196" y="56943"/>
                  </a:lnTo>
                  <a:lnTo>
                    <a:pt x="52213" y="70577"/>
                  </a:lnTo>
                  <a:lnTo>
                    <a:pt x="47446" y="75398"/>
                  </a:lnTo>
                  <a:lnTo>
                    <a:pt x="43422" y="77765"/>
                  </a:lnTo>
                  <a:lnTo>
                    <a:pt x="39893" y="78497"/>
                  </a:lnTo>
                  <a:lnTo>
                    <a:pt x="25475" y="76715"/>
                  </a:lnTo>
                  <a:lnTo>
                    <a:pt x="20251" y="73438"/>
                  </a:lnTo>
                  <a:lnTo>
                    <a:pt x="18519" y="70532"/>
                  </a:lnTo>
                  <a:lnTo>
                    <a:pt x="16595" y="62787"/>
                  </a:lnTo>
                  <a:lnTo>
                    <a:pt x="17997" y="53701"/>
                  </a:lnTo>
                  <a:lnTo>
                    <a:pt x="22289" y="44019"/>
                  </a:lnTo>
                  <a:lnTo>
                    <a:pt x="37915" y="2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0" name="SMARTInkShape-945"/>
            <p:cNvSpPr/>
            <p:nvPr>
              <p:custDataLst>
                <p:tags r:id="rId65"/>
              </p:custDataLst>
            </p:nvPr>
          </p:nvSpPr>
          <p:spPr>
            <a:xfrm>
              <a:off x="8024174" y="5838120"/>
              <a:ext cx="174406" cy="203951"/>
            </a:xfrm>
            <a:custGeom>
              <a:avLst/>
              <a:gdLst/>
              <a:ahLst/>
              <a:cxnLst/>
              <a:rect l="0" t="0" r="0" b="0"/>
              <a:pathLst>
                <a:path w="174406" h="203951">
                  <a:moveTo>
                    <a:pt x="68266" y="29280"/>
                  </a:moveTo>
                  <a:lnTo>
                    <a:pt x="68266" y="29280"/>
                  </a:lnTo>
                  <a:lnTo>
                    <a:pt x="35905" y="29280"/>
                  </a:lnTo>
                  <a:lnTo>
                    <a:pt x="17758" y="33796"/>
                  </a:lnTo>
                  <a:lnTo>
                    <a:pt x="11735" y="37371"/>
                  </a:lnTo>
                  <a:lnTo>
                    <a:pt x="7718" y="41447"/>
                  </a:lnTo>
                  <a:lnTo>
                    <a:pt x="3256" y="50491"/>
                  </a:lnTo>
                  <a:lnTo>
                    <a:pt x="392" y="64859"/>
                  </a:lnTo>
                  <a:lnTo>
                    <a:pt x="0" y="73598"/>
                  </a:lnTo>
                  <a:lnTo>
                    <a:pt x="2083" y="80868"/>
                  </a:lnTo>
                  <a:lnTo>
                    <a:pt x="10320" y="92434"/>
                  </a:lnTo>
                  <a:lnTo>
                    <a:pt x="17394" y="95448"/>
                  </a:lnTo>
                  <a:lnTo>
                    <a:pt x="31688" y="97384"/>
                  </a:lnTo>
                  <a:lnTo>
                    <a:pt x="33720" y="96696"/>
                  </a:lnTo>
                  <a:lnTo>
                    <a:pt x="35075" y="95391"/>
                  </a:lnTo>
                  <a:lnTo>
                    <a:pt x="49831" y="64446"/>
                  </a:lnTo>
                  <a:lnTo>
                    <a:pt x="52943" y="26870"/>
                  </a:lnTo>
                  <a:lnTo>
                    <a:pt x="52990" y="20307"/>
                  </a:lnTo>
                  <a:lnTo>
                    <a:pt x="55268" y="14567"/>
                  </a:lnTo>
                  <a:lnTo>
                    <a:pt x="64377" y="2852"/>
                  </a:lnTo>
                  <a:lnTo>
                    <a:pt x="68796" y="601"/>
                  </a:lnTo>
                  <a:lnTo>
                    <a:pt x="71159" y="0"/>
                  </a:lnTo>
                  <a:lnTo>
                    <a:pt x="73581" y="446"/>
                  </a:lnTo>
                  <a:lnTo>
                    <a:pt x="82032" y="5466"/>
                  </a:lnTo>
                  <a:lnTo>
                    <a:pt x="89299" y="13162"/>
                  </a:lnTo>
                  <a:lnTo>
                    <a:pt x="103889" y="41503"/>
                  </a:lnTo>
                  <a:lnTo>
                    <a:pt x="113998" y="74153"/>
                  </a:lnTo>
                  <a:lnTo>
                    <a:pt x="124148" y="105313"/>
                  </a:lnTo>
                  <a:lnTo>
                    <a:pt x="134306" y="135927"/>
                  </a:lnTo>
                  <a:lnTo>
                    <a:pt x="147006" y="170011"/>
                  </a:lnTo>
                  <a:lnTo>
                    <a:pt x="153675" y="194463"/>
                  </a:lnTo>
                  <a:lnTo>
                    <a:pt x="159354" y="203950"/>
                  </a:lnTo>
                  <a:lnTo>
                    <a:pt x="155556" y="200320"/>
                  </a:lnTo>
                  <a:lnTo>
                    <a:pt x="153628" y="196173"/>
                  </a:lnTo>
                  <a:lnTo>
                    <a:pt x="141571" y="164445"/>
                  </a:lnTo>
                  <a:lnTo>
                    <a:pt x="129179" y="128077"/>
                  </a:lnTo>
                  <a:lnTo>
                    <a:pt x="123850" y="105402"/>
                  </a:lnTo>
                  <a:lnTo>
                    <a:pt x="122271" y="71308"/>
                  </a:lnTo>
                  <a:lnTo>
                    <a:pt x="121902" y="42033"/>
                  </a:lnTo>
                  <a:lnTo>
                    <a:pt x="121737" y="23377"/>
                  </a:lnTo>
                  <a:lnTo>
                    <a:pt x="123386" y="16877"/>
                  </a:lnTo>
                  <a:lnTo>
                    <a:pt x="129736" y="7399"/>
                  </a:lnTo>
                  <a:lnTo>
                    <a:pt x="135943" y="2622"/>
                  </a:lnTo>
                  <a:lnTo>
                    <a:pt x="138784" y="1348"/>
                  </a:lnTo>
                  <a:lnTo>
                    <a:pt x="141524" y="1345"/>
                  </a:lnTo>
                  <a:lnTo>
                    <a:pt x="162368" y="7556"/>
                  </a:lnTo>
                  <a:lnTo>
                    <a:pt x="168791" y="14263"/>
                  </a:lnTo>
                  <a:lnTo>
                    <a:pt x="172210" y="20631"/>
                  </a:lnTo>
                  <a:lnTo>
                    <a:pt x="174405" y="31616"/>
                  </a:lnTo>
                  <a:lnTo>
                    <a:pt x="172448" y="36810"/>
                  </a:lnTo>
                  <a:lnTo>
                    <a:pt x="164292" y="47042"/>
                  </a:lnTo>
                  <a:lnTo>
                    <a:pt x="157229" y="49874"/>
                  </a:lnTo>
                  <a:lnTo>
                    <a:pt x="124000" y="52008"/>
                  </a:lnTo>
                  <a:lnTo>
                    <a:pt x="116179" y="49823"/>
                  </a:lnTo>
                  <a:lnTo>
                    <a:pt x="112908" y="48056"/>
                  </a:lnTo>
                  <a:lnTo>
                    <a:pt x="110728" y="46031"/>
                  </a:lnTo>
                  <a:lnTo>
                    <a:pt x="108305" y="41522"/>
                  </a:lnTo>
                  <a:lnTo>
                    <a:pt x="109485" y="34439"/>
                  </a:lnTo>
                  <a:lnTo>
                    <a:pt x="113679" y="25647"/>
                  </a:lnTo>
                  <a:lnTo>
                    <a:pt x="129226" y="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1" name="SMARTInkShape-946"/>
            <p:cNvSpPr/>
            <p:nvPr>
              <p:custDataLst>
                <p:tags r:id="rId66"/>
              </p:custDataLst>
            </p:nvPr>
          </p:nvSpPr>
          <p:spPr>
            <a:xfrm>
              <a:off x="7352418" y="5753850"/>
              <a:ext cx="656203" cy="227800"/>
            </a:xfrm>
            <a:custGeom>
              <a:avLst/>
              <a:gdLst/>
              <a:ahLst/>
              <a:cxnLst/>
              <a:rect l="0" t="0" r="0" b="0"/>
              <a:pathLst>
                <a:path w="656203" h="227800">
                  <a:moveTo>
                    <a:pt x="84702" y="151650"/>
                  </a:moveTo>
                  <a:lnTo>
                    <a:pt x="84702" y="151650"/>
                  </a:lnTo>
                  <a:lnTo>
                    <a:pt x="80657" y="119288"/>
                  </a:lnTo>
                  <a:lnTo>
                    <a:pt x="74096" y="91073"/>
                  </a:lnTo>
                  <a:lnTo>
                    <a:pt x="69265" y="82394"/>
                  </a:lnTo>
                  <a:lnTo>
                    <a:pt x="66790" y="80079"/>
                  </a:lnTo>
                  <a:lnTo>
                    <a:pt x="59525" y="77507"/>
                  </a:lnTo>
                  <a:lnTo>
                    <a:pt x="41065" y="75856"/>
                  </a:lnTo>
                  <a:lnTo>
                    <a:pt x="31158" y="80146"/>
                  </a:lnTo>
                  <a:lnTo>
                    <a:pt x="21958" y="87697"/>
                  </a:lnTo>
                  <a:lnTo>
                    <a:pt x="15047" y="96697"/>
                  </a:lnTo>
                  <a:lnTo>
                    <a:pt x="6895" y="122146"/>
                  </a:lnTo>
                  <a:lnTo>
                    <a:pt x="167" y="152084"/>
                  </a:lnTo>
                  <a:lnTo>
                    <a:pt x="0" y="168212"/>
                  </a:lnTo>
                  <a:lnTo>
                    <a:pt x="1987" y="173698"/>
                  </a:lnTo>
                  <a:lnTo>
                    <a:pt x="8711" y="182052"/>
                  </a:lnTo>
                  <a:lnTo>
                    <a:pt x="15086" y="186328"/>
                  </a:lnTo>
                  <a:lnTo>
                    <a:pt x="23435" y="188736"/>
                  </a:lnTo>
                  <a:lnTo>
                    <a:pt x="26077" y="189074"/>
                  </a:lnTo>
                  <a:lnTo>
                    <a:pt x="37886" y="185505"/>
                  </a:lnTo>
                  <a:lnTo>
                    <a:pt x="48065" y="179085"/>
                  </a:lnTo>
                  <a:lnTo>
                    <a:pt x="71250" y="148783"/>
                  </a:lnTo>
                  <a:lnTo>
                    <a:pt x="84320" y="121744"/>
                  </a:lnTo>
                  <a:lnTo>
                    <a:pt x="84589" y="125385"/>
                  </a:lnTo>
                  <a:lnTo>
                    <a:pt x="77781" y="154586"/>
                  </a:lnTo>
                  <a:lnTo>
                    <a:pt x="77990" y="184705"/>
                  </a:lnTo>
                  <a:lnTo>
                    <a:pt x="87696" y="210074"/>
                  </a:lnTo>
                  <a:lnTo>
                    <a:pt x="98477" y="225900"/>
                  </a:lnTo>
                  <a:lnTo>
                    <a:pt x="101549" y="226983"/>
                  </a:lnTo>
                  <a:lnTo>
                    <a:pt x="111255" y="227799"/>
                  </a:lnTo>
                  <a:lnTo>
                    <a:pt x="112564" y="226970"/>
                  </a:lnTo>
                  <a:lnTo>
                    <a:pt x="113437" y="225570"/>
                  </a:lnTo>
                  <a:lnTo>
                    <a:pt x="130575" y="189493"/>
                  </a:lnTo>
                  <a:lnTo>
                    <a:pt x="134723" y="179475"/>
                  </a:lnTo>
                  <a:lnTo>
                    <a:pt x="137847" y="144023"/>
                  </a:lnTo>
                  <a:lnTo>
                    <a:pt x="138038" y="121748"/>
                  </a:lnTo>
                  <a:lnTo>
                    <a:pt x="138042" y="135872"/>
                  </a:lnTo>
                  <a:lnTo>
                    <a:pt x="140301" y="142663"/>
                  </a:lnTo>
                  <a:lnTo>
                    <a:pt x="142087" y="145659"/>
                  </a:lnTo>
                  <a:lnTo>
                    <a:pt x="149394" y="172336"/>
                  </a:lnTo>
                  <a:lnTo>
                    <a:pt x="156069" y="180035"/>
                  </a:lnTo>
                  <a:lnTo>
                    <a:pt x="174152" y="191876"/>
                  </a:lnTo>
                  <a:lnTo>
                    <a:pt x="189005" y="195741"/>
                  </a:lnTo>
                  <a:lnTo>
                    <a:pt x="216821" y="197227"/>
                  </a:lnTo>
                  <a:lnTo>
                    <a:pt x="233821" y="193283"/>
                  </a:lnTo>
                  <a:lnTo>
                    <a:pt x="242135" y="186805"/>
                  </a:lnTo>
                  <a:lnTo>
                    <a:pt x="249499" y="179128"/>
                  </a:lnTo>
                  <a:lnTo>
                    <a:pt x="262318" y="169199"/>
                  </a:lnTo>
                  <a:lnTo>
                    <a:pt x="268911" y="160579"/>
                  </a:lnTo>
                  <a:lnTo>
                    <a:pt x="272407" y="151102"/>
                  </a:lnTo>
                  <a:lnTo>
                    <a:pt x="275039" y="122619"/>
                  </a:lnTo>
                  <a:lnTo>
                    <a:pt x="272872" y="115323"/>
                  </a:lnTo>
                  <a:lnTo>
                    <a:pt x="271108" y="112192"/>
                  </a:lnTo>
                  <a:lnTo>
                    <a:pt x="269086" y="110105"/>
                  </a:lnTo>
                  <a:lnTo>
                    <a:pt x="264582" y="107785"/>
                  </a:lnTo>
                  <a:lnTo>
                    <a:pt x="262196" y="108014"/>
                  </a:lnTo>
                  <a:lnTo>
                    <a:pt x="257286" y="110525"/>
                  </a:lnTo>
                  <a:lnTo>
                    <a:pt x="241671" y="124790"/>
                  </a:lnTo>
                  <a:lnTo>
                    <a:pt x="234899" y="135761"/>
                  </a:lnTo>
                  <a:lnTo>
                    <a:pt x="233094" y="141057"/>
                  </a:lnTo>
                  <a:lnTo>
                    <a:pt x="233345" y="151458"/>
                  </a:lnTo>
                  <a:lnTo>
                    <a:pt x="237125" y="161725"/>
                  </a:lnTo>
                  <a:lnTo>
                    <a:pt x="258094" y="187199"/>
                  </a:lnTo>
                  <a:lnTo>
                    <a:pt x="272861" y="198402"/>
                  </a:lnTo>
                  <a:lnTo>
                    <a:pt x="292005" y="207083"/>
                  </a:lnTo>
                  <a:lnTo>
                    <a:pt x="326468" y="211518"/>
                  </a:lnTo>
                  <a:lnTo>
                    <a:pt x="342860" y="212125"/>
                  </a:lnTo>
                  <a:lnTo>
                    <a:pt x="358613" y="207879"/>
                  </a:lnTo>
                  <a:lnTo>
                    <a:pt x="389420" y="191355"/>
                  </a:lnTo>
                  <a:lnTo>
                    <a:pt x="419118" y="170939"/>
                  </a:lnTo>
                  <a:lnTo>
                    <a:pt x="447474" y="135939"/>
                  </a:lnTo>
                  <a:lnTo>
                    <a:pt x="457151" y="122467"/>
                  </a:lnTo>
                  <a:lnTo>
                    <a:pt x="465896" y="85147"/>
                  </a:lnTo>
                  <a:lnTo>
                    <a:pt x="475168" y="50101"/>
                  </a:lnTo>
                  <a:lnTo>
                    <a:pt x="480181" y="12062"/>
                  </a:lnTo>
                  <a:lnTo>
                    <a:pt x="480435" y="7790"/>
                  </a:lnTo>
                  <a:lnTo>
                    <a:pt x="479757" y="4944"/>
                  </a:lnTo>
                  <a:lnTo>
                    <a:pt x="478459" y="3046"/>
                  </a:lnTo>
                  <a:lnTo>
                    <a:pt x="474336" y="0"/>
                  </a:lnTo>
                  <a:lnTo>
                    <a:pt x="473998" y="597"/>
                  </a:lnTo>
                  <a:lnTo>
                    <a:pt x="471197" y="9896"/>
                  </a:lnTo>
                  <a:lnTo>
                    <a:pt x="468145" y="19222"/>
                  </a:lnTo>
                  <a:lnTo>
                    <a:pt x="467272" y="39599"/>
                  </a:lnTo>
                  <a:lnTo>
                    <a:pt x="471876" y="76397"/>
                  </a:lnTo>
                  <a:lnTo>
                    <a:pt x="477081" y="112231"/>
                  </a:lnTo>
                  <a:lnTo>
                    <a:pt x="491499" y="149007"/>
                  </a:lnTo>
                  <a:lnTo>
                    <a:pt x="506060" y="185356"/>
                  </a:lnTo>
                  <a:lnTo>
                    <a:pt x="521558" y="213482"/>
                  </a:lnTo>
                  <a:lnTo>
                    <a:pt x="526651" y="217231"/>
                  </a:lnTo>
                  <a:lnTo>
                    <a:pt x="533835" y="220054"/>
                  </a:lnTo>
                  <a:lnTo>
                    <a:pt x="534150" y="216132"/>
                  </a:lnTo>
                  <a:lnTo>
                    <a:pt x="531965" y="211917"/>
                  </a:lnTo>
                  <a:lnTo>
                    <a:pt x="530198" y="209608"/>
                  </a:lnTo>
                  <a:lnTo>
                    <a:pt x="528234" y="202527"/>
                  </a:lnTo>
                  <a:lnTo>
                    <a:pt x="526800" y="168263"/>
                  </a:lnTo>
                  <a:lnTo>
                    <a:pt x="527527" y="142517"/>
                  </a:lnTo>
                  <a:lnTo>
                    <a:pt x="530715" y="135455"/>
                  </a:lnTo>
                  <a:lnTo>
                    <a:pt x="532750" y="133234"/>
                  </a:lnTo>
                  <a:lnTo>
                    <a:pt x="537269" y="130766"/>
                  </a:lnTo>
                  <a:lnTo>
                    <a:pt x="549580" y="129050"/>
                  </a:lnTo>
                  <a:lnTo>
                    <a:pt x="552101" y="128963"/>
                  </a:lnTo>
                  <a:lnTo>
                    <a:pt x="559417" y="133383"/>
                  </a:lnTo>
                  <a:lnTo>
                    <a:pt x="597024" y="169610"/>
                  </a:lnTo>
                  <a:lnTo>
                    <a:pt x="627486" y="206548"/>
                  </a:lnTo>
                  <a:lnTo>
                    <a:pt x="630740" y="209916"/>
                  </a:lnTo>
                  <a:lnTo>
                    <a:pt x="634443" y="211413"/>
                  </a:lnTo>
                  <a:lnTo>
                    <a:pt x="656202" y="212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2" name="SMARTInkShape-947"/>
            <p:cNvSpPr/>
            <p:nvPr>
              <p:custDataLst>
                <p:tags r:id="rId67"/>
              </p:custDataLst>
            </p:nvPr>
          </p:nvSpPr>
          <p:spPr>
            <a:xfrm>
              <a:off x="8976361" y="5280660"/>
              <a:ext cx="71036" cy="182881"/>
            </a:xfrm>
            <a:custGeom>
              <a:avLst/>
              <a:gdLst/>
              <a:ahLst/>
              <a:cxnLst/>
              <a:rect l="0" t="0" r="0" b="0"/>
              <a:pathLst>
                <a:path w="71036" h="182881">
                  <a:moveTo>
                    <a:pt x="53339" y="0"/>
                  </a:moveTo>
                  <a:lnTo>
                    <a:pt x="53339" y="0"/>
                  </a:lnTo>
                  <a:lnTo>
                    <a:pt x="16489" y="30289"/>
                  </a:lnTo>
                  <a:lnTo>
                    <a:pt x="14380" y="33739"/>
                  </a:lnTo>
                  <a:lnTo>
                    <a:pt x="13821" y="36886"/>
                  </a:lnTo>
                  <a:lnTo>
                    <a:pt x="17077" y="47618"/>
                  </a:lnTo>
                  <a:lnTo>
                    <a:pt x="21982" y="56724"/>
                  </a:lnTo>
                  <a:lnTo>
                    <a:pt x="53584" y="91490"/>
                  </a:lnTo>
                  <a:lnTo>
                    <a:pt x="58582" y="96553"/>
                  </a:lnTo>
                  <a:lnTo>
                    <a:pt x="69661" y="127951"/>
                  </a:lnTo>
                  <a:lnTo>
                    <a:pt x="71035" y="146049"/>
                  </a:lnTo>
                  <a:lnTo>
                    <a:pt x="70216" y="153246"/>
                  </a:lnTo>
                  <a:lnTo>
                    <a:pt x="67978" y="158891"/>
                  </a:lnTo>
                  <a:lnTo>
                    <a:pt x="60975" y="167420"/>
                  </a:lnTo>
                  <a:lnTo>
                    <a:pt x="52217" y="171776"/>
                  </a:lnTo>
                  <a:lnTo>
                    <a:pt x="16730" y="180985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3" name="SMARTInkShape-948"/>
            <p:cNvSpPr/>
            <p:nvPr>
              <p:custDataLst>
                <p:tags r:id="rId68"/>
              </p:custDataLst>
            </p:nvPr>
          </p:nvSpPr>
          <p:spPr>
            <a:xfrm>
              <a:off x="8473440" y="5220213"/>
              <a:ext cx="479971" cy="266159"/>
            </a:xfrm>
            <a:custGeom>
              <a:avLst/>
              <a:gdLst/>
              <a:ahLst/>
              <a:cxnLst/>
              <a:rect l="0" t="0" r="0" b="0"/>
              <a:pathLst>
                <a:path w="479971" h="266159">
                  <a:moveTo>
                    <a:pt x="0" y="129027"/>
                  </a:moveTo>
                  <a:lnTo>
                    <a:pt x="0" y="129027"/>
                  </a:lnTo>
                  <a:lnTo>
                    <a:pt x="36124" y="131285"/>
                  </a:lnTo>
                  <a:lnTo>
                    <a:pt x="64723" y="133071"/>
                  </a:lnTo>
                  <a:lnTo>
                    <a:pt x="87176" y="133417"/>
                  </a:lnTo>
                  <a:lnTo>
                    <a:pt x="121153" y="131543"/>
                  </a:lnTo>
                  <a:lnTo>
                    <a:pt x="155277" y="121682"/>
                  </a:lnTo>
                  <a:lnTo>
                    <a:pt x="168636" y="112781"/>
                  </a:lnTo>
                  <a:lnTo>
                    <a:pt x="184111" y="93268"/>
                  </a:lnTo>
                  <a:lnTo>
                    <a:pt x="194474" y="73108"/>
                  </a:lnTo>
                  <a:lnTo>
                    <a:pt x="196499" y="62970"/>
                  </a:lnTo>
                  <a:lnTo>
                    <a:pt x="195142" y="52819"/>
                  </a:lnTo>
                  <a:lnTo>
                    <a:pt x="182618" y="18573"/>
                  </a:lnTo>
                  <a:lnTo>
                    <a:pt x="178530" y="11356"/>
                  </a:lnTo>
                  <a:lnTo>
                    <a:pt x="176713" y="5327"/>
                  </a:lnTo>
                  <a:lnTo>
                    <a:pt x="175382" y="3380"/>
                  </a:lnTo>
                  <a:lnTo>
                    <a:pt x="173648" y="2082"/>
                  </a:lnTo>
                  <a:lnTo>
                    <a:pt x="168826" y="0"/>
                  </a:lnTo>
                  <a:lnTo>
                    <a:pt x="168431" y="676"/>
                  </a:lnTo>
                  <a:lnTo>
                    <a:pt x="167688" y="33781"/>
                  </a:lnTo>
                  <a:lnTo>
                    <a:pt x="171694" y="67315"/>
                  </a:lnTo>
                  <a:lnTo>
                    <a:pt x="174204" y="98794"/>
                  </a:lnTo>
                  <a:lnTo>
                    <a:pt x="183037" y="130888"/>
                  </a:lnTo>
                  <a:lnTo>
                    <a:pt x="192334" y="161846"/>
                  </a:lnTo>
                  <a:lnTo>
                    <a:pt x="200450" y="192467"/>
                  </a:lnTo>
                  <a:lnTo>
                    <a:pt x="205043" y="226741"/>
                  </a:lnTo>
                  <a:lnTo>
                    <a:pt x="205739" y="258486"/>
                  </a:lnTo>
                  <a:lnTo>
                    <a:pt x="205740" y="222740"/>
                  </a:lnTo>
                  <a:lnTo>
                    <a:pt x="211772" y="189283"/>
                  </a:lnTo>
                  <a:lnTo>
                    <a:pt x="213999" y="159571"/>
                  </a:lnTo>
                  <a:lnTo>
                    <a:pt x="215478" y="157009"/>
                  </a:lnTo>
                  <a:lnTo>
                    <a:pt x="220659" y="152187"/>
                  </a:lnTo>
                  <a:lnTo>
                    <a:pt x="221763" y="158876"/>
                  </a:lnTo>
                  <a:lnTo>
                    <a:pt x="226999" y="175626"/>
                  </a:lnTo>
                  <a:lnTo>
                    <a:pt x="228735" y="184451"/>
                  </a:lnTo>
                  <a:lnTo>
                    <a:pt x="239113" y="203798"/>
                  </a:lnTo>
                  <a:lnTo>
                    <a:pt x="246254" y="211083"/>
                  </a:lnTo>
                  <a:lnTo>
                    <a:pt x="279541" y="237085"/>
                  </a:lnTo>
                  <a:lnTo>
                    <a:pt x="294682" y="241477"/>
                  </a:lnTo>
                  <a:lnTo>
                    <a:pt x="304818" y="240247"/>
                  </a:lnTo>
                  <a:lnTo>
                    <a:pt x="329356" y="234612"/>
                  </a:lnTo>
                  <a:lnTo>
                    <a:pt x="356353" y="210897"/>
                  </a:lnTo>
                  <a:lnTo>
                    <a:pt x="359488" y="206468"/>
                  </a:lnTo>
                  <a:lnTo>
                    <a:pt x="362973" y="194772"/>
                  </a:lnTo>
                  <a:lnTo>
                    <a:pt x="365515" y="159927"/>
                  </a:lnTo>
                  <a:lnTo>
                    <a:pt x="364805" y="149534"/>
                  </a:lnTo>
                  <a:lnTo>
                    <a:pt x="361666" y="139270"/>
                  </a:lnTo>
                  <a:lnTo>
                    <a:pt x="357105" y="135855"/>
                  </a:lnTo>
                  <a:lnTo>
                    <a:pt x="332206" y="129927"/>
                  </a:lnTo>
                  <a:lnTo>
                    <a:pt x="329844" y="131320"/>
                  </a:lnTo>
                  <a:lnTo>
                    <a:pt x="324962" y="137384"/>
                  </a:lnTo>
                  <a:lnTo>
                    <a:pt x="322227" y="145723"/>
                  </a:lnTo>
                  <a:lnTo>
                    <a:pt x="320165" y="154228"/>
                  </a:lnTo>
                  <a:lnTo>
                    <a:pt x="316427" y="160829"/>
                  </a:lnTo>
                  <a:lnTo>
                    <a:pt x="315937" y="164622"/>
                  </a:lnTo>
                  <a:lnTo>
                    <a:pt x="317652" y="173351"/>
                  </a:lnTo>
                  <a:lnTo>
                    <a:pt x="330435" y="196227"/>
                  </a:lnTo>
                  <a:lnTo>
                    <a:pt x="333744" y="199227"/>
                  </a:lnTo>
                  <a:lnTo>
                    <a:pt x="363711" y="210907"/>
                  </a:lnTo>
                  <a:lnTo>
                    <a:pt x="389981" y="212733"/>
                  </a:lnTo>
                  <a:lnTo>
                    <a:pt x="402475" y="208768"/>
                  </a:lnTo>
                  <a:lnTo>
                    <a:pt x="405476" y="205894"/>
                  </a:lnTo>
                  <a:lnTo>
                    <a:pt x="423474" y="171387"/>
                  </a:lnTo>
                  <a:lnTo>
                    <a:pt x="426606" y="157570"/>
                  </a:lnTo>
                  <a:lnTo>
                    <a:pt x="432562" y="144888"/>
                  </a:lnTo>
                  <a:lnTo>
                    <a:pt x="433154" y="142141"/>
                  </a:lnTo>
                  <a:lnTo>
                    <a:pt x="432702" y="139463"/>
                  </a:lnTo>
                  <a:lnTo>
                    <a:pt x="426745" y="129068"/>
                  </a:lnTo>
                  <a:lnTo>
                    <a:pt x="430773" y="129039"/>
                  </a:lnTo>
                  <a:lnTo>
                    <a:pt x="431961" y="129882"/>
                  </a:lnTo>
                  <a:lnTo>
                    <a:pt x="432754" y="131290"/>
                  </a:lnTo>
                  <a:lnTo>
                    <a:pt x="433282" y="133075"/>
                  </a:lnTo>
                  <a:lnTo>
                    <a:pt x="438072" y="139633"/>
                  </a:lnTo>
                  <a:lnTo>
                    <a:pt x="442489" y="142207"/>
                  </a:lnTo>
                  <a:lnTo>
                    <a:pt x="447274" y="144199"/>
                  </a:lnTo>
                  <a:lnTo>
                    <a:pt x="454729" y="149233"/>
                  </a:lnTo>
                  <a:lnTo>
                    <a:pt x="462300" y="151947"/>
                  </a:lnTo>
                  <a:lnTo>
                    <a:pt x="467369" y="155582"/>
                  </a:lnTo>
                  <a:lnTo>
                    <a:pt x="470185" y="160020"/>
                  </a:lnTo>
                  <a:lnTo>
                    <a:pt x="472399" y="174310"/>
                  </a:lnTo>
                  <a:lnTo>
                    <a:pt x="472439" y="182042"/>
                  </a:lnTo>
                  <a:lnTo>
                    <a:pt x="468049" y="182303"/>
                  </a:lnTo>
                  <a:lnTo>
                    <a:pt x="469924" y="182338"/>
                  </a:lnTo>
                  <a:lnTo>
                    <a:pt x="469917" y="182348"/>
                  </a:lnTo>
                  <a:lnTo>
                    <a:pt x="464892" y="182367"/>
                  </a:lnTo>
                  <a:lnTo>
                    <a:pt x="471387" y="182367"/>
                  </a:lnTo>
                  <a:lnTo>
                    <a:pt x="471738" y="183214"/>
                  </a:lnTo>
                  <a:lnTo>
                    <a:pt x="472347" y="188928"/>
                  </a:lnTo>
                  <a:lnTo>
                    <a:pt x="477658" y="195861"/>
                  </a:lnTo>
                  <a:lnTo>
                    <a:pt x="478993" y="200500"/>
                  </a:lnTo>
                  <a:lnTo>
                    <a:pt x="478501" y="202922"/>
                  </a:lnTo>
                  <a:lnTo>
                    <a:pt x="473888" y="212894"/>
                  </a:lnTo>
                  <a:lnTo>
                    <a:pt x="472727" y="223016"/>
                  </a:lnTo>
                  <a:lnTo>
                    <a:pt x="479970" y="257190"/>
                  </a:lnTo>
                  <a:lnTo>
                    <a:pt x="479152" y="257649"/>
                  </a:lnTo>
                  <a:lnTo>
                    <a:pt x="475988" y="258159"/>
                  </a:lnTo>
                  <a:lnTo>
                    <a:pt x="474805" y="259142"/>
                  </a:lnTo>
                  <a:lnTo>
                    <a:pt x="472467" y="266091"/>
                  </a:lnTo>
                  <a:lnTo>
                    <a:pt x="468403" y="266158"/>
                  </a:lnTo>
                  <a:lnTo>
                    <a:pt x="467208" y="265321"/>
                  </a:lnTo>
                  <a:lnTo>
                    <a:pt x="466412" y="263916"/>
                  </a:lnTo>
                  <a:lnTo>
                    <a:pt x="465136" y="259623"/>
                  </a:lnTo>
                  <a:lnTo>
                    <a:pt x="462703" y="259036"/>
                  </a:lnTo>
                  <a:lnTo>
                    <a:pt x="460868" y="258880"/>
                  </a:lnTo>
                  <a:lnTo>
                    <a:pt x="459646" y="257929"/>
                  </a:lnTo>
                  <a:lnTo>
                    <a:pt x="458288" y="254614"/>
                  </a:lnTo>
                  <a:lnTo>
                    <a:pt x="457078" y="253392"/>
                  </a:lnTo>
                  <a:lnTo>
                    <a:pt x="453478" y="252034"/>
                  </a:lnTo>
                  <a:lnTo>
                    <a:pt x="452177" y="250825"/>
                  </a:lnTo>
                  <a:lnTo>
                    <a:pt x="450735" y="247224"/>
                  </a:lnTo>
                  <a:lnTo>
                    <a:pt x="449504" y="245925"/>
                  </a:lnTo>
                  <a:lnTo>
                    <a:pt x="445877" y="244482"/>
                  </a:lnTo>
                  <a:lnTo>
                    <a:pt x="444571" y="243250"/>
                  </a:lnTo>
                  <a:lnTo>
                    <a:pt x="435114" y="228176"/>
                  </a:lnTo>
                  <a:lnTo>
                    <a:pt x="434684" y="224458"/>
                  </a:lnTo>
                  <a:lnTo>
                    <a:pt x="436751" y="219983"/>
                  </a:lnTo>
                  <a:lnTo>
                    <a:pt x="441960" y="21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4" name="SMARTInkShape-949"/>
            <p:cNvSpPr/>
            <p:nvPr>
              <p:custDataLst>
                <p:tags r:id="rId69"/>
              </p:custDataLst>
            </p:nvPr>
          </p:nvSpPr>
          <p:spPr>
            <a:xfrm>
              <a:off x="8140601" y="5303520"/>
              <a:ext cx="348080" cy="289332"/>
            </a:xfrm>
            <a:custGeom>
              <a:avLst/>
              <a:gdLst/>
              <a:ahLst/>
              <a:cxnLst/>
              <a:rect l="0" t="0" r="0" b="0"/>
              <a:pathLst>
                <a:path w="348080" h="289332">
                  <a:moveTo>
                    <a:pt x="111859" y="83820"/>
                  </a:moveTo>
                  <a:lnTo>
                    <a:pt x="111859" y="83820"/>
                  </a:lnTo>
                  <a:lnTo>
                    <a:pt x="75452" y="83820"/>
                  </a:lnTo>
                  <a:lnTo>
                    <a:pt x="40676" y="87864"/>
                  </a:lnTo>
                  <a:lnTo>
                    <a:pt x="10241" y="106561"/>
                  </a:lnTo>
                  <a:lnTo>
                    <a:pt x="4320" y="113374"/>
                  </a:lnTo>
                  <a:lnTo>
                    <a:pt x="1220" y="119609"/>
                  </a:lnTo>
                  <a:lnTo>
                    <a:pt x="0" y="125460"/>
                  </a:lnTo>
                  <a:lnTo>
                    <a:pt x="1726" y="131900"/>
                  </a:lnTo>
                  <a:lnTo>
                    <a:pt x="20490" y="158229"/>
                  </a:lnTo>
                  <a:lnTo>
                    <a:pt x="57148" y="191268"/>
                  </a:lnTo>
                  <a:lnTo>
                    <a:pt x="88728" y="218874"/>
                  </a:lnTo>
                  <a:lnTo>
                    <a:pt x="107263" y="235596"/>
                  </a:lnTo>
                  <a:lnTo>
                    <a:pt x="118117" y="253533"/>
                  </a:lnTo>
                  <a:lnTo>
                    <a:pt x="122261" y="265927"/>
                  </a:lnTo>
                  <a:lnTo>
                    <a:pt x="121279" y="274259"/>
                  </a:lnTo>
                  <a:lnTo>
                    <a:pt x="115966" y="283710"/>
                  </a:lnTo>
                  <a:lnTo>
                    <a:pt x="112905" y="285660"/>
                  </a:lnTo>
                  <a:lnTo>
                    <a:pt x="104987" y="287827"/>
                  </a:lnTo>
                  <a:lnTo>
                    <a:pt x="72854" y="289331"/>
                  </a:lnTo>
                  <a:lnTo>
                    <a:pt x="58963" y="288612"/>
                  </a:lnTo>
                  <a:lnTo>
                    <a:pt x="47145" y="285470"/>
                  </a:lnTo>
                  <a:lnTo>
                    <a:pt x="30972" y="274895"/>
                  </a:lnTo>
                  <a:lnTo>
                    <a:pt x="15455" y="261038"/>
                  </a:lnTo>
                  <a:lnTo>
                    <a:pt x="9746" y="248943"/>
                  </a:lnTo>
                  <a:lnTo>
                    <a:pt x="8056" y="235101"/>
                  </a:lnTo>
                  <a:lnTo>
                    <a:pt x="10126" y="220483"/>
                  </a:lnTo>
                  <a:lnTo>
                    <a:pt x="29025" y="182815"/>
                  </a:lnTo>
                  <a:lnTo>
                    <a:pt x="40463" y="164523"/>
                  </a:lnTo>
                  <a:lnTo>
                    <a:pt x="66864" y="148474"/>
                  </a:lnTo>
                  <a:lnTo>
                    <a:pt x="102021" y="128642"/>
                  </a:lnTo>
                  <a:lnTo>
                    <a:pt x="138390" y="111269"/>
                  </a:lnTo>
                  <a:lnTo>
                    <a:pt x="149898" y="109567"/>
                  </a:lnTo>
                  <a:lnTo>
                    <a:pt x="157834" y="111632"/>
                  </a:lnTo>
                  <a:lnTo>
                    <a:pt x="160288" y="114214"/>
                  </a:lnTo>
                  <a:lnTo>
                    <a:pt x="163016" y="121600"/>
                  </a:lnTo>
                  <a:lnTo>
                    <a:pt x="162897" y="125094"/>
                  </a:lnTo>
                  <a:lnTo>
                    <a:pt x="160507" y="131233"/>
                  </a:lnTo>
                  <a:lnTo>
                    <a:pt x="139997" y="166687"/>
                  </a:lnTo>
                  <a:lnTo>
                    <a:pt x="125602" y="187772"/>
                  </a:lnTo>
                  <a:lnTo>
                    <a:pt x="124408" y="192915"/>
                  </a:lnTo>
                  <a:lnTo>
                    <a:pt x="126577" y="214378"/>
                  </a:lnTo>
                  <a:lnTo>
                    <a:pt x="128445" y="217426"/>
                  </a:lnTo>
                  <a:lnTo>
                    <a:pt x="139163" y="225760"/>
                  </a:lnTo>
                  <a:lnTo>
                    <a:pt x="148266" y="231007"/>
                  </a:lnTo>
                  <a:lnTo>
                    <a:pt x="173143" y="235190"/>
                  </a:lnTo>
                  <a:lnTo>
                    <a:pt x="190789" y="235069"/>
                  </a:lnTo>
                  <a:lnTo>
                    <a:pt x="210034" y="230046"/>
                  </a:lnTo>
                  <a:lnTo>
                    <a:pt x="218428" y="225574"/>
                  </a:lnTo>
                  <a:lnTo>
                    <a:pt x="227915" y="214251"/>
                  </a:lnTo>
                  <a:lnTo>
                    <a:pt x="232041" y="204217"/>
                  </a:lnTo>
                  <a:lnTo>
                    <a:pt x="230748" y="196313"/>
                  </a:lnTo>
                  <a:lnTo>
                    <a:pt x="219833" y="167245"/>
                  </a:lnTo>
                  <a:lnTo>
                    <a:pt x="187838" y="129665"/>
                  </a:lnTo>
                  <a:lnTo>
                    <a:pt x="164323" y="105004"/>
                  </a:lnTo>
                  <a:lnTo>
                    <a:pt x="160577" y="98033"/>
                  </a:lnTo>
                  <a:lnTo>
                    <a:pt x="157842" y="74851"/>
                  </a:lnTo>
                  <a:lnTo>
                    <a:pt x="159447" y="72761"/>
                  </a:lnTo>
                  <a:lnTo>
                    <a:pt x="165748" y="70439"/>
                  </a:lnTo>
                  <a:lnTo>
                    <a:pt x="174192" y="71664"/>
                  </a:lnTo>
                  <a:lnTo>
                    <a:pt x="183589" y="75877"/>
                  </a:lnTo>
                  <a:lnTo>
                    <a:pt x="193410" y="83394"/>
                  </a:lnTo>
                  <a:lnTo>
                    <a:pt x="220595" y="117372"/>
                  </a:lnTo>
                  <a:lnTo>
                    <a:pt x="239280" y="148795"/>
                  </a:lnTo>
                  <a:lnTo>
                    <a:pt x="262057" y="183995"/>
                  </a:lnTo>
                  <a:lnTo>
                    <a:pt x="273484" y="203812"/>
                  </a:lnTo>
                  <a:lnTo>
                    <a:pt x="288471" y="221634"/>
                  </a:lnTo>
                  <a:lnTo>
                    <a:pt x="296469" y="225504"/>
                  </a:lnTo>
                  <a:lnTo>
                    <a:pt x="304821" y="228071"/>
                  </a:lnTo>
                  <a:lnTo>
                    <a:pt x="311354" y="232034"/>
                  </a:lnTo>
                  <a:lnTo>
                    <a:pt x="315129" y="232583"/>
                  </a:lnTo>
                  <a:lnTo>
                    <a:pt x="323839" y="230934"/>
                  </a:lnTo>
                  <a:lnTo>
                    <a:pt x="326839" y="229310"/>
                  </a:lnTo>
                  <a:lnTo>
                    <a:pt x="328839" y="227380"/>
                  </a:lnTo>
                  <a:lnTo>
                    <a:pt x="330172" y="225246"/>
                  </a:lnTo>
                  <a:lnTo>
                    <a:pt x="331908" y="223825"/>
                  </a:lnTo>
                  <a:lnTo>
                    <a:pt x="336094" y="222245"/>
                  </a:lnTo>
                  <a:lnTo>
                    <a:pt x="337548" y="220130"/>
                  </a:lnTo>
                  <a:lnTo>
                    <a:pt x="339596" y="208216"/>
                  </a:lnTo>
                  <a:lnTo>
                    <a:pt x="339536" y="172425"/>
                  </a:lnTo>
                  <a:lnTo>
                    <a:pt x="333888" y="136786"/>
                  </a:lnTo>
                  <a:lnTo>
                    <a:pt x="332976" y="99011"/>
                  </a:lnTo>
                  <a:lnTo>
                    <a:pt x="335137" y="76185"/>
                  </a:lnTo>
                  <a:lnTo>
                    <a:pt x="343453" y="45717"/>
                  </a:lnTo>
                  <a:lnTo>
                    <a:pt x="347470" y="8362"/>
                  </a:lnTo>
                  <a:lnTo>
                    <a:pt x="348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5" name="SMARTInkShape-950"/>
            <p:cNvSpPr/>
            <p:nvPr>
              <p:custDataLst>
                <p:tags r:id="rId70"/>
              </p:custDataLst>
            </p:nvPr>
          </p:nvSpPr>
          <p:spPr>
            <a:xfrm>
              <a:off x="8526780" y="5227320"/>
              <a:ext cx="82315" cy="264671"/>
            </a:xfrm>
            <a:custGeom>
              <a:avLst/>
              <a:gdLst/>
              <a:ahLst/>
              <a:cxnLst/>
              <a:rect l="0" t="0" r="0" b="0"/>
              <a:pathLst>
                <a:path w="82315" h="264671">
                  <a:moveTo>
                    <a:pt x="0" y="0"/>
                  </a:moveTo>
                  <a:lnTo>
                    <a:pt x="0" y="0"/>
                  </a:lnTo>
                  <a:lnTo>
                    <a:pt x="16557" y="33960"/>
                  </a:lnTo>
                  <a:lnTo>
                    <a:pt x="29738" y="70020"/>
                  </a:lnTo>
                  <a:lnTo>
                    <a:pt x="37880" y="101744"/>
                  </a:lnTo>
                  <a:lnTo>
                    <a:pt x="45656" y="135698"/>
                  </a:lnTo>
                  <a:lnTo>
                    <a:pt x="53320" y="167207"/>
                  </a:lnTo>
                  <a:lnTo>
                    <a:pt x="60955" y="197992"/>
                  </a:lnTo>
                  <a:lnTo>
                    <a:pt x="71118" y="230644"/>
                  </a:lnTo>
                  <a:lnTo>
                    <a:pt x="82314" y="259849"/>
                  </a:lnTo>
                  <a:lnTo>
                    <a:pt x="81969" y="262132"/>
                  </a:lnTo>
                  <a:lnTo>
                    <a:pt x="80893" y="263655"/>
                  </a:lnTo>
                  <a:lnTo>
                    <a:pt x="79329" y="264670"/>
                  </a:lnTo>
                  <a:lnTo>
                    <a:pt x="77439" y="264500"/>
                  </a:lnTo>
                  <a:lnTo>
                    <a:pt x="73082" y="262053"/>
                  </a:lnTo>
                  <a:lnTo>
                    <a:pt x="6096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6" name="SMARTInkShape-951"/>
            <p:cNvSpPr/>
            <p:nvPr>
              <p:custDataLst>
                <p:tags r:id="rId71"/>
              </p:custDataLst>
            </p:nvPr>
          </p:nvSpPr>
          <p:spPr>
            <a:xfrm>
              <a:off x="7978275" y="5212080"/>
              <a:ext cx="98926" cy="422071"/>
            </a:xfrm>
            <a:custGeom>
              <a:avLst/>
              <a:gdLst/>
              <a:ahLst/>
              <a:cxnLst/>
              <a:rect l="0" t="0" r="0" b="0"/>
              <a:pathLst>
                <a:path w="98926" h="422071">
                  <a:moveTo>
                    <a:pt x="30345" y="0"/>
                  </a:moveTo>
                  <a:lnTo>
                    <a:pt x="30345" y="0"/>
                  </a:lnTo>
                  <a:lnTo>
                    <a:pt x="25830" y="36124"/>
                  </a:lnTo>
                  <a:lnTo>
                    <a:pt x="22255" y="64722"/>
                  </a:lnTo>
                  <a:lnTo>
                    <a:pt x="19872" y="89715"/>
                  </a:lnTo>
                  <a:lnTo>
                    <a:pt x="18283" y="112303"/>
                  </a:lnTo>
                  <a:lnTo>
                    <a:pt x="17224" y="133288"/>
                  </a:lnTo>
                  <a:lnTo>
                    <a:pt x="11531" y="170153"/>
                  </a:lnTo>
                  <a:lnTo>
                    <a:pt x="5050" y="203470"/>
                  </a:lnTo>
                  <a:lnTo>
                    <a:pt x="2169" y="235211"/>
                  </a:lnTo>
                  <a:lnTo>
                    <a:pt x="889" y="266252"/>
                  </a:lnTo>
                  <a:lnTo>
                    <a:pt x="321" y="295287"/>
                  </a:lnTo>
                  <a:lnTo>
                    <a:pt x="0" y="330674"/>
                  </a:lnTo>
                  <a:lnTo>
                    <a:pt x="751" y="361761"/>
                  </a:lnTo>
                  <a:lnTo>
                    <a:pt x="6431" y="399288"/>
                  </a:lnTo>
                  <a:lnTo>
                    <a:pt x="9275" y="408320"/>
                  </a:lnTo>
                  <a:lnTo>
                    <a:pt x="17998" y="421016"/>
                  </a:lnTo>
                  <a:lnTo>
                    <a:pt x="20420" y="422070"/>
                  </a:lnTo>
                  <a:lnTo>
                    <a:pt x="22882" y="421928"/>
                  </a:lnTo>
                  <a:lnTo>
                    <a:pt x="47613" y="411696"/>
                  </a:lnTo>
                  <a:lnTo>
                    <a:pt x="76466" y="384900"/>
                  </a:lnTo>
                  <a:lnTo>
                    <a:pt x="98925" y="3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7" name="SMARTInkShape-952"/>
            <p:cNvSpPr/>
            <p:nvPr>
              <p:custDataLst>
                <p:tags r:id="rId72"/>
              </p:custDataLst>
            </p:nvPr>
          </p:nvSpPr>
          <p:spPr>
            <a:xfrm>
              <a:off x="6812280" y="5509260"/>
              <a:ext cx="1104901" cy="166031"/>
            </a:xfrm>
            <a:custGeom>
              <a:avLst/>
              <a:gdLst/>
              <a:ahLst/>
              <a:cxnLst/>
              <a:rect l="0" t="0" r="0" b="0"/>
              <a:pathLst>
                <a:path w="1104901" h="166031">
                  <a:moveTo>
                    <a:pt x="0" y="0"/>
                  </a:moveTo>
                  <a:lnTo>
                    <a:pt x="0" y="0"/>
                  </a:lnTo>
                  <a:lnTo>
                    <a:pt x="18627" y="2540"/>
                  </a:lnTo>
                  <a:lnTo>
                    <a:pt x="49672" y="6774"/>
                  </a:lnTo>
                  <a:lnTo>
                    <a:pt x="88995" y="12135"/>
                  </a:lnTo>
                  <a:lnTo>
                    <a:pt x="119443" y="15710"/>
                  </a:lnTo>
                  <a:lnTo>
                    <a:pt x="143975" y="18094"/>
                  </a:lnTo>
                  <a:lnTo>
                    <a:pt x="181676" y="20742"/>
                  </a:lnTo>
                  <a:lnTo>
                    <a:pt x="209720" y="21919"/>
                  </a:lnTo>
                  <a:lnTo>
                    <a:pt x="244549" y="18536"/>
                  </a:lnTo>
                  <a:lnTo>
                    <a:pt x="280575" y="15891"/>
                  </a:lnTo>
                  <a:lnTo>
                    <a:pt x="309893" y="13110"/>
                  </a:lnTo>
                  <a:lnTo>
                    <a:pt x="333181" y="7942"/>
                  </a:lnTo>
                  <a:lnTo>
                    <a:pt x="333033" y="7835"/>
                  </a:lnTo>
                  <a:lnTo>
                    <a:pt x="319829" y="7629"/>
                  </a:lnTo>
                  <a:lnTo>
                    <a:pt x="311197" y="12139"/>
                  </a:lnTo>
                  <a:lnTo>
                    <a:pt x="273543" y="40755"/>
                  </a:lnTo>
                  <a:lnTo>
                    <a:pt x="247732" y="65059"/>
                  </a:lnTo>
                  <a:lnTo>
                    <a:pt x="241336" y="78022"/>
                  </a:lnTo>
                  <a:lnTo>
                    <a:pt x="237230" y="102994"/>
                  </a:lnTo>
                  <a:lnTo>
                    <a:pt x="238926" y="111533"/>
                  </a:lnTo>
                  <a:lnTo>
                    <a:pt x="244641" y="121100"/>
                  </a:lnTo>
                  <a:lnTo>
                    <a:pt x="254158" y="131918"/>
                  </a:lnTo>
                  <a:lnTo>
                    <a:pt x="265712" y="139652"/>
                  </a:lnTo>
                  <a:lnTo>
                    <a:pt x="270275" y="140515"/>
                  </a:lnTo>
                  <a:lnTo>
                    <a:pt x="279860" y="139215"/>
                  </a:lnTo>
                  <a:lnTo>
                    <a:pt x="298964" y="131483"/>
                  </a:lnTo>
                  <a:lnTo>
                    <a:pt x="329013" y="105176"/>
                  </a:lnTo>
                  <a:lnTo>
                    <a:pt x="337468" y="92781"/>
                  </a:lnTo>
                  <a:lnTo>
                    <a:pt x="341291" y="82430"/>
                  </a:lnTo>
                  <a:lnTo>
                    <a:pt x="342758" y="66141"/>
                  </a:lnTo>
                  <a:lnTo>
                    <a:pt x="341959" y="65261"/>
                  </a:lnTo>
                  <a:lnTo>
                    <a:pt x="340580" y="65521"/>
                  </a:lnTo>
                  <a:lnTo>
                    <a:pt x="335131" y="69024"/>
                  </a:lnTo>
                  <a:lnTo>
                    <a:pt x="331545" y="72446"/>
                  </a:lnTo>
                  <a:lnTo>
                    <a:pt x="329386" y="81305"/>
                  </a:lnTo>
                  <a:lnTo>
                    <a:pt x="327762" y="112672"/>
                  </a:lnTo>
                  <a:lnTo>
                    <a:pt x="329963" y="120067"/>
                  </a:lnTo>
                  <a:lnTo>
                    <a:pt x="338275" y="131714"/>
                  </a:lnTo>
                  <a:lnTo>
                    <a:pt x="349619" y="139592"/>
                  </a:lnTo>
                  <a:lnTo>
                    <a:pt x="359661" y="143243"/>
                  </a:lnTo>
                  <a:lnTo>
                    <a:pt x="367565" y="141839"/>
                  </a:lnTo>
                  <a:lnTo>
                    <a:pt x="390551" y="131693"/>
                  </a:lnTo>
                  <a:lnTo>
                    <a:pt x="397381" y="126828"/>
                  </a:lnTo>
                  <a:lnTo>
                    <a:pt x="417324" y="89299"/>
                  </a:lnTo>
                  <a:lnTo>
                    <a:pt x="432735" y="66401"/>
                  </a:lnTo>
                  <a:lnTo>
                    <a:pt x="452025" y="29764"/>
                  </a:lnTo>
                  <a:lnTo>
                    <a:pt x="454900" y="23670"/>
                  </a:lnTo>
                  <a:lnTo>
                    <a:pt x="457065" y="15733"/>
                  </a:lnTo>
                  <a:lnTo>
                    <a:pt x="457160" y="23477"/>
                  </a:lnTo>
                  <a:lnTo>
                    <a:pt x="451956" y="48037"/>
                  </a:lnTo>
                  <a:lnTo>
                    <a:pt x="450636" y="83439"/>
                  </a:lnTo>
                  <a:lnTo>
                    <a:pt x="453938" y="118608"/>
                  </a:lnTo>
                  <a:lnTo>
                    <a:pt x="460265" y="131172"/>
                  </a:lnTo>
                  <a:lnTo>
                    <a:pt x="474081" y="146137"/>
                  </a:lnTo>
                  <a:lnTo>
                    <a:pt x="484176" y="149617"/>
                  </a:lnTo>
                  <a:lnTo>
                    <a:pt x="503263" y="151850"/>
                  </a:lnTo>
                  <a:lnTo>
                    <a:pt x="535158" y="141746"/>
                  </a:lnTo>
                  <a:lnTo>
                    <a:pt x="548690" y="134473"/>
                  </a:lnTo>
                  <a:lnTo>
                    <a:pt x="562108" y="122911"/>
                  </a:lnTo>
                  <a:lnTo>
                    <a:pt x="581282" y="87283"/>
                  </a:lnTo>
                  <a:lnTo>
                    <a:pt x="606704" y="49420"/>
                  </a:lnTo>
                  <a:lnTo>
                    <a:pt x="608313" y="47364"/>
                  </a:lnTo>
                  <a:lnTo>
                    <a:pt x="608741" y="47662"/>
                  </a:lnTo>
                  <a:lnTo>
                    <a:pt x="609346" y="52129"/>
                  </a:lnTo>
                  <a:lnTo>
                    <a:pt x="610372" y="60507"/>
                  </a:lnTo>
                  <a:lnTo>
                    <a:pt x="616508" y="93606"/>
                  </a:lnTo>
                  <a:lnTo>
                    <a:pt x="618003" y="124427"/>
                  </a:lnTo>
                  <a:lnTo>
                    <a:pt x="624832" y="152349"/>
                  </a:lnTo>
                  <a:lnTo>
                    <a:pt x="624840" y="118993"/>
                  </a:lnTo>
                  <a:lnTo>
                    <a:pt x="625686" y="104025"/>
                  </a:lnTo>
                  <a:lnTo>
                    <a:pt x="632601" y="69260"/>
                  </a:lnTo>
                  <a:lnTo>
                    <a:pt x="638334" y="57587"/>
                  </a:lnTo>
                  <a:lnTo>
                    <a:pt x="642973" y="51558"/>
                  </a:lnTo>
                  <a:lnTo>
                    <a:pt x="647857" y="48316"/>
                  </a:lnTo>
                  <a:lnTo>
                    <a:pt x="650344" y="47450"/>
                  </a:lnTo>
                  <a:lnTo>
                    <a:pt x="652850" y="47720"/>
                  </a:lnTo>
                  <a:lnTo>
                    <a:pt x="657891" y="50278"/>
                  </a:lnTo>
                  <a:lnTo>
                    <a:pt x="665490" y="56478"/>
                  </a:lnTo>
                  <a:lnTo>
                    <a:pt x="673103" y="67722"/>
                  </a:lnTo>
                  <a:lnTo>
                    <a:pt x="682413" y="91930"/>
                  </a:lnTo>
                  <a:lnTo>
                    <a:pt x="690740" y="128670"/>
                  </a:lnTo>
                  <a:lnTo>
                    <a:pt x="693472" y="140477"/>
                  </a:lnTo>
                  <a:lnTo>
                    <a:pt x="699295" y="152051"/>
                  </a:lnTo>
                  <a:lnTo>
                    <a:pt x="699876" y="154707"/>
                  </a:lnTo>
                  <a:lnTo>
                    <a:pt x="701111" y="156478"/>
                  </a:lnTo>
                  <a:lnTo>
                    <a:pt x="702781" y="157659"/>
                  </a:lnTo>
                  <a:lnTo>
                    <a:pt x="708316" y="159882"/>
                  </a:lnTo>
                  <a:lnTo>
                    <a:pt x="712703" y="123974"/>
                  </a:lnTo>
                  <a:lnTo>
                    <a:pt x="726356" y="92223"/>
                  </a:lnTo>
                  <a:lnTo>
                    <a:pt x="735352" y="72481"/>
                  </a:lnTo>
                  <a:lnTo>
                    <a:pt x="736614" y="71181"/>
                  </a:lnTo>
                  <a:lnTo>
                    <a:pt x="736610" y="71161"/>
                  </a:lnTo>
                  <a:lnTo>
                    <a:pt x="734346" y="73396"/>
                  </a:lnTo>
                  <a:lnTo>
                    <a:pt x="732776" y="79469"/>
                  </a:lnTo>
                  <a:lnTo>
                    <a:pt x="729372" y="106968"/>
                  </a:lnTo>
                  <a:lnTo>
                    <a:pt x="727548" y="111952"/>
                  </a:lnTo>
                  <a:lnTo>
                    <a:pt x="727179" y="116121"/>
                  </a:lnTo>
                  <a:lnTo>
                    <a:pt x="729026" y="123011"/>
                  </a:lnTo>
                  <a:lnTo>
                    <a:pt x="739481" y="143000"/>
                  </a:lnTo>
                  <a:lnTo>
                    <a:pt x="749367" y="154588"/>
                  </a:lnTo>
                  <a:lnTo>
                    <a:pt x="756667" y="157607"/>
                  </a:lnTo>
                  <a:lnTo>
                    <a:pt x="790074" y="159879"/>
                  </a:lnTo>
                  <a:lnTo>
                    <a:pt x="810287" y="153909"/>
                  </a:lnTo>
                  <a:lnTo>
                    <a:pt x="839709" y="138059"/>
                  </a:lnTo>
                  <a:lnTo>
                    <a:pt x="853416" y="123974"/>
                  </a:lnTo>
                  <a:lnTo>
                    <a:pt x="877556" y="87376"/>
                  </a:lnTo>
                  <a:lnTo>
                    <a:pt x="882035" y="75467"/>
                  </a:lnTo>
                  <a:lnTo>
                    <a:pt x="883362" y="66575"/>
                  </a:lnTo>
                  <a:lnTo>
                    <a:pt x="882701" y="64703"/>
                  </a:lnTo>
                  <a:lnTo>
                    <a:pt x="881414" y="63455"/>
                  </a:lnTo>
                  <a:lnTo>
                    <a:pt x="877726" y="62069"/>
                  </a:lnTo>
                  <a:lnTo>
                    <a:pt x="873265" y="61453"/>
                  </a:lnTo>
                  <a:lnTo>
                    <a:pt x="870890" y="62982"/>
                  </a:lnTo>
                  <a:lnTo>
                    <a:pt x="858737" y="75345"/>
                  </a:lnTo>
                  <a:lnTo>
                    <a:pt x="850714" y="81746"/>
                  </a:lnTo>
                  <a:lnTo>
                    <a:pt x="844327" y="90237"/>
                  </a:lnTo>
                  <a:lnTo>
                    <a:pt x="840923" y="99653"/>
                  </a:lnTo>
                  <a:lnTo>
                    <a:pt x="838738" y="119497"/>
                  </a:lnTo>
                  <a:lnTo>
                    <a:pt x="840696" y="127334"/>
                  </a:lnTo>
                  <a:lnTo>
                    <a:pt x="852076" y="147187"/>
                  </a:lnTo>
                  <a:lnTo>
                    <a:pt x="873083" y="164018"/>
                  </a:lnTo>
                  <a:lnTo>
                    <a:pt x="878539" y="166030"/>
                  </a:lnTo>
                  <a:lnTo>
                    <a:pt x="886045" y="164667"/>
                  </a:lnTo>
                  <a:lnTo>
                    <a:pt x="908753" y="154548"/>
                  </a:lnTo>
                  <a:lnTo>
                    <a:pt x="936104" y="130560"/>
                  </a:lnTo>
                  <a:lnTo>
                    <a:pt x="954716" y="101467"/>
                  </a:lnTo>
                  <a:lnTo>
                    <a:pt x="964289" y="76017"/>
                  </a:lnTo>
                  <a:lnTo>
                    <a:pt x="967700" y="39764"/>
                  </a:lnTo>
                  <a:lnTo>
                    <a:pt x="968561" y="39209"/>
                  </a:lnTo>
                  <a:lnTo>
                    <a:pt x="971772" y="38593"/>
                  </a:lnTo>
                  <a:lnTo>
                    <a:pt x="976023" y="40577"/>
                  </a:lnTo>
                  <a:lnTo>
                    <a:pt x="1004816" y="67589"/>
                  </a:lnTo>
                  <a:lnTo>
                    <a:pt x="1030342" y="101691"/>
                  </a:lnTo>
                  <a:lnTo>
                    <a:pt x="1035139" y="119680"/>
                  </a:lnTo>
                  <a:lnTo>
                    <a:pt x="1036087" y="131638"/>
                  </a:lnTo>
                  <a:lnTo>
                    <a:pt x="1031701" y="139221"/>
                  </a:lnTo>
                  <a:lnTo>
                    <a:pt x="1028159" y="143614"/>
                  </a:lnTo>
                  <a:lnTo>
                    <a:pt x="1019711" y="148495"/>
                  </a:lnTo>
                  <a:lnTo>
                    <a:pt x="1000736" y="151886"/>
                  </a:lnTo>
                  <a:lnTo>
                    <a:pt x="975523" y="152398"/>
                  </a:lnTo>
                  <a:lnTo>
                    <a:pt x="1011406" y="152400"/>
                  </a:lnTo>
                  <a:lnTo>
                    <a:pt x="1049321" y="152400"/>
                  </a:lnTo>
                  <a:lnTo>
                    <a:pt x="1075770" y="152400"/>
                  </a:lnTo>
                  <a:lnTo>
                    <a:pt x="1081511" y="150142"/>
                  </a:lnTo>
                  <a:lnTo>
                    <a:pt x="1100125" y="134267"/>
                  </a:lnTo>
                  <a:lnTo>
                    <a:pt x="1102777" y="129383"/>
                  </a:lnTo>
                  <a:lnTo>
                    <a:pt x="1104271" y="119615"/>
                  </a:lnTo>
                  <a:lnTo>
                    <a:pt x="1104900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8" name="SMARTInkShape-953"/>
            <p:cNvSpPr/>
            <p:nvPr>
              <p:custDataLst>
                <p:tags r:id="rId73"/>
              </p:custDataLst>
            </p:nvPr>
          </p:nvSpPr>
          <p:spPr>
            <a:xfrm>
              <a:off x="6875421" y="5383531"/>
              <a:ext cx="211180" cy="307678"/>
            </a:xfrm>
            <a:custGeom>
              <a:avLst/>
              <a:gdLst/>
              <a:ahLst/>
              <a:cxnLst/>
              <a:rect l="0" t="0" r="0" b="0"/>
              <a:pathLst>
                <a:path w="211180" h="307678">
                  <a:moveTo>
                    <a:pt x="211179" y="19049"/>
                  </a:moveTo>
                  <a:lnTo>
                    <a:pt x="211179" y="19049"/>
                  </a:lnTo>
                  <a:lnTo>
                    <a:pt x="174772" y="6913"/>
                  </a:lnTo>
                  <a:lnTo>
                    <a:pt x="147867" y="955"/>
                  </a:lnTo>
                  <a:lnTo>
                    <a:pt x="125467" y="0"/>
                  </a:lnTo>
                  <a:lnTo>
                    <a:pt x="88132" y="10927"/>
                  </a:lnTo>
                  <a:lnTo>
                    <a:pt x="52443" y="25535"/>
                  </a:lnTo>
                  <a:lnTo>
                    <a:pt x="32724" y="43831"/>
                  </a:lnTo>
                  <a:lnTo>
                    <a:pt x="7945" y="80262"/>
                  </a:lnTo>
                  <a:lnTo>
                    <a:pt x="2320" y="95361"/>
                  </a:lnTo>
                  <a:lnTo>
                    <a:pt x="0" y="118989"/>
                  </a:lnTo>
                  <a:lnTo>
                    <a:pt x="6372" y="156884"/>
                  </a:lnTo>
                  <a:lnTo>
                    <a:pt x="15592" y="184631"/>
                  </a:lnTo>
                  <a:lnTo>
                    <a:pt x="33879" y="216763"/>
                  </a:lnTo>
                  <a:lnTo>
                    <a:pt x="53798" y="247569"/>
                  </a:lnTo>
                  <a:lnTo>
                    <a:pt x="79113" y="281693"/>
                  </a:lnTo>
                  <a:lnTo>
                    <a:pt x="94929" y="305466"/>
                  </a:lnTo>
                  <a:lnTo>
                    <a:pt x="96425" y="306514"/>
                  </a:lnTo>
                  <a:lnTo>
                    <a:pt x="100347" y="307677"/>
                  </a:lnTo>
                  <a:lnTo>
                    <a:pt x="101731" y="307141"/>
                  </a:lnTo>
                  <a:lnTo>
                    <a:pt x="102654" y="305937"/>
                  </a:lnTo>
                  <a:lnTo>
                    <a:pt x="103269" y="304288"/>
                  </a:lnTo>
                  <a:lnTo>
                    <a:pt x="99436" y="297940"/>
                  </a:lnTo>
                  <a:lnTo>
                    <a:pt x="89259" y="28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9" name="SMARTInkShape-954"/>
            <p:cNvSpPr/>
            <p:nvPr>
              <p:custDataLst>
                <p:tags r:id="rId74"/>
              </p:custDataLst>
            </p:nvPr>
          </p:nvSpPr>
          <p:spPr>
            <a:xfrm>
              <a:off x="6574264" y="5364480"/>
              <a:ext cx="230397" cy="352600"/>
            </a:xfrm>
            <a:custGeom>
              <a:avLst/>
              <a:gdLst/>
              <a:ahLst/>
              <a:cxnLst/>
              <a:rect l="0" t="0" r="0" b="0"/>
              <a:pathLst>
                <a:path w="230397" h="352600">
                  <a:moveTo>
                    <a:pt x="154196" y="0"/>
                  </a:moveTo>
                  <a:lnTo>
                    <a:pt x="154196" y="0"/>
                  </a:lnTo>
                  <a:lnTo>
                    <a:pt x="129925" y="28316"/>
                  </a:lnTo>
                  <a:lnTo>
                    <a:pt x="102695" y="58060"/>
                  </a:lnTo>
                  <a:lnTo>
                    <a:pt x="74496" y="91051"/>
                  </a:lnTo>
                  <a:lnTo>
                    <a:pt x="48737" y="127637"/>
                  </a:lnTo>
                  <a:lnTo>
                    <a:pt x="25018" y="161244"/>
                  </a:lnTo>
                  <a:lnTo>
                    <a:pt x="9994" y="196695"/>
                  </a:lnTo>
                  <a:lnTo>
                    <a:pt x="180" y="225920"/>
                  </a:lnTo>
                  <a:lnTo>
                    <a:pt x="0" y="254711"/>
                  </a:lnTo>
                  <a:lnTo>
                    <a:pt x="5310" y="280646"/>
                  </a:lnTo>
                  <a:lnTo>
                    <a:pt x="16289" y="300371"/>
                  </a:lnTo>
                  <a:lnTo>
                    <a:pt x="42389" y="327411"/>
                  </a:lnTo>
                  <a:lnTo>
                    <a:pt x="57091" y="336863"/>
                  </a:lnTo>
                  <a:lnTo>
                    <a:pt x="94124" y="349830"/>
                  </a:lnTo>
                  <a:lnTo>
                    <a:pt x="103988" y="352599"/>
                  </a:lnTo>
                  <a:lnTo>
                    <a:pt x="122417" y="351060"/>
                  </a:lnTo>
                  <a:lnTo>
                    <a:pt x="146557" y="346646"/>
                  </a:lnTo>
                  <a:lnTo>
                    <a:pt x="174502" y="340317"/>
                  </a:lnTo>
                  <a:lnTo>
                    <a:pt x="205555" y="333285"/>
                  </a:lnTo>
                  <a:lnTo>
                    <a:pt x="230396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3" name="SMARTInkShape-Group184"/>
          <p:cNvGrpSpPr/>
          <p:nvPr/>
        </p:nvGrpSpPr>
        <p:grpSpPr>
          <a:xfrm>
            <a:off x="3398520" y="5958840"/>
            <a:ext cx="234988" cy="480061"/>
            <a:chOff x="3398520" y="5958840"/>
            <a:chExt cx="234988" cy="480061"/>
          </a:xfrm>
        </p:grpSpPr>
        <p:sp>
          <p:nvSpPr>
            <p:cNvPr id="4201" name="SMARTInkShape-955"/>
            <p:cNvSpPr/>
            <p:nvPr>
              <p:custDataLst>
                <p:tags r:id="rId60"/>
              </p:custDataLst>
            </p:nvPr>
          </p:nvSpPr>
          <p:spPr>
            <a:xfrm>
              <a:off x="3558540" y="5958840"/>
              <a:ext cx="74968" cy="480061"/>
            </a:xfrm>
            <a:custGeom>
              <a:avLst/>
              <a:gdLst/>
              <a:ahLst/>
              <a:cxnLst/>
              <a:rect l="0" t="0" r="0" b="0"/>
              <a:pathLst>
                <a:path w="74968" h="480061">
                  <a:moveTo>
                    <a:pt x="0" y="0"/>
                  </a:moveTo>
                  <a:lnTo>
                    <a:pt x="0" y="0"/>
                  </a:lnTo>
                  <a:lnTo>
                    <a:pt x="16181" y="32362"/>
                  </a:lnTo>
                  <a:lnTo>
                    <a:pt x="34334" y="68667"/>
                  </a:lnTo>
                  <a:lnTo>
                    <a:pt x="50437" y="100873"/>
                  </a:lnTo>
                  <a:lnTo>
                    <a:pt x="61887" y="131865"/>
                  </a:lnTo>
                  <a:lnTo>
                    <a:pt x="66597" y="162496"/>
                  </a:lnTo>
                  <a:lnTo>
                    <a:pt x="72037" y="197066"/>
                  </a:lnTo>
                  <a:lnTo>
                    <a:pt x="74967" y="230075"/>
                  </a:lnTo>
                  <a:lnTo>
                    <a:pt x="71789" y="261305"/>
                  </a:lnTo>
                  <a:lnTo>
                    <a:pt x="69531" y="292006"/>
                  </a:lnTo>
                  <a:lnTo>
                    <a:pt x="64816" y="322552"/>
                  </a:lnTo>
                  <a:lnTo>
                    <a:pt x="58057" y="353052"/>
                  </a:lnTo>
                  <a:lnTo>
                    <a:pt x="50693" y="383538"/>
                  </a:lnTo>
                  <a:lnTo>
                    <a:pt x="39103" y="414019"/>
                  </a:lnTo>
                  <a:lnTo>
                    <a:pt x="25253" y="448577"/>
                  </a:lnTo>
                  <a:lnTo>
                    <a:pt x="7620" y="48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2" name="SMARTInkShape-956"/>
            <p:cNvSpPr/>
            <p:nvPr>
              <p:custDataLst>
                <p:tags r:id="rId61"/>
              </p:custDataLst>
            </p:nvPr>
          </p:nvSpPr>
          <p:spPr>
            <a:xfrm>
              <a:off x="3398520" y="6035040"/>
              <a:ext cx="226597" cy="348658"/>
            </a:xfrm>
            <a:custGeom>
              <a:avLst/>
              <a:gdLst/>
              <a:ahLst/>
              <a:cxnLst/>
              <a:rect l="0" t="0" r="0" b="0"/>
              <a:pathLst>
                <a:path w="226597" h="348658">
                  <a:moveTo>
                    <a:pt x="0" y="0"/>
                  </a:moveTo>
                  <a:lnTo>
                    <a:pt x="0" y="0"/>
                  </a:lnTo>
                  <a:lnTo>
                    <a:pt x="28316" y="8090"/>
                  </a:lnTo>
                  <a:lnTo>
                    <a:pt x="62106" y="21212"/>
                  </a:lnTo>
                  <a:lnTo>
                    <a:pt x="96934" y="35579"/>
                  </a:lnTo>
                  <a:lnTo>
                    <a:pt x="126386" y="58757"/>
                  </a:lnTo>
                  <a:lnTo>
                    <a:pt x="138013" y="73760"/>
                  </a:lnTo>
                  <a:lnTo>
                    <a:pt x="141772" y="83864"/>
                  </a:lnTo>
                  <a:lnTo>
                    <a:pt x="142775" y="88930"/>
                  </a:lnTo>
                  <a:lnTo>
                    <a:pt x="141631" y="96815"/>
                  </a:lnTo>
                  <a:lnTo>
                    <a:pt x="140141" y="100104"/>
                  </a:lnTo>
                  <a:lnTo>
                    <a:pt x="133969" y="106016"/>
                  </a:lnTo>
                  <a:lnTo>
                    <a:pt x="100369" y="127892"/>
                  </a:lnTo>
                  <a:lnTo>
                    <a:pt x="63577" y="147223"/>
                  </a:lnTo>
                  <a:lnTo>
                    <a:pt x="46300" y="152266"/>
                  </a:lnTo>
                  <a:lnTo>
                    <a:pt x="84150" y="162994"/>
                  </a:lnTo>
                  <a:lnTo>
                    <a:pt x="99206" y="163318"/>
                  </a:lnTo>
                  <a:lnTo>
                    <a:pt x="115212" y="162332"/>
                  </a:lnTo>
                  <a:lnTo>
                    <a:pt x="150879" y="166773"/>
                  </a:lnTo>
                  <a:lnTo>
                    <a:pt x="180855" y="179636"/>
                  </a:lnTo>
                  <a:lnTo>
                    <a:pt x="210219" y="203441"/>
                  </a:lnTo>
                  <a:lnTo>
                    <a:pt x="221837" y="222556"/>
                  </a:lnTo>
                  <a:lnTo>
                    <a:pt x="226596" y="240262"/>
                  </a:lnTo>
                  <a:lnTo>
                    <a:pt x="225451" y="250998"/>
                  </a:lnTo>
                  <a:lnTo>
                    <a:pt x="217818" y="271688"/>
                  </a:lnTo>
                  <a:lnTo>
                    <a:pt x="188494" y="306297"/>
                  </a:lnTo>
                  <a:lnTo>
                    <a:pt x="167046" y="320014"/>
                  </a:lnTo>
                  <a:lnTo>
                    <a:pt x="136196" y="332233"/>
                  </a:lnTo>
                  <a:lnTo>
                    <a:pt x="102883" y="342800"/>
                  </a:lnTo>
                  <a:lnTo>
                    <a:pt x="84953" y="348234"/>
                  </a:lnTo>
                  <a:lnTo>
                    <a:pt x="74163" y="348657"/>
                  </a:lnTo>
                  <a:lnTo>
                    <a:pt x="63724" y="346023"/>
                  </a:lnTo>
                  <a:lnTo>
                    <a:pt x="55697" y="339772"/>
                  </a:lnTo>
                  <a:lnTo>
                    <a:pt x="49308" y="330503"/>
                  </a:lnTo>
                  <a:lnTo>
                    <a:pt x="41797" y="311004"/>
                  </a:lnTo>
                  <a:lnTo>
                    <a:pt x="40042" y="287447"/>
                  </a:lnTo>
                  <a:lnTo>
                    <a:pt x="4572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9" name="SMARTInkShape-Group185"/>
          <p:cNvGrpSpPr/>
          <p:nvPr/>
        </p:nvGrpSpPr>
        <p:grpSpPr>
          <a:xfrm>
            <a:off x="3848342" y="5967051"/>
            <a:ext cx="1591867" cy="539828"/>
            <a:chOff x="3848342" y="5967051"/>
            <a:chExt cx="1591867" cy="539828"/>
          </a:xfrm>
        </p:grpSpPr>
        <p:sp>
          <p:nvSpPr>
            <p:cNvPr id="4204" name="SMARTInkShape-957"/>
            <p:cNvSpPr/>
            <p:nvPr>
              <p:custDataLst>
                <p:tags r:id="rId55"/>
              </p:custDataLst>
            </p:nvPr>
          </p:nvSpPr>
          <p:spPr>
            <a:xfrm>
              <a:off x="4678680" y="5981700"/>
              <a:ext cx="761529" cy="525179"/>
            </a:xfrm>
            <a:custGeom>
              <a:avLst/>
              <a:gdLst/>
              <a:ahLst/>
              <a:cxnLst/>
              <a:rect l="0" t="0" r="0" b="0"/>
              <a:pathLst>
                <a:path w="761529" h="525179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18094" y="59539"/>
                  </a:lnTo>
                  <a:lnTo>
                    <a:pt x="20742" y="85728"/>
                  </a:lnTo>
                  <a:lnTo>
                    <a:pt x="21918" y="111478"/>
                  </a:lnTo>
                  <a:lnTo>
                    <a:pt x="22441" y="137035"/>
                  </a:lnTo>
                  <a:lnTo>
                    <a:pt x="24994" y="172965"/>
                  </a:lnTo>
                  <a:lnTo>
                    <a:pt x="31112" y="202803"/>
                  </a:lnTo>
                  <a:lnTo>
                    <a:pt x="40545" y="227730"/>
                  </a:lnTo>
                  <a:lnTo>
                    <a:pt x="49549" y="248944"/>
                  </a:lnTo>
                  <a:lnTo>
                    <a:pt x="52501" y="259655"/>
                  </a:lnTo>
                  <a:lnTo>
                    <a:pt x="57231" y="269599"/>
                  </a:lnTo>
                  <a:lnTo>
                    <a:pt x="56780" y="271173"/>
                  </a:lnTo>
                  <a:lnTo>
                    <a:pt x="54019" y="273698"/>
                  </a:lnTo>
                  <a:lnTo>
                    <a:pt x="55899" y="274044"/>
                  </a:lnTo>
                  <a:lnTo>
                    <a:pt x="57587" y="274136"/>
                  </a:lnTo>
                  <a:lnTo>
                    <a:pt x="57865" y="273351"/>
                  </a:lnTo>
                  <a:lnTo>
                    <a:pt x="54484" y="266007"/>
                  </a:lnTo>
                  <a:lnTo>
                    <a:pt x="53440" y="234821"/>
                  </a:lnTo>
                  <a:lnTo>
                    <a:pt x="53360" y="205463"/>
                  </a:lnTo>
                  <a:lnTo>
                    <a:pt x="61436" y="182799"/>
                  </a:lnTo>
                  <a:lnTo>
                    <a:pt x="78558" y="151804"/>
                  </a:lnTo>
                  <a:lnTo>
                    <a:pt x="99544" y="154675"/>
                  </a:lnTo>
                  <a:lnTo>
                    <a:pt x="135893" y="168314"/>
                  </a:lnTo>
                  <a:lnTo>
                    <a:pt x="143935" y="173170"/>
                  </a:lnTo>
                  <a:lnTo>
                    <a:pt x="149297" y="178947"/>
                  </a:lnTo>
                  <a:lnTo>
                    <a:pt x="162654" y="209800"/>
                  </a:lnTo>
                  <a:lnTo>
                    <a:pt x="163166" y="220527"/>
                  </a:lnTo>
                  <a:lnTo>
                    <a:pt x="159724" y="231785"/>
                  </a:lnTo>
                  <a:lnTo>
                    <a:pt x="143718" y="257451"/>
                  </a:lnTo>
                  <a:lnTo>
                    <a:pt x="124477" y="278182"/>
                  </a:lnTo>
                  <a:lnTo>
                    <a:pt x="109358" y="287894"/>
                  </a:lnTo>
                  <a:lnTo>
                    <a:pt x="108465" y="289296"/>
                  </a:lnTo>
                  <a:lnTo>
                    <a:pt x="106749" y="296823"/>
                  </a:lnTo>
                  <a:lnTo>
                    <a:pt x="113624" y="297956"/>
                  </a:lnTo>
                  <a:lnTo>
                    <a:pt x="121337" y="301194"/>
                  </a:lnTo>
                  <a:lnTo>
                    <a:pt x="132668" y="300940"/>
                  </a:lnTo>
                  <a:lnTo>
                    <a:pt x="168728" y="293878"/>
                  </a:lnTo>
                  <a:lnTo>
                    <a:pt x="200230" y="282749"/>
                  </a:lnTo>
                  <a:lnTo>
                    <a:pt x="231013" y="272772"/>
                  </a:lnTo>
                  <a:lnTo>
                    <a:pt x="261582" y="256364"/>
                  </a:lnTo>
                  <a:lnTo>
                    <a:pt x="295322" y="228910"/>
                  </a:lnTo>
                  <a:lnTo>
                    <a:pt x="316913" y="206303"/>
                  </a:lnTo>
                  <a:lnTo>
                    <a:pt x="324475" y="192924"/>
                  </a:lnTo>
                  <a:lnTo>
                    <a:pt x="327031" y="180818"/>
                  </a:lnTo>
                  <a:lnTo>
                    <a:pt x="325123" y="175473"/>
                  </a:lnTo>
                  <a:lnTo>
                    <a:pt x="323428" y="172862"/>
                  </a:lnTo>
                  <a:lnTo>
                    <a:pt x="321452" y="171121"/>
                  </a:lnTo>
                  <a:lnTo>
                    <a:pt x="316998" y="169187"/>
                  </a:lnTo>
                  <a:lnTo>
                    <a:pt x="314626" y="169518"/>
                  </a:lnTo>
                  <a:lnTo>
                    <a:pt x="309732" y="172143"/>
                  </a:lnTo>
                  <a:lnTo>
                    <a:pt x="294627" y="185592"/>
                  </a:lnTo>
                  <a:lnTo>
                    <a:pt x="291812" y="190576"/>
                  </a:lnTo>
                  <a:lnTo>
                    <a:pt x="291062" y="193091"/>
                  </a:lnTo>
                  <a:lnTo>
                    <a:pt x="291408" y="195614"/>
                  </a:lnTo>
                  <a:lnTo>
                    <a:pt x="295094" y="204057"/>
                  </a:lnTo>
                  <a:lnTo>
                    <a:pt x="296253" y="212330"/>
                  </a:lnTo>
                  <a:lnTo>
                    <a:pt x="298255" y="216060"/>
                  </a:lnTo>
                  <a:lnTo>
                    <a:pt x="304996" y="222462"/>
                  </a:lnTo>
                  <a:lnTo>
                    <a:pt x="330278" y="236080"/>
                  </a:lnTo>
                  <a:lnTo>
                    <a:pt x="349038" y="241541"/>
                  </a:lnTo>
                  <a:lnTo>
                    <a:pt x="360868" y="241972"/>
                  </a:lnTo>
                  <a:lnTo>
                    <a:pt x="381808" y="236608"/>
                  </a:lnTo>
                  <a:lnTo>
                    <a:pt x="419861" y="215645"/>
                  </a:lnTo>
                  <a:lnTo>
                    <a:pt x="440287" y="192342"/>
                  </a:lnTo>
                  <a:lnTo>
                    <a:pt x="439998" y="190881"/>
                  </a:lnTo>
                  <a:lnTo>
                    <a:pt x="437419" y="187001"/>
                  </a:lnTo>
                  <a:lnTo>
                    <a:pt x="433451" y="184711"/>
                  </a:lnTo>
                  <a:lnTo>
                    <a:pt x="431207" y="184101"/>
                  </a:lnTo>
                  <a:lnTo>
                    <a:pt x="428864" y="184541"/>
                  </a:lnTo>
                  <a:lnTo>
                    <a:pt x="421522" y="189206"/>
                  </a:lnTo>
                  <a:lnTo>
                    <a:pt x="408925" y="200825"/>
                  </a:lnTo>
                  <a:lnTo>
                    <a:pt x="406111" y="205813"/>
                  </a:lnTo>
                  <a:lnTo>
                    <a:pt x="404527" y="215639"/>
                  </a:lnTo>
                  <a:lnTo>
                    <a:pt x="404304" y="219959"/>
                  </a:lnTo>
                  <a:lnTo>
                    <a:pt x="406315" y="227018"/>
                  </a:lnTo>
                  <a:lnTo>
                    <a:pt x="414505" y="238447"/>
                  </a:lnTo>
                  <a:lnTo>
                    <a:pt x="421573" y="241443"/>
                  </a:lnTo>
                  <a:lnTo>
                    <a:pt x="444825" y="247915"/>
                  </a:lnTo>
                  <a:lnTo>
                    <a:pt x="454804" y="246216"/>
                  </a:lnTo>
                  <a:lnTo>
                    <a:pt x="486123" y="232408"/>
                  </a:lnTo>
                  <a:lnTo>
                    <a:pt x="511395" y="216276"/>
                  </a:lnTo>
                  <a:lnTo>
                    <a:pt x="519387" y="205907"/>
                  </a:lnTo>
                  <a:lnTo>
                    <a:pt x="527476" y="183563"/>
                  </a:lnTo>
                  <a:lnTo>
                    <a:pt x="529451" y="180795"/>
                  </a:lnTo>
                  <a:lnTo>
                    <a:pt x="529921" y="178950"/>
                  </a:lnTo>
                  <a:lnTo>
                    <a:pt x="529387" y="177721"/>
                  </a:lnTo>
                  <a:lnTo>
                    <a:pt x="519430" y="168844"/>
                  </a:lnTo>
                  <a:lnTo>
                    <a:pt x="518160" y="169289"/>
                  </a:lnTo>
                  <a:lnTo>
                    <a:pt x="514491" y="172042"/>
                  </a:lnTo>
                  <a:lnTo>
                    <a:pt x="512296" y="176088"/>
                  </a:lnTo>
                  <a:lnTo>
                    <a:pt x="510887" y="189629"/>
                  </a:lnTo>
                  <a:lnTo>
                    <a:pt x="514688" y="223920"/>
                  </a:lnTo>
                  <a:lnTo>
                    <a:pt x="521176" y="255436"/>
                  </a:lnTo>
                  <a:lnTo>
                    <a:pt x="532506" y="288950"/>
                  </a:lnTo>
                  <a:lnTo>
                    <a:pt x="546587" y="325692"/>
                  </a:lnTo>
                  <a:lnTo>
                    <a:pt x="565529" y="363390"/>
                  </a:lnTo>
                  <a:lnTo>
                    <a:pt x="583184" y="401371"/>
                  </a:lnTo>
                  <a:lnTo>
                    <a:pt x="599139" y="435389"/>
                  </a:lnTo>
                  <a:lnTo>
                    <a:pt x="610546" y="466919"/>
                  </a:lnTo>
                  <a:lnTo>
                    <a:pt x="616341" y="501524"/>
                  </a:lnTo>
                  <a:lnTo>
                    <a:pt x="617045" y="518919"/>
                  </a:lnTo>
                  <a:lnTo>
                    <a:pt x="615410" y="521206"/>
                  </a:lnTo>
                  <a:lnTo>
                    <a:pt x="609078" y="523747"/>
                  </a:lnTo>
                  <a:lnTo>
                    <a:pt x="600038" y="525178"/>
                  </a:lnTo>
                  <a:lnTo>
                    <a:pt x="583907" y="517511"/>
                  </a:lnTo>
                  <a:lnTo>
                    <a:pt x="547332" y="485895"/>
                  </a:lnTo>
                  <a:lnTo>
                    <a:pt x="524831" y="456847"/>
                  </a:lnTo>
                  <a:lnTo>
                    <a:pt x="511357" y="424393"/>
                  </a:lnTo>
                  <a:lnTo>
                    <a:pt x="507516" y="405365"/>
                  </a:lnTo>
                  <a:lnTo>
                    <a:pt x="510115" y="375613"/>
                  </a:lnTo>
                  <a:lnTo>
                    <a:pt x="517092" y="346196"/>
                  </a:lnTo>
                  <a:lnTo>
                    <a:pt x="530356" y="321016"/>
                  </a:lnTo>
                  <a:lnTo>
                    <a:pt x="557164" y="289753"/>
                  </a:lnTo>
                  <a:lnTo>
                    <a:pt x="586918" y="259119"/>
                  </a:lnTo>
                  <a:lnTo>
                    <a:pt x="624864" y="223243"/>
                  </a:lnTo>
                  <a:lnTo>
                    <a:pt x="662943" y="195878"/>
                  </a:lnTo>
                  <a:lnTo>
                    <a:pt x="684954" y="182121"/>
                  </a:lnTo>
                  <a:lnTo>
                    <a:pt x="703424" y="177293"/>
                  </a:lnTo>
                  <a:lnTo>
                    <a:pt x="738366" y="175339"/>
                  </a:lnTo>
                  <a:lnTo>
                    <a:pt x="742011" y="177007"/>
                  </a:lnTo>
                  <a:lnTo>
                    <a:pt x="756630" y="192434"/>
                  </a:lnTo>
                  <a:lnTo>
                    <a:pt x="759613" y="197850"/>
                  </a:lnTo>
                  <a:lnTo>
                    <a:pt x="761292" y="207918"/>
                  </a:lnTo>
                  <a:lnTo>
                    <a:pt x="761528" y="212272"/>
                  </a:lnTo>
                  <a:lnTo>
                    <a:pt x="759533" y="219368"/>
                  </a:lnTo>
                  <a:lnTo>
                    <a:pt x="748975" y="233468"/>
                  </a:lnTo>
                  <a:lnTo>
                    <a:pt x="744076" y="238665"/>
                  </a:lnTo>
                  <a:lnTo>
                    <a:pt x="736819" y="241540"/>
                  </a:lnTo>
                  <a:lnTo>
                    <a:pt x="710005" y="247751"/>
                  </a:lnTo>
                  <a:lnTo>
                    <a:pt x="707864" y="243060"/>
                  </a:lnTo>
                  <a:lnTo>
                    <a:pt x="708388" y="205208"/>
                  </a:lnTo>
                  <a:lnTo>
                    <a:pt x="70866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5" name="SMARTInkShape-958"/>
            <p:cNvSpPr/>
            <p:nvPr>
              <p:custDataLst>
                <p:tags r:id="rId56"/>
              </p:custDataLst>
            </p:nvPr>
          </p:nvSpPr>
          <p:spPr>
            <a:xfrm>
              <a:off x="4536215" y="6027420"/>
              <a:ext cx="92316" cy="242693"/>
            </a:xfrm>
            <a:custGeom>
              <a:avLst/>
              <a:gdLst/>
              <a:ahLst/>
              <a:cxnLst/>
              <a:rect l="0" t="0" r="0" b="0"/>
              <a:pathLst>
                <a:path w="92316" h="242693">
                  <a:moveTo>
                    <a:pt x="35785" y="152400"/>
                  </a:moveTo>
                  <a:lnTo>
                    <a:pt x="35785" y="152400"/>
                  </a:lnTo>
                  <a:lnTo>
                    <a:pt x="13991" y="185514"/>
                  </a:lnTo>
                  <a:lnTo>
                    <a:pt x="1156" y="209615"/>
                  </a:lnTo>
                  <a:lnTo>
                    <a:pt x="0" y="213404"/>
                  </a:lnTo>
                  <a:lnTo>
                    <a:pt x="74" y="216776"/>
                  </a:lnTo>
                  <a:lnTo>
                    <a:pt x="2416" y="222780"/>
                  </a:lnTo>
                  <a:lnTo>
                    <a:pt x="8494" y="230920"/>
                  </a:lnTo>
                  <a:lnTo>
                    <a:pt x="23747" y="238695"/>
                  </a:lnTo>
                  <a:lnTo>
                    <a:pt x="36264" y="242315"/>
                  </a:lnTo>
                  <a:lnTo>
                    <a:pt x="63788" y="242692"/>
                  </a:lnTo>
                  <a:lnTo>
                    <a:pt x="73066" y="239661"/>
                  </a:lnTo>
                  <a:lnTo>
                    <a:pt x="88683" y="228385"/>
                  </a:lnTo>
                  <a:lnTo>
                    <a:pt x="91371" y="225917"/>
                  </a:lnTo>
                  <a:lnTo>
                    <a:pt x="92315" y="221732"/>
                  </a:lnTo>
                  <a:lnTo>
                    <a:pt x="89712" y="189595"/>
                  </a:lnTo>
                  <a:lnTo>
                    <a:pt x="81209" y="167372"/>
                  </a:lnTo>
                  <a:lnTo>
                    <a:pt x="58272" y="129505"/>
                  </a:lnTo>
                  <a:lnTo>
                    <a:pt x="45552" y="104412"/>
                  </a:lnTo>
                  <a:lnTo>
                    <a:pt x="33669" y="69637"/>
                  </a:lnTo>
                  <a:lnTo>
                    <a:pt x="29252" y="33072"/>
                  </a:lnTo>
                  <a:lnTo>
                    <a:pt x="28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6" name="SMARTInkShape-959"/>
            <p:cNvSpPr/>
            <p:nvPr>
              <p:custDataLst>
                <p:tags r:id="rId57"/>
              </p:custDataLst>
            </p:nvPr>
          </p:nvSpPr>
          <p:spPr>
            <a:xfrm>
              <a:off x="4152900" y="6027513"/>
              <a:ext cx="280911" cy="265051"/>
            </a:xfrm>
            <a:custGeom>
              <a:avLst/>
              <a:gdLst/>
              <a:ahLst/>
              <a:cxnLst/>
              <a:rect l="0" t="0" r="0" b="0"/>
              <a:pathLst>
                <a:path w="280911" h="265051">
                  <a:moveTo>
                    <a:pt x="0" y="7527"/>
                  </a:moveTo>
                  <a:lnTo>
                    <a:pt x="0" y="7527"/>
                  </a:lnTo>
                  <a:lnTo>
                    <a:pt x="24836" y="5269"/>
                  </a:lnTo>
                  <a:lnTo>
                    <a:pt x="57605" y="2291"/>
                  </a:lnTo>
                  <a:lnTo>
                    <a:pt x="82797" y="0"/>
                  </a:lnTo>
                  <a:lnTo>
                    <a:pt x="97531" y="816"/>
                  </a:lnTo>
                  <a:lnTo>
                    <a:pt x="121748" y="2206"/>
                  </a:lnTo>
                  <a:lnTo>
                    <a:pt x="152285" y="3979"/>
                  </a:lnTo>
                  <a:lnTo>
                    <a:pt x="175184" y="6855"/>
                  </a:lnTo>
                  <a:lnTo>
                    <a:pt x="207399" y="14566"/>
                  </a:lnTo>
                  <a:lnTo>
                    <a:pt x="223411" y="21380"/>
                  </a:lnTo>
                  <a:lnTo>
                    <a:pt x="230527" y="27230"/>
                  </a:lnTo>
                  <a:lnTo>
                    <a:pt x="233690" y="32653"/>
                  </a:lnTo>
                  <a:lnTo>
                    <a:pt x="233687" y="34438"/>
                  </a:lnTo>
                  <a:lnTo>
                    <a:pt x="232838" y="35627"/>
                  </a:lnTo>
                  <a:lnTo>
                    <a:pt x="231426" y="36420"/>
                  </a:lnTo>
                  <a:lnTo>
                    <a:pt x="230484" y="37796"/>
                  </a:lnTo>
                  <a:lnTo>
                    <a:pt x="229437" y="41582"/>
                  </a:lnTo>
                  <a:lnTo>
                    <a:pt x="220757" y="52519"/>
                  </a:lnTo>
                  <a:lnTo>
                    <a:pt x="203416" y="62439"/>
                  </a:lnTo>
                  <a:lnTo>
                    <a:pt x="167907" y="78562"/>
                  </a:lnTo>
                  <a:lnTo>
                    <a:pt x="158311" y="86242"/>
                  </a:lnTo>
                  <a:lnTo>
                    <a:pt x="155027" y="91336"/>
                  </a:lnTo>
                  <a:lnTo>
                    <a:pt x="154152" y="93880"/>
                  </a:lnTo>
                  <a:lnTo>
                    <a:pt x="155437" y="101221"/>
                  </a:lnTo>
                  <a:lnTo>
                    <a:pt x="163160" y="123777"/>
                  </a:lnTo>
                  <a:lnTo>
                    <a:pt x="172422" y="135676"/>
                  </a:lnTo>
                  <a:lnTo>
                    <a:pt x="203110" y="161157"/>
                  </a:lnTo>
                  <a:lnTo>
                    <a:pt x="235700" y="195887"/>
                  </a:lnTo>
                  <a:lnTo>
                    <a:pt x="270206" y="231800"/>
                  </a:lnTo>
                  <a:lnTo>
                    <a:pt x="276725" y="240695"/>
                  </a:lnTo>
                  <a:lnTo>
                    <a:pt x="280394" y="250462"/>
                  </a:lnTo>
                  <a:lnTo>
                    <a:pt x="280910" y="253304"/>
                  </a:lnTo>
                  <a:lnTo>
                    <a:pt x="280407" y="256045"/>
                  </a:lnTo>
                  <a:lnTo>
                    <a:pt x="277590" y="261348"/>
                  </a:lnTo>
                  <a:lnTo>
                    <a:pt x="274806" y="263101"/>
                  </a:lnTo>
                  <a:lnTo>
                    <a:pt x="267198" y="265050"/>
                  </a:lnTo>
                  <a:lnTo>
                    <a:pt x="231508" y="260371"/>
                  </a:lnTo>
                  <a:lnTo>
                    <a:pt x="218886" y="257909"/>
                  </a:lnTo>
                  <a:lnTo>
                    <a:pt x="198346" y="247002"/>
                  </a:lnTo>
                  <a:lnTo>
                    <a:pt x="186649" y="237855"/>
                  </a:lnTo>
                  <a:lnTo>
                    <a:pt x="174590" y="219142"/>
                  </a:lnTo>
                  <a:lnTo>
                    <a:pt x="172987" y="204871"/>
                  </a:lnTo>
                  <a:lnTo>
                    <a:pt x="173744" y="197510"/>
                  </a:lnTo>
                  <a:lnTo>
                    <a:pt x="181359" y="182558"/>
                  </a:lnTo>
                  <a:lnTo>
                    <a:pt x="198120" y="159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7" name="SMARTInkShape-960"/>
            <p:cNvSpPr/>
            <p:nvPr>
              <p:custDataLst>
                <p:tags r:id="rId58"/>
              </p:custDataLst>
            </p:nvPr>
          </p:nvSpPr>
          <p:spPr>
            <a:xfrm>
              <a:off x="4183380" y="6126480"/>
              <a:ext cx="30481" cy="155092"/>
            </a:xfrm>
            <a:custGeom>
              <a:avLst/>
              <a:gdLst/>
              <a:ahLst/>
              <a:cxnLst/>
              <a:rect l="0" t="0" r="0" b="0"/>
              <a:pathLst>
                <a:path w="30481" h="155092">
                  <a:moveTo>
                    <a:pt x="0" y="0"/>
                  </a:moveTo>
                  <a:lnTo>
                    <a:pt x="0" y="0"/>
                  </a:lnTo>
                  <a:lnTo>
                    <a:pt x="4045" y="32362"/>
                  </a:lnTo>
                  <a:lnTo>
                    <a:pt x="6560" y="68667"/>
                  </a:lnTo>
                  <a:lnTo>
                    <a:pt x="11352" y="100874"/>
                  </a:lnTo>
                  <a:lnTo>
                    <a:pt x="15319" y="134320"/>
                  </a:lnTo>
                  <a:lnTo>
                    <a:pt x="21096" y="147513"/>
                  </a:lnTo>
                  <a:lnTo>
                    <a:pt x="25745" y="153898"/>
                  </a:lnTo>
                  <a:lnTo>
                    <a:pt x="27323" y="155091"/>
                  </a:lnTo>
                  <a:lnTo>
                    <a:pt x="28376" y="155040"/>
                  </a:lnTo>
                  <a:lnTo>
                    <a:pt x="3048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8" name="SMARTInkShape-961"/>
            <p:cNvSpPr/>
            <p:nvPr>
              <p:custDataLst>
                <p:tags r:id="rId59"/>
              </p:custDataLst>
            </p:nvPr>
          </p:nvSpPr>
          <p:spPr>
            <a:xfrm>
              <a:off x="3848342" y="5967051"/>
              <a:ext cx="212507" cy="349440"/>
            </a:xfrm>
            <a:custGeom>
              <a:avLst/>
              <a:gdLst/>
              <a:ahLst/>
              <a:cxnLst/>
              <a:rect l="0" t="0" r="0" b="0"/>
              <a:pathLst>
                <a:path w="212507" h="349440">
                  <a:moveTo>
                    <a:pt x="91198" y="90849"/>
                  </a:moveTo>
                  <a:lnTo>
                    <a:pt x="91198" y="90849"/>
                  </a:lnTo>
                  <a:lnTo>
                    <a:pt x="99289" y="123211"/>
                  </a:lnTo>
                  <a:lnTo>
                    <a:pt x="107776" y="150388"/>
                  </a:lnTo>
                  <a:lnTo>
                    <a:pt x="117193" y="176577"/>
                  </a:lnTo>
                  <a:lnTo>
                    <a:pt x="132015" y="214275"/>
                  </a:lnTo>
                  <a:lnTo>
                    <a:pt x="147130" y="247270"/>
                  </a:lnTo>
                  <a:lnTo>
                    <a:pt x="165151" y="284244"/>
                  </a:lnTo>
                  <a:lnTo>
                    <a:pt x="179802" y="312054"/>
                  </a:lnTo>
                  <a:lnTo>
                    <a:pt x="185046" y="316162"/>
                  </a:lnTo>
                  <a:lnTo>
                    <a:pt x="158674" y="279829"/>
                  </a:lnTo>
                  <a:lnTo>
                    <a:pt x="138849" y="248161"/>
                  </a:lnTo>
                  <a:lnTo>
                    <a:pt x="117735" y="214224"/>
                  </a:lnTo>
                  <a:lnTo>
                    <a:pt x="92288" y="180463"/>
                  </a:lnTo>
                  <a:lnTo>
                    <a:pt x="66403" y="145906"/>
                  </a:lnTo>
                  <a:lnTo>
                    <a:pt x="41800" y="114217"/>
                  </a:lnTo>
                  <a:lnTo>
                    <a:pt x="22362" y="77214"/>
                  </a:lnTo>
                  <a:lnTo>
                    <a:pt x="3905" y="39978"/>
                  </a:lnTo>
                  <a:lnTo>
                    <a:pt x="0" y="6138"/>
                  </a:lnTo>
                  <a:lnTo>
                    <a:pt x="766" y="3895"/>
                  </a:lnTo>
                  <a:lnTo>
                    <a:pt x="2123" y="2400"/>
                  </a:lnTo>
                  <a:lnTo>
                    <a:pt x="3875" y="1403"/>
                  </a:lnTo>
                  <a:lnTo>
                    <a:pt x="18475" y="0"/>
                  </a:lnTo>
                  <a:lnTo>
                    <a:pt x="52248" y="6455"/>
                  </a:lnTo>
                  <a:lnTo>
                    <a:pt x="82386" y="18524"/>
                  </a:lnTo>
                  <a:lnTo>
                    <a:pt x="116904" y="34518"/>
                  </a:lnTo>
                  <a:lnTo>
                    <a:pt x="148956" y="60800"/>
                  </a:lnTo>
                  <a:lnTo>
                    <a:pt x="178208" y="95022"/>
                  </a:lnTo>
                  <a:lnTo>
                    <a:pt x="198353" y="131972"/>
                  </a:lnTo>
                  <a:lnTo>
                    <a:pt x="212506" y="169732"/>
                  </a:lnTo>
                  <a:lnTo>
                    <a:pt x="212466" y="207731"/>
                  </a:lnTo>
                  <a:lnTo>
                    <a:pt x="206246" y="244108"/>
                  </a:lnTo>
                  <a:lnTo>
                    <a:pt x="189403" y="280013"/>
                  </a:lnTo>
                  <a:lnTo>
                    <a:pt x="169769" y="307519"/>
                  </a:lnTo>
                  <a:lnTo>
                    <a:pt x="143501" y="328412"/>
                  </a:lnTo>
                  <a:lnTo>
                    <a:pt x="110347" y="344358"/>
                  </a:lnTo>
                  <a:lnTo>
                    <a:pt x="89775" y="348828"/>
                  </a:lnTo>
                  <a:lnTo>
                    <a:pt x="82663" y="349439"/>
                  </a:lnTo>
                  <a:lnTo>
                    <a:pt x="79581" y="347909"/>
                  </a:lnTo>
                  <a:lnTo>
                    <a:pt x="73900" y="341694"/>
                  </a:lnTo>
                  <a:lnTo>
                    <a:pt x="72893" y="337665"/>
                  </a:lnTo>
                  <a:lnTo>
                    <a:pt x="74031" y="328674"/>
                  </a:lnTo>
                  <a:lnTo>
                    <a:pt x="87744" y="296938"/>
                  </a:lnTo>
                  <a:lnTo>
                    <a:pt x="106438" y="2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6" name="SMARTInkShape-Group186"/>
          <p:cNvGrpSpPr/>
          <p:nvPr/>
        </p:nvGrpSpPr>
        <p:grpSpPr>
          <a:xfrm>
            <a:off x="5478780" y="5920740"/>
            <a:ext cx="3497582" cy="683807"/>
            <a:chOff x="5478780" y="5920740"/>
            <a:chExt cx="3497582" cy="683807"/>
          </a:xfrm>
        </p:grpSpPr>
        <p:sp>
          <p:nvSpPr>
            <p:cNvPr id="4210" name="SMARTInkShape-962"/>
            <p:cNvSpPr/>
            <p:nvPr>
              <p:custDataLst>
                <p:tags r:id="rId29"/>
              </p:custDataLst>
            </p:nvPr>
          </p:nvSpPr>
          <p:spPr>
            <a:xfrm>
              <a:off x="7834983" y="6053855"/>
              <a:ext cx="181258" cy="262859"/>
            </a:xfrm>
            <a:custGeom>
              <a:avLst/>
              <a:gdLst/>
              <a:ahLst/>
              <a:cxnLst/>
              <a:rect l="0" t="0" r="0" b="0"/>
              <a:pathLst>
                <a:path w="181258" h="262859">
                  <a:moveTo>
                    <a:pt x="173637" y="4045"/>
                  </a:moveTo>
                  <a:lnTo>
                    <a:pt x="173637" y="4045"/>
                  </a:lnTo>
                  <a:lnTo>
                    <a:pt x="141276" y="0"/>
                  </a:lnTo>
                  <a:lnTo>
                    <a:pt x="104970" y="5575"/>
                  </a:lnTo>
                  <a:lnTo>
                    <a:pt x="68445" y="22629"/>
                  </a:lnTo>
                  <a:lnTo>
                    <a:pt x="46232" y="37303"/>
                  </a:lnTo>
                  <a:lnTo>
                    <a:pt x="19173" y="68413"/>
                  </a:lnTo>
                  <a:lnTo>
                    <a:pt x="2028" y="104941"/>
                  </a:lnTo>
                  <a:lnTo>
                    <a:pt x="0" y="115491"/>
                  </a:lnTo>
                  <a:lnTo>
                    <a:pt x="1357" y="125825"/>
                  </a:lnTo>
                  <a:lnTo>
                    <a:pt x="12316" y="156583"/>
                  </a:lnTo>
                  <a:lnTo>
                    <a:pt x="34959" y="190100"/>
                  </a:lnTo>
                  <a:lnTo>
                    <a:pt x="67761" y="221398"/>
                  </a:lnTo>
                  <a:lnTo>
                    <a:pt x="105163" y="247742"/>
                  </a:lnTo>
                  <a:lnTo>
                    <a:pt x="120345" y="256289"/>
                  </a:lnTo>
                  <a:lnTo>
                    <a:pt x="154701" y="262526"/>
                  </a:lnTo>
                  <a:lnTo>
                    <a:pt x="164092" y="262858"/>
                  </a:lnTo>
                  <a:lnTo>
                    <a:pt x="168120" y="261254"/>
                  </a:lnTo>
                  <a:lnTo>
                    <a:pt x="174854" y="254956"/>
                  </a:lnTo>
                  <a:lnTo>
                    <a:pt x="178411" y="246512"/>
                  </a:lnTo>
                  <a:lnTo>
                    <a:pt x="181257" y="232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1" name="SMARTInkShape-963"/>
            <p:cNvSpPr/>
            <p:nvPr>
              <p:custDataLst>
                <p:tags r:id="rId30"/>
              </p:custDataLst>
            </p:nvPr>
          </p:nvSpPr>
          <p:spPr>
            <a:xfrm>
              <a:off x="7658100" y="62179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2" name="SMARTInkShape-964"/>
            <p:cNvSpPr/>
            <p:nvPr>
              <p:custDataLst>
                <p:tags r:id="rId31"/>
              </p:custDataLst>
            </p:nvPr>
          </p:nvSpPr>
          <p:spPr>
            <a:xfrm>
              <a:off x="7429500" y="6126480"/>
              <a:ext cx="160021" cy="182393"/>
            </a:xfrm>
            <a:custGeom>
              <a:avLst/>
              <a:gdLst/>
              <a:ahLst/>
              <a:cxnLst/>
              <a:rect l="0" t="0" r="0" b="0"/>
              <a:pathLst>
                <a:path w="160021" h="182393">
                  <a:moveTo>
                    <a:pt x="0" y="45720"/>
                  </a:moveTo>
                  <a:lnTo>
                    <a:pt x="0" y="45720"/>
                  </a:lnTo>
                  <a:lnTo>
                    <a:pt x="0" y="74036"/>
                  </a:lnTo>
                  <a:lnTo>
                    <a:pt x="846" y="107131"/>
                  </a:lnTo>
                  <a:lnTo>
                    <a:pt x="6931" y="128827"/>
                  </a:lnTo>
                  <a:lnTo>
                    <a:pt x="28518" y="157052"/>
                  </a:lnTo>
                  <a:lnTo>
                    <a:pt x="53416" y="174535"/>
                  </a:lnTo>
                  <a:lnTo>
                    <a:pt x="64381" y="179171"/>
                  </a:lnTo>
                  <a:lnTo>
                    <a:pt x="95465" y="182392"/>
                  </a:lnTo>
                  <a:lnTo>
                    <a:pt x="103953" y="180405"/>
                  </a:lnTo>
                  <a:lnTo>
                    <a:pt x="111395" y="175854"/>
                  </a:lnTo>
                  <a:lnTo>
                    <a:pt x="124258" y="163772"/>
                  </a:lnTo>
                  <a:lnTo>
                    <a:pt x="139340" y="139525"/>
                  </a:lnTo>
                  <a:lnTo>
                    <a:pt x="146321" y="105988"/>
                  </a:lnTo>
                  <a:lnTo>
                    <a:pt x="151600" y="68489"/>
                  </a:lnTo>
                  <a:lnTo>
                    <a:pt x="152295" y="30468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3" name="SMARTInkShape-965"/>
            <p:cNvSpPr/>
            <p:nvPr>
              <p:custDataLst>
                <p:tags r:id="rId32"/>
              </p:custDataLst>
            </p:nvPr>
          </p:nvSpPr>
          <p:spPr>
            <a:xfrm>
              <a:off x="6850380" y="6088380"/>
              <a:ext cx="472441" cy="159471"/>
            </a:xfrm>
            <a:custGeom>
              <a:avLst/>
              <a:gdLst/>
              <a:ahLst/>
              <a:cxnLst/>
              <a:rect l="0" t="0" r="0" b="0"/>
              <a:pathLst>
                <a:path w="472441" h="159471">
                  <a:moveTo>
                    <a:pt x="0" y="0"/>
                  </a:moveTo>
                  <a:lnTo>
                    <a:pt x="0" y="0"/>
                  </a:lnTo>
                  <a:lnTo>
                    <a:pt x="28316" y="8091"/>
                  </a:lnTo>
                  <a:lnTo>
                    <a:pt x="66152" y="21211"/>
                  </a:lnTo>
                  <a:lnTo>
                    <a:pt x="104173" y="35824"/>
                  </a:lnTo>
                  <a:lnTo>
                    <a:pt x="131812" y="43579"/>
                  </a:lnTo>
                  <a:lnTo>
                    <a:pt x="164417" y="50695"/>
                  </a:lnTo>
                  <a:lnTo>
                    <a:pt x="184964" y="54964"/>
                  </a:lnTo>
                  <a:lnTo>
                    <a:pt x="221906" y="61682"/>
                  </a:lnTo>
                  <a:lnTo>
                    <a:pt x="247568" y="61223"/>
                  </a:lnTo>
                  <a:lnTo>
                    <a:pt x="248019" y="61135"/>
                  </a:lnTo>
                  <a:lnTo>
                    <a:pt x="214176" y="60962"/>
                  </a:lnTo>
                  <a:lnTo>
                    <a:pt x="203563" y="61809"/>
                  </a:lnTo>
                  <a:lnTo>
                    <a:pt x="193201" y="65006"/>
                  </a:lnTo>
                  <a:lnTo>
                    <a:pt x="185209" y="71506"/>
                  </a:lnTo>
                  <a:lnTo>
                    <a:pt x="171332" y="88282"/>
                  </a:lnTo>
                  <a:lnTo>
                    <a:pt x="169281" y="93706"/>
                  </a:lnTo>
                  <a:lnTo>
                    <a:pt x="170627" y="101196"/>
                  </a:lnTo>
                  <a:lnTo>
                    <a:pt x="174894" y="110170"/>
                  </a:lnTo>
                  <a:lnTo>
                    <a:pt x="192156" y="130700"/>
                  </a:lnTo>
                  <a:lnTo>
                    <a:pt x="215193" y="147204"/>
                  </a:lnTo>
                  <a:lnTo>
                    <a:pt x="236763" y="155847"/>
                  </a:lnTo>
                  <a:lnTo>
                    <a:pt x="274391" y="159470"/>
                  </a:lnTo>
                  <a:lnTo>
                    <a:pt x="287333" y="155259"/>
                  </a:lnTo>
                  <a:lnTo>
                    <a:pt x="323460" y="132272"/>
                  </a:lnTo>
                  <a:lnTo>
                    <a:pt x="349489" y="107582"/>
                  </a:lnTo>
                  <a:lnTo>
                    <a:pt x="338996" y="112942"/>
                  </a:lnTo>
                  <a:lnTo>
                    <a:pt x="333262" y="117366"/>
                  </a:lnTo>
                  <a:lnTo>
                    <a:pt x="330150" y="122153"/>
                  </a:lnTo>
                  <a:lnTo>
                    <a:pt x="328397" y="129609"/>
                  </a:lnTo>
                  <a:lnTo>
                    <a:pt x="327660" y="152361"/>
                  </a:lnTo>
                  <a:lnTo>
                    <a:pt x="331706" y="148343"/>
                  </a:lnTo>
                  <a:lnTo>
                    <a:pt x="333692" y="144106"/>
                  </a:lnTo>
                  <a:lnTo>
                    <a:pt x="341154" y="125907"/>
                  </a:lnTo>
                  <a:lnTo>
                    <a:pt x="358188" y="91377"/>
                  </a:lnTo>
                  <a:lnTo>
                    <a:pt x="363516" y="78439"/>
                  </a:lnTo>
                  <a:lnTo>
                    <a:pt x="365609" y="72115"/>
                  </a:lnTo>
                  <a:lnTo>
                    <a:pt x="369362" y="66482"/>
                  </a:lnTo>
                  <a:lnTo>
                    <a:pt x="389429" y="53398"/>
                  </a:lnTo>
                  <a:lnTo>
                    <a:pt x="399140" y="49133"/>
                  </a:lnTo>
                  <a:lnTo>
                    <a:pt x="436222" y="46020"/>
                  </a:lnTo>
                  <a:lnTo>
                    <a:pt x="47244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4" name="SMARTInkShape-966"/>
            <p:cNvSpPr/>
            <p:nvPr>
              <p:custDataLst>
                <p:tags r:id="rId33"/>
              </p:custDataLst>
            </p:nvPr>
          </p:nvSpPr>
          <p:spPr>
            <a:xfrm>
              <a:off x="6949440" y="5989320"/>
              <a:ext cx="45277" cy="253197"/>
            </a:xfrm>
            <a:custGeom>
              <a:avLst/>
              <a:gdLst/>
              <a:ahLst/>
              <a:cxnLst/>
              <a:rect l="0" t="0" r="0" b="0"/>
              <a:pathLst>
                <a:path w="45277" h="253197">
                  <a:moveTo>
                    <a:pt x="0" y="0"/>
                  </a:moveTo>
                  <a:lnTo>
                    <a:pt x="0" y="0"/>
                  </a:lnTo>
                  <a:lnTo>
                    <a:pt x="4046" y="28316"/>
                  </a:lnTo>
                  <a:lnTo>
                    <a:pt x="10606" y="62106"/>
                  </a:lnTo>
                  <a:lnTo>
                    <a:pt x="13867" y="93568"/>
                  </a:lnTo>
                  <a:lnTo>
                    <a:pt x="18878" y="124338"/>
                  </a:lnTo>
                  <a:lnTo>
                    <a:pt x="25725" y="158949"/>
                  </a:lnTo>
                  <a:lnTo>
                    <a:pt x="35625" y="196404"/>
                  </a:lnTo>
                  <a:lnTo>
                    <a:pt x="43476" y="228261"/>
                  </a:lnTo>
                  <a:lnTo>
                    <a:pt x="45276" y="250922"/>
                  </a:lnTo>
                  <a:lnTo>
                    <a:pt x="43732" y="252795"/>
                  </a:lnTo>
                  <a:lnTo>
                    <a:pt x="41007" y="253196"/>
                  </a:lnTo>
                  <a:lnTo>
                    <a:pt x="3048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5" name="SMARTInkShape-967"/>
            <p:cNvSpPr/>
            <p:nvPr>
              <p:custDataLst>
                <p:tags r:id="rId34"/>
              </p:custDataLst>
            </p:nvPr>
          </p:nvSpPr>
          <p:spPr>
            <a:xfrm>
              <a:off x="6433304" y="6111240"/>
              <a:ext cx="407613" cy="142905"/>
            </a:xfrm>
            <a:custGeom>
              <a:avLst/>
              <a:gdLst/>
              <a:ahLst/>
              <a:cxnLst/>
              <a:rect l="0" t="0" r="0" b="0"/>
              <a:pathLst>
                <a:path w="407613" h="142905">
                  <a:moveTo>
                    <a:pt x="66556" y="0"/>
                  </a:moveTo>
                  <a:lnTo>
                    <a:pt x="66556" y="0"/>
                  </a:lnTo>
                  <a:lnTo>
                    <a:pt x="29052" y="21794"/>
                  </a:lnTo>
                  <a:lnTo>
                    <a:pt x="4807" y="39831"/>
                  </a:lnTo>
                  <a:lnTo>
                    <a:pt x="1012" y="47618"/>
                  </a:lnTo>
                  <a:lnTo>
                    <a:pt x="0" y="52066"/>
                  </a:lnTo>
                  <a:lnTo>
                    <a:pt x="172" y="55877"/>
                  </a:lnTo>
                  <a:lnTo>
                    <a:pt x="8760" y="74830"/>
                  </a:lnTo>
                  <a:lnTo>
                    <a:pt x="15750" y="82083"/>
                  </a:lnTo>
                  <a:lnTo>
                    <a:pt x="38081" y="97682"/>
                  </a:lnTo>
                  <a:lnTo>
                    <a:pt x="73035" y="105749"/>
                  </a:lnTo>
                  <a:lnTo>
                    <a:pt x="102530" y="111391"/>
                  </a:lnTo>
                  <a:lnTo>
                    <a:pt x="131872" y="112591"/>
                  </a:lnTo>
                  <a:lnTo>
                    <a:pt x="164972" y="105841"/>
                  </a:lnTo>
                  <a:lnTo>
                    <a:pt x="191923" y="96354"/>
                  </a:lnTo>
                  <a:lnTo>
                    <a:pt x="208312" y="84805"/>
                  </a:lnTo>
                  <a:lnTo>
                    <a:pt x="214226" y="77767"/>
                  </a:lnTo>
                  <a:lnTo>
                    <a:pt x="216854" y="71816"/>
                  </a:lnTo>
                  <a:lnTo>
                    <a:pt x="218022" y="66350"/>
                  </a:lnTo>
                  <a:lnTo>
                    <a:pt x="217486" y="63706"/>
                  </a:lnTo>
                  <a:lnTo>
                    <a:pt x="214634" y="58512"/>
                  </a:lnTo>
                  <a:lnTo>
                    <a:pt x="212689" y="56788"/>
                  </a:lnTo>
                  <a:lnTo>
                    <a:pt x="208268" y="54872"/>
                  </a:lnTo>
                  <a:lnTo>
                    <a:pt x="196974" y="53794"/>
                  </a:lnTo>
                  <a:lnTo>
                    <a:pt x="182903" y="57520"/>
                  </a:lnTo>
                  <a:lnTo>
                    <a:pt x="172056" y="63987"/>
                  </a:lnTo>
                  <a:lnTo>
                    <a:pt x="168478" y="68796"/>
                  </a:lnTo>
                  <a:lnTo>
                    <a:pt x="162136" y="82828"/>
                  </a:lnTo>
                  <a:lnTo>
                    <a:pt x="162093" y="92128"/>
                  </a:lnTo>
                  <a:lnTo>
                    <a:pt x="168966" y="111895"/>
                  </a:lnTo>
                  <a:lnTo>
                    <a:pt x="175854" y="119723"/>
                  </a:lnTo>
                  <a:lnTo>
                    <a:pt x="191509" y="128889"/>
                  </a:lnTo>
                  <a:lnTo>
                    <a:pt x="226976" y="141307"/>
                  </a:lnTo>
                  <a:lnTo>
                    <a:pt x="248708" y="142904"/>
                  </a:lnTo>
                  <a:lnTo>
                    <a:pt x="260684" y="140277"/>
                  </a:lnTo>
                  <a:lnTo>
                    <a:pt x="287406" y="125608"/>
                  </a:lnTo>
                  <a:lnTo>
                    <a:pt x="320322" y="95552"/>
                  </a:lnTo>
                  <a:lnTo>
                    <a:pt x="345925" y="60498"/>
                  </a:lnTo>
                  <a:lnTo>
                    <a:pt x="371156" y="23710"/>
                  </a:lnTo>
                  <a:lnTo>
                    <a:pt x="377432" y="16913"/>
                  </a:lnTo>
                  <a:lnTo>
                    <a:pt x="378793" y="17203"/>
                  </a:lnTo>
                  <a:lnTo>
                    <a:pt x="389446" y="25994"/>
                  </a:lnTo>
                  <a:lnTo>
                    <a:pt x="396848" y="37241"/>
                  </a:lnTo>
                  <a:lnTo>
                    <a:pt x="404403" y="71524"/>
                  </a:lnTo>
                  <a:lnTo>
                    <a:pt x="407612" y="104941"/>
                  </a:lnTo>
                  <a:lnTo>
                    <a:pt x="404968" y="113809"/>
                  </a:lnTo>
                  <a:lnTo>
                    <a:pt x="402231" y="116513"/>
                  </a:lnTo>
                  <a:lnTo>
                    <a:pt x="394674" y="119517"/>
                  </a:lnTo>
                  <a:lnTo>
                    <a:pt x="362333" y="121857"/>
                  </a:lnTo>
                  <a:lnTo>
                    <a:pt x="332179" y="114156"/>
                  </a:lnTo>
                  <a:lnTo>
                    <a:pt x="329998" y="112511"/>
                  </a:lnTo>
                  <a:lnTo>
                    <a:pt x="326497" y="107832"/>
                  </a:lnTo>
                  <a:lnTo>
                    <a:pt x="328277" y="104934"/>
                  </a:lnTo>
                  <a:lnTo>
                    <a:pt x="363736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6" name="SMARTInkShape-968"/>
            <p:cNvSpPr/>
            <p:nvPr>
              <p:custDataLst>
                <p:tags r:id="rId35"/>
              </p:custDataLst>
            </p:nvPr>
          </p:nvSpPr>
          <p:spPr>
            <a:xfrm>
              <a:off x="6271260" y="6072365"/>
              <a:ext cx="175261" cy="122545"/>
            </a:xfrm>
            <a:custGeom>
              <a:avLst/>
              <a:gdLst/>
              <a:ahLst/>
              <a:cxnLst/>
              <a:rect l="0" t="0" r="0" b="0"/>
              <a:pathLst>
                <a:path w="175261" h="122545">
                  <a:moveTo>
                    <a:pt x="0" y="46495"/>
                  </a:moveTo>
                  <a:lnTo>
                    <a:pt x="0" y="46495"/>
                  </a:lnTo>
                  <a:lnTo>
                    <a:pt x="10473" y="79609"/>
                  </a:lnTo>
                  <a:lnTo>
                    <a:pt x="16556" y="103710"/>
                  </a:lnTo>
                  <a:lnTo>
                    <a:pt x="20992" y="113966"/>
                  </a:lnTo>
                  <a:lnTo>
                    <a:pt x="22827" y="122544"/>
                  </a:lnTo>
                  <a:lnTo>
                    <a:pt x="18806" y="118605"/>
                  </a:lnTo>
                  <a:lnTo>
                    <a:pt x="16824" y="112128"/>
                  </a:lnTo>
                  <a:lnTo>
                    <a:pt x="11605" y="76047"/>
                  </a:lnTo>
                  <a:lnTo>
                    <a:pt x="15607" y="43989"/>
                  </a:lnTo>
                  <a:lnTo>
                    <a:pt x="21181" y="24586"/>
                  </a:lnTo>
                  <a:lnTo>
                    <a:pt x="25784" y="16155"/>
                  </a:lnTo>
                  <a:lnTo>
                    <a:pt x="50970" y="7329"/>
                  </a:lnTo>
                  <a:lnTo>
                    <a:pt x="85307" y="301"/>
                  </a:lnTo>
                  <a:lnTo>
                    <a:pt x="111856" y="0"/>
                  </a:lnTo>
                  <a:lnTo>
                    <a:pt x="149889" y="546"/>
                  </a:lnTo>
                  <a:lnTo>
                    <a:pt x="175260" y="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7" name="SMARTInkShape-969"/>
            <p:cNvSpPr/>
            <p:nvPr>
              <p:custDataLst>
                <p:tags r:id="rId36"/>
              </p:custDataLst>
            </p:nvPr>
          </p:nvSpPr>
          <p:spPr>
            <a:xfrm>
              <a:off x="6093254" y="6057900"/>
              <a:ext cx="116451" cy="166635"/>
            </a:xfrm>
            <a:custGeom>
              <a:avLst/>
              <a:gdLst/>
              <a:ahLst/>
              <a:cxnLst/>
              <a:rect l="0" t="0" r="0" b="0"/>
              <a:pathLst>
                <a:path w="116451" h="166635">
                  <a:moveTo>
                    <a:pt x="71326" y="53340"/>
                  </a:moveTo>
                  <a:lnTo>
                    <a:pt x="71326" y="53340"/>
                  </a:lnTo>
                  <a:lnTo>
                    <a:pt x="42603" y="86454"/>
                  </a:lnTo>
                  <a:lnTo>
                    <a:pt x="7447" y="122952"/>
                  </a:lnTo>
                  <a:lnTo>
                    <a:pt x="1166" y="130281"/>
                  </a:lnTo>
                  <a:lnTo>
                    <a:pt x="0" y="133421"/>
                  </a:lnTo>
                  <a:lnTo>
                    <a:pt x="68" y="136360"/>
                  </a:lnTo>
                  <a:lnTo>
                    <a:pt x="2402" y="141884"/>
                  </a:lnTo>
                  <a:lnTo>
                    <a:pt x="6262" y="147162"/>
                  </a:lnTo>
                  <a:lnTo>
                    <a:pt x="17241" y="154892"/>
                  </a:lnTo>
                  <a:lnTo>
                    <a:pt x="35263" y="162546"/>
                  </a:lnTo>
                  <a:lnTo>
                    <a:pt x="68499" y="166634"/>
                  </a:lnTo>
                  <a:lnTo>
                    <a:pt x="87516" y="166495"/>
                  </a:lnTo>
                  <a:lnTo>
                    <a:pt x="98559" y="163461"/>
                  </a:lnTo>
                  <a:lnTo>
                    <a:pt x="106853" y="157034"/>
                  </a:lnTo>
                  <a:lnTo>
                    <a:pt x="112516" y="149379"/>
                  </a:lnTo>
                  <a:lnTo>
                    <a:pt x="115033" y="143155"/>
                  </a:lnTo>
                  <a:lnTo>
                    <a:pt x="116450" y="130846"/>
                  </a:lnTo>
                  <a:lnTo>
                    <a:pt x="112824" y="108384"/>
                  </a:lnTo>
                  <a:lnTo>
                    <a:pt x="98776" y="76536"/>
                  </a:lnTo>
                  <a:lnTo>
                    <a:pt x="84296" y="42190"/>
                  </a:lnTo>
                  <a:lnTo>
                    <a:pt x="70376" y="20626"/>
                  </a:lnTo>
                  <a:lnTo>
                    <a:pt x="71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8" name="SMARTInkShape-970"/>
            <p:cNvSpPr/>
            <p:nvPr>
              <p:custDataLst>
                <p:tags r:id="rId37"/>
              </p:custDataLst>
            </p:nvPr>
          </p:nvSpPr>
          <p:spPr>
            <a:xfrm>
              <a:off x="5684520" y="5920740"/>
              <a:ext cx="357613" cy="311037"/>
            </a:xfrm>
            <a:custGeom>
              <a:avLst/>
              <a:gdLst/>
              <a:ahLst/>
              <a:cxnLst/>
              <a:rect l="0" t="0" r="0" b="0"/>
              <a:pathLst>
                <a:path w="357613" h="311037">
                  <a:moveTo>
                    <a:pt x="0" y="114300"/>
                  </a:moveTo>
                  <a:lnTo>
                    <a:pt x="0" y="114300"/>
                  </a:lnTo>
                  <a:lnTo>
                    <a:pt x="0" y="136877"/>
                  </a:lnTo>
                  <a:lnTo>
                    <a:pt x="0" y="169208"/>
                  </a:lnTo>
                  <a:lnTo>
                    <a:pt x="0" y="202536"/>
                  </a:lnTo>
                  <a:lnTo>
                    <a:pt x="2258" y="239193"/>
                  </a:lnTo>
                  <a:lnTo>
                    <a:pt x="12997" y="273018"/>
                  </a:lnTo>
                  <a:lnTo>
                    <a:pt x="17912" y="281643"/>
                  </a:lnTo>
                  <a:lnTo>
                    <a:pt x="27434" y="288300"/>
                  </a:lnTo>
                  <a:lnTo>
                    <a:pt x="51089" y="301247"/>
                  </a:lnTo>
                  <a:lnTo>
                    <a:pt x="63347" y="303221"/>
                  </a:lnTo>
                  <a:lnTo>
                    <a:pt x="75003" y="299583"/>
                  </a:lnTo>
                  <a:lnTo>
                    <a:pt x="112606" y="277635"/>
                  </a:lnTo>
                  <a:lnTo>
                    <a:pt x="138630" y="244120"/>
                  </a:lnTo>
                  <a:lnTo>
                    <a:pt x="154464" y="212226"/>
                  </a:lnTo>
                  <a:lnTo>
                    <a:pt x="155293" y="202132"/>
                  </a:lnTo>
                  <a:lnTo>
                    <a:pt x="154329" y="198254"/>
                  </a:lnTo>
                  <a:lnTo>
                    <a:pt x="152840" y="195669"/>
                  </a:lnTo>
                  <a:lnTo>
                    <a:pt x="150999" y="193947"/>
                  </a:lnTo>
                  <a:lnTo>
                    <a:pt x="146697" y="192031"/>
                  </a:lnTo>
                  <a:lnTo>
                    <a:pt x="141963" y="191181"/>
                  </a:lnTo>
                  <a:lnTo>
                    <a:pt x="137037" y="193060"/>
                  </a:lnTo>
                  <a:lnTo>
                    <a:pt x="126976" y="201166"/>
                  </a:lnTo>
                  <a:lnTo>
                    <a:pt x="124167" y="208222"/>
                  </a:lnTo>
                  <a:lnTo>
                    <a:pt x="122364" y="226550"/>
                  </a:lnTo>
                  <a:lnTo>
                    <a:pt x="126633" y="236438"/>
                  </a:lnTo>
                  <a:lnTo>
                    <a:pt x="155071" y="272751"/>
                  </a:lnTo>
                  <a:lnTo>
                    <a:pt x="169675" y="282936"/>
                  </a:lnTo>
                  <a:lnTo>
                    <a:pt x="206644" y="298631"/>
                  </a:lnTo>
                  <a:lnTo>
                    <a:pt x="226461" y="306292"/>
                  </a:lnTo>
                  <a:lnTo>
                    <a:pt x="256660" y="310605"/>
                  </a:lnTo>
                  <a:lnTo>
                    <a:pt x="286209" y="311036"/>
                  </a:lnTo>
                  <a:lnTo>
                    <a:pt x="311427" y="305331"/>
                  </a:lnTo>
                  <a:lnTo>
                    <a:pt x="327219" y="297698"/>
                  </a:lnTo>
                  <a:lnTo>
                    <a:pt x="338188" y="286403"/>
                  </a:lnTo>
                  <a:lnTo>
                    <a:pt x="352130" y="258456"/>
                  </a:lnTo>
                  <a:lnTo>
                    <a:pt x="356359" y="227945"/>
                  </a:lnTo>
                  <a:lnTo>
                    <a:pt x="357612" y="196139"/>
                  </a:lnTo>
                  <a:lnTo>
                    <a:pt x="353938" y="161220"/>
                  </a:lnTo>
                  <a:lnTo>
                    <a:pt x="339397" y="124063"/>
                  </a:lnTo>
                  <a:lnTo>
                    <a:pt x="323047" y="90288"/>
                  </a:lnTo>
                  <a:lnTo>
                    <a:pt x="307478" y="62876"/>
                  </a:lnTo>
                  <a:lnTo>
                    <a:pt x="292142" y="26533"/>
                  </a:lnTo>
                  <a:lnTo>
                    <a:pt x="281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9" name="SMARTInkShape-971"/>
            <p:cNvSpPr/>
            <p:nvPr>
              <p:custDataLst>
                <p:tags r:id="rId38"/>
              </p:custDataLst>
            </p:nvPr>
          </p:nvSpPr>
          <p:spPr>
            <a:xfrm>
              <a:off x="7924800" y="6134100"/>
              <a:ext cx="421665" cy="173646"/>
            </a:xfrm>
            <a:custGeom>
              <a:avLst/>
              <a:gdLst/>
              <a:ahLst/>
              <a:cxnLst/>
              <a:rect l="0" t="0" r="0" b="0"/>
              <a:pathLst>
                <a:path w="421665" h="173646">
                  <a:moveTo>
                    <a:pt x="0" y="38100"/>
                  </a:moveTo>
                  <a:lnTo>
                    <a:pt x="0" y="38100"/>
                  </a:lnTo>
                  <a:lnTo>
                    <a:pt x="32361" y="21920"/>
                  </a:lnTo>
                  <a:lnTo>
                    <a:pt x="55023" y="16233"/>
                  </a:lnTo>
                  <a:lnTo>
                    <a:pt x="72715" y="17375"/>
                  </a:lnTo>
                  <a:lnTo>
                    <a:pt x="86223" y="23526"/>
                  </a:lnTo>
                  <a:lnTo>
                    <a:pt x="103346" y="36511"/>
                  </a:lnTo>
                  <a:lnTo>
                    <a:pt x="111690" y="55173"/>
                  </a:lnTo>
                  <a:lnTo>
                    <a:pt x="116527" y="77015"/>
                  </a:lnTo>
                  <a:lnTo>
                    <a:pt x="115854" y="92366"/>
                  </a:lnTo>
                  <a:lnTo>
                    <a:pt x="110475" y="104834"/>
                  </a:lnTo>
                  <a:lnTo>
                    <a:pt x="94480" y="130143"/>
                  </a:lnTo>
                  <a:lnTo>
                    <a:pt x="76335" y="144663"/>
                  </a:lnTo>
                  <a:lnTo>
                    <a:pt x="83157" y="132590"/>
                  </a:lnTo>
                  <a:lnTo>
                    <a:pt x="108881" y="98474"/>
                  </a:lnTo>
                  <a:lnTo>
                    <a:pt x="132828" y="81352"/>
                  </a:lnTo>
                  <a:lnTo>
                    <a:pt x="143497" y="77727"/>
                  </a:lnTo>
                  <a:lnTo>
                    <a:pt x="162548" y="75555"/>
                  </a:lnTo>
                  <a:lnTo>
                    <a:pt x="177013" y="70209"/>
                  </a:lnTo>
                  <a:lnTo>
                    <a:pt x="214183" y="68723"/>
                  </a:lnTo>
                  <a:lnTo>
                    <a:pt x="245484" y="67753"/>
                  </a:lnTo>
                  <a:lnTo>
                    <a:pt x="281172" y="55584"/>
                  </a:lnTo>
                  <a:lnTo>
                    <a:pt x="303067" y="39594"/>
                  </a:lnTo>
                  <a:lnTo>
                    <a:pt x="302799" y="39096"/>
                  </a:lnTo>
                  <a:lnTo>
                    <a:pt x="300241" y="38543"/>
                  </a:lnTo>
                  <a:lnTo>
                    <a:pt x="272786" y="38111"/>
                  </a:lnTo>
                  <a:lnTo>
                    <a:pt x="238861" y="52422"/>
                  </a:lnTo>
                  <a:lnTo>
                    <a:pt x="212014" y="66766"/>
                  </a:lnTo>
                  <a:lnTo>
                    <a:pt x="202612" y="78861"/>
                  </a:lnTo>
                  <a:lnTo>
                    <a:pt x="200116" y="85285"/>
                  </a:lnTo>
                  <a:lnTo>
                    <a:pt x="200298" y="88184"/>
                  </a:lnTo>
                  <a:lnTo>
                    <a:pt x="204414" y="101176"/>
                  </a:lnTo>
                  <a:lnTo>
                    <a:pt x="204856" y="105551"/>
                  </a:lnTo>
                  <a:lnTo>
                    <a:pt x="209862" y="114927"/>
                  </a:lnTo>
                  <a:lnTo>
                    <a:pt x="217732" y="123892"/>
                  </a:lnTo>
                  <a:lnTo>
                    <a:pt x="226874" y="130699"/>
                  </a:lnTo>
                  <a:lnTo>
                    <a:pt x="257862" y="141120"/>
                  </a:lnTo>
                  <a:lnTo>
                    <a:pt x="282425" y="142849"/>
                  </a:lnTo>
                  <a:lnTo>
                    <a:pt x="309930" y="137528"/>
                  </a:lnTo>
                  <a:lnTo>
                    <a:pt x="342408" y="120989"/>
                  </a:lnTo>
                  <a:lnTo>
                    <a:pt x="379242" y="102481"/>
                  </a:lnTo>
                  <a:lnTo>
                    <a:pt x="388121" y="96912"/>
                  </a:lnTo>
                  <a:lnTo>
                    <a:pt x="392632" y="91614"/>
                  </a:lnTo>
                  <a:lnTo>
                    <a:pt x="395528" y="85359"/>
                  </a:lnTo>
                  <a:lnTo>
                    <a:pt x="394919" y="84846"/>
                  </a:lnTo>
                  <a:lnTo>
                    <a:pt x="387857" y="84023"/>
                  </a:lnTo>
                  <a:lnTo>
                    <a:pt x="385572" y="83956"/>
                  </a:lnTo>
                  <a:lnTo>
                    <a:pt x="360189" y="94438"/>
                  </a:lnTo>
                  <a:lnTo>
                    <a:pt x="340764" y="109260"/>
                  </a:lnTo>
                  <a:lnTo>
                    <a:pt x="339975" y="123349"/>
                  </a:lnTo>
                  <a:lnTo>
                    <a:pt x="343294" y="140335"/>
                  </a:lnTo>
                  <a:lnTo>
                    <a:pt x="350413" y="150707"/>
                  </a:lnTo>
                  <a:lnTo>
                    <a:pt x="368781" y="164263"/>
                  </a:lnTo>
                  <a:lnTo>
                    <a:pt x="386457" y="172837"/>
                  </a:lnTo>
                  <a:lnTo>
                    <a:pt x="389717" y="173645"/>
                  </a:lnTo>
                  <a:lnTo>
                    <a:pt x="391892" y="173337"/>
                  </a:lnTo>
                  <a:lnTo>
                    <a:pt x="393342" y="172284"/>
                  </a:lnTo>
                  <a:lnTo>
                    <a:pt x="411603" y="134626"/>
                  </a:lnTo>
                  <a:lnTo>
                    <a:pt x="421664" y="106180"/>
                  </a:lnTo>
                  <a:lnTo>
                    <a:pt x="420485" y="70864"/>
                  </a:lnTo>
                  <a:lnTo>
                    <a:pt x="417116" y="40809"/>
                  </a:lnTo>
                  <a:lnTo>
                    <a:pt x="410892" y="25921"/>
                  </a:lnTo>
                  <a:lnTo>
                    <a:pt x="408547" y="22360"/>
                  </a:lnTo>
                  <a:lnTo>
                    <a:pt x="407832" y="18293"/>
                  </a:lnTo>
                  <a:lnTo>
                    <a:pt x="411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0" name="SMARTInkShape-972"/>
            <p:cNvSpPr/>
            <p:nvPr>
              <p:custDataLst>
                <p:tags r:id="rId39"/>
              </p:custDataLst>
            </p:nvPr>
          </p:nvSpPr>
          <p:spPr>
            <a:xfrm>
              <a:off x="8382000" y="6149340"/>
              <a:ext cx="160021" cy="53341"/>
            </a:xfrm>
            <a:custGeom>
              <a:avLst/>
              <a:gdLst/>
              <a:ahLst/>
              <a:cxnLst/>
              <a:rect l="0" t="0" r="0" b="0"/>
              <a:pathLst>
                <a:path w="160021" h="53341">
                  <a:moveTo>
                    <a:pt x="0" y="53340"/>
                  </a:moveTo>
                  <a:lnTo>
                    <a:pt x="0" y="53340"/>
                  </a:lnTo>
                  <a:lnTo>
                    <a:pt x="37505" y="41173"/>
                  </a:lnTo>
                  <a:lnTo>
                    <a:pt x="73833" y="15792"/>
                  </a:lnTo>
                  <a:lnTo>
                    <a:pt x="89938" y="5189"/>
                  </a:lnTo>
                  <a:lnTo>
                    <a:pt x="114662" y="1025"/>
                  </a:lnTo>
                  <a:lnTo>
                    <a:pt x="150671" y="90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1" name="SMARTInkShape-973"/>
            <p:cNvSpPr/>
            <p:nvPr>
              <p:custDataLst>
                <p:tags r:id="rId40"/>
              </p:custDataLst>
            </p:nvPr>
          </p:nvSpPr>
          <p:spPr>
            <a:xfrm>
              <a:off x="8438970" y="6149340"/>
              <a:ext cx="164011" cy="281537"/>
            </a:xfrm>
            <a:custGeom>
              <a:avLst/>
              <a:gdLst/>
              <a:ahLst/>
              <a:cxnLst/>
              <a:rect l="0" t="0" r="0" b="0"/>
              <a:pathLst>
                <a:path w="164011" h="281537">
                  <a:moveTo>
                    <a:pt x="164010" y="0"/>
                  </a:moveTo>
                  <a:lnTo>
                    <a:pt x="164010" y="0"/>
                  </a:lnTo>
                  <a:lnTo>
                    <a:pt x="127603" y="0"/>
                  </a:lnTo>
                  <a:lnTo>
                    <a:pt x="92827" y="4044"/>
                  </a:lnTo>
                  <a:lnTo>
                    <a:pt x="62392" y="6560"/>
                  </a:lnTo>
                  <a:lnTo>
                    <a:pt x="28186" y="9739"/>
                  </a:lnTo>
                  <a:lnTo>
                    <a:pt x="14263" y="15867"/>
                  </a:lnTo>
                  <a:lnTo>
                    <a:pt x="8555" y="20599"/>
                  </a:lnTo>
                  <a:lnTo>
                    <a:pt x="546" y="33056"/>
                  </a:lnTo>
                  <a:lnTo>
                    <a:pt x="0" y="35584"/>
                  </a:lnTo>
                  <a:lnTo>
                    <a:pt x="483" y="38116"/>
                  </a:lnTo>
                  <a:lnTo>
                    <a:pt x="5208" y="45725"/>
                  </a:lnTo>
                  <a:lnTo>
                    <a:pt x="18436" y="59926"/>
                  </a:lnTo>
                  <a:lnTo>
                    <a:pt x="27626" y="64733"/>
                  </a:lnTo>
                  <a:lnTo>
                    <a:pt x="47324" y="67820"/>
                  </a:lnTo>
                  <a:lnTo>
                    <a:pt x="62456" y="64310"/>
                  </a:lnTo>
                  <a:lnTo>
                    <a:pt x="93645" y="45652"/>
                  </a:lnTo>
                  <a:lnTo>
                    <a:pt x="113105" y="27936"/>
                  </a:lnTo>
                  <a:lnTo>
                    <a:pt x="115985" y="22858"/>
                  </a:lnTo>
                  <a:lnTo>
                    <a:pt x="117987" y="15397"/>
                  </a:lnTo>
                  <a:lnTo>
                    <a:pt x="118201" y="11148"/>
                  </a:lnTo>
                  <a:lnTo>
                    <a:pt x="118290" y="43741"/>
                  </a:lnTo>
                  <a:lnTo>
                    <a:pt x="120549" y="79201"/>
                  </a:lnTo>
                  <a:lnTo>
                    <a:pt x="124851" y="113387"/>
                  </a:lnTo>
                  <a:lnTo>
                    <a:pt x="130938" y="150684"/>
                  </a:lnTo>
                  <a:lnTo>
                    <a:pt x="133018" y="188405"/>
                  </a:lnTo>
                  <a:lnTo>
                    <a:pt x="131121" y="212739"/>
                  </a:lnTo>
                  <a:lnTo>
                    <a:pt x="122939" y="236036"/>
                  </a:lnTo>
                  <a:lnTo>
                    <a:pt x="105003" y="262619"/>
                  </a:lnTo>
                  <a:lnTo>
                    <a:pt x="97427" y="269119"/>
                  </a:lnTo>
                  <a:lnTo>
                    <a:pt x="74334" y="279895"/>
                  </a:lnTo>
                  <a:lnTo>
                    <a:pt x="58712" y="281536"/>
                  </a:lnTo>
                  <a:lnTo>
                    <a:pt x="44287" y="277775"/>
                  </a:lnTo>
                  <a:lnTo>
                    <a:pt x="29289" y="271299"/>
                  </a:lnTo>
                  <a:lnTo>
                    <a:pt x="21443" y="264228"/>
                  </a:lnTo>
                  <a:lnTo>
                    <a:pt x="12266" y="248470"/>
                  </a:lnTo>
                  <a:lnTo>
                    <a:pt x="7668" y="234892"/>
                  </a:lnTo>
                  <a:lnTo>
                    <a:pt x="4474" y="197945"/>
                  </a:lnTo>
                  <a:lnTo>
                    <a:pt x="8721" y="185060"/>
                  </a:lnTo>
                  <a:lnTo>
                    <a:pt x="17099" y="173688"/>
                  </a:lnTo>
                  <a:lnTo>
                    <a:pt x="4209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2" name="SMARTInkShape-974"/>
            <p:cNvSpPr/>
            <p:nvPr>
              <p:custDataLst>
                <p:tags r:id="rId41"/>
              </p:custDataLst>
            </p:nvPr>
          </p:nvSpPr>
          <p:spPr>
            <a:xfrm>
              <a:off x="8644258" y="6103741"/>
              <a:ext cx="332104" cy="177464"/>
            </a:xfrm>
            <a:custGeom>
              <a:avLst/>
              <a:gdLst/>
              <a:ahLst/>
              <a:cxnLst/>
              <a:rect l="0" t="0" r="0" b="0"/>
              <a:pathLst>
                <a:path w="332104" h="177464">
                  <a:moveTo>
                    <a:pt x="19682" y="7499"/>
                  </a:moveTo>
                  <a:lnTo>
                    <a:pt x="19682" y="7499"/>
                  </a:lnTo>
                  <a:lnTo>
                    <a:pt x="7546" y="43906"/>
                  </a:lnTo>
                  <a:lnTo>
                    <a:pt x="0" y="78682"/>
                  </a:lnTo>
                  <a:lnTo>
                    <a:pt x="3272" y="112849"/>
                  </a:lnTo>
                  <a:lnTo>
                    <a:pt x="4374" y="145616"/>
                  </a:lnTo>
                  <a:lnTo>
                    <a:pt x="5243" y="147837"/>
                  </a:lnTo>
                  <a:lnTo>
                    <a:pt x="6670" y="149318"/>
                  </a:lnTo>
                  <a:lnTo>
                    <a:pt x="8467" y="150305"/>
                  </a:lnTo>
                  <a:lnTo>
                    <a:pt x="9665" y="150116"/>
                  </a:lnTo>
                  <a:lnTo>
                    <a:pt x="10465" y="149144"/>
                  </a:lnTo>
                  <a:lnTo>
                    <a:pt x="10997" y="147648"/>
                  </a:lnTo>
                  <a:lnTo>
                    <a:pt x="12199" y="146653"/>
                  </a:lnTo>
                  <a:lnTo>
                    <a:pt x="18781" y="143557"/>
                  </a:lnTo>
                  <a:lnTo>
                    <a:pt x="30235" y="132668"/>
                  </a:lnTo>
                  <a:lnTo>
                    <a:pt x="47434" y="103012"/>
                  </a:lnTo>
                  <a:lnTo>
                    <a:pt x="61713" y="70105"/>
                  </a:lnTo>
                  <a:lnTo>
                    <a:pt x="83876" y="33575"/>
                  </a:lnTo>
                  <a:lnTo>
                    <a:pt x="94828" y="9053"/>
                  </a:lnTo>
                  <a:lnTo>
                    <a:pt x="95413" y="4520"/>
                  </a:lnTo>
                  <a:lnTo>
                    <a:pt x="96415" y="2973"/>
                  </a:lnTo>
                  <a:lnTo>
                    <a:pt x="97932" y="1942"/>
                  </a:lnTo>
                  <a:lnTo>
                    <a:pt x="102402" y="287"/>
                  </a:lnTo>
                  <a:lnTo>
                    <a:pt x="111266" y="0"/>
                  </a:lnTo>
                  <a:lnTo>
                    <a:pt x="117678" y="2191"/>
                  </a:lnTo>
                  <a:lnTo>
                    <a:pt x="151171" y="19443"/>
                  </a:lnTo>
                  <a:lnTo>
                    <a:pt x="170636" y="26350"/>
                  </a:lnTo>
                  <a:lnTo>
                    <a:pt x="173657" y="28533"/>
                  </a:lnTo>
                  <a:lnTo>
                    <a:pt x="177017" y="33216"/>
                  </a:lnTo>
                  <a:lnTo>
                    <a:pt x="179466" y="44122"/>
                  </a:lnTo>
                  <a:lnTo>
                    <a:pt x="178698" y="44614"/>
                  </a:lnTo>
                  <a:lnTo>
                    <a:pt x="175588" y="45162"/>
                  </a:lnTo>
                  <a:lnTo>
                    <a:pt x="174419" y="46154"/>
                  </a:lnTo>
                  <a:lnTo>
                    <a:pt x="172391" y="52122"/>
                  </a:lnTo>
                  <a:lnTo>
                    <a:pt x="160822" y="53849"/>
                  </a:lnTo>
                  <a:lnTo>
                    <a:pt x="123563" y="73621"/>
                  </a:lnTo>
                  <a:lnTo>
                    <a:pt x="113545" y="78655"/>
                  </a:lnTo>
                  <a:lnTo>
                    <a:pt x="98387" y="94340"/>
                  </a:lnTo>
                  <a:lnTo>
                    <a:pt x="91262" y="106983"/>
                  </a:lnTo>
                  <a:lnTo>
                    <a:pt x="91109" y="110229"/>
                  </a:lnTo>
                  <a:lnTo>
                    <a:pt x="93196" y="116092"/>
                  </a:lnTo>
                  <a:lnTo>
                    <a:pt x="99132" y="124154"/>
                  </a:lnTo>
                  <a:lnTo>
                    <a:pt x="106075" y="127079"/>
                  </a:lnTo>
                  <a:lnTo>
                    <a:pt x="124330" y="128957"/>
                  </a:lnTo>
                  <a:lnTo>
                    <a:pt x="139212" y="125237"/>
                  </a:lnTo>
                  <a:lnTo>
                    <a:pt x="147031" y="118811"/>
                  </a:lnTo>
                  <a:lnTo>
                    <a:pt x="167717" y="96851"/>
                  </a:lnTo>
                  <a:lnTo>
                    <a:pt x="181606" y="87973"/>
                  </a:lnTo>
                  <a:lnTo>
                    <a:pt x="190614" y="84119"/>
                  </a:lnTo>
                  <a:lnTo>
                    <a:pt x="192058" y="82286"/>
                  </a:lnTo>
                  <a:lnTo>
                    <a:pt x="194774" y="76442"/>
                  </a:lnTo>
                  <a:lnTo>
                    <a:pt x="195779" y="89945"/>
                  </a:lnTo>
                  <a:lnTo>
                    <a:pt x="212637" y="124274"/>
                  </a:lnTo>
                  <a:lnTo>
                    <a:pt x="222280" y="137292"/>
                  </a:lnTo>
                  <a:lnTo>
                    <a:pt x="257831" y="169011"/>
                  </a:lnTo>
                  <a:lnTo>
                    <a:pt x="268331" y="176085"/>
                  </a:lnTo>
                  <a:lnTo>
                    <a:pt x="273502" y="177463"/>
                  </a:lnTo>
                  <a:lnTo>
                    <a:pt x="283761" y="176736"/>
                  </a:lnTo>
                  <a:lnTo>
                    <a:pt x="293966" y="171333"/>
                  </a:lnTo>
                  <a:lnTo>
                    <a:pt x="309230" y="156514"/>
                  </a:lnTo>
                  <a:lnTo>
                    <a:pt x="322221" y="136036"/>
                  </a:lnTo>
                  <a:lnTo>
                    <a:pt x="332103" y="11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3" name="SMARTInkShape-975"/>
            <p:cNvSpPr/>
            <p:nvPr>
              <p:custDataLst>
                <p:tags r:id="rId42"/>
              </p:custDataLst>
            </p:nvPr>
          </p:nvSpPr>
          <p:spPr>
            <a:xfrm>
              <a:off x="8884920" y="596646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0" y="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4" name="SMARTInkShape-976"/>
            <p:cNvSpPr/>
            <p:nvPr>
              <p:custDataLst>
                <p:tags r:id="rId43"/>
              </p:custDataLst>
            </p:nvPr>
          </p:nvSpPr>
          <p:spPr>
            <a:xfrm>
              <a:off x="5478780" y="6461760"/>
              <a:ext cx="259081" cy="14834"/>
            </a:xfrm>
            <a:custGeom>
              <a:avLst/>
              <a:gdLst/>
              <a:ahLst/>
              <a:cxnLst/>
              <a:rect l="0" t="0" r="0" b="0"/>
              <a:pathLst>
                <a:path w="259081" h="14834">
                  <a:moveTo>
                    <a:pt x="0" y="0"/>
                  </a:moveTo>
                  <a:lnTo>
                    <a:pt x="0" y="0"/>
                  </a:lnTo>
                  <a:lnTo>
                    <a:pt x="24836" y="2258"/>
                  </a:lnTo>
                  <a:lnTo>
                    <a:pt x="61838" y="6084"/>
                  </a:lnTo>
                  <a:lnTo>
                    <a:pt x="92395" y="10606"/>
                  </a:lnTo>
                  <a:lnTo>
                    <a:pt x="129352" y="13867"/>
                  </a:lnTo>
                  <a:lnTo>
                    <a:pt x="165798" y="14833"/>
                  </a:lnTo>
                  <a:lnTo>
                    <a:pt x="203407" y="11074"/>
                  </a:lnTo>
                  <a:lnTo>
                    <a:pt x="237316" y="4598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5" name="SMARTInkShape-977"/>
            <p:cNvSpPr/>
            <p:nvPr>
              <p:custDataLst>
                <p:tags r:id="rId44"/>
              </p:custDataLst>
            </p:nvPr>
          </p:nvSpPr>
          <p:spPr>
            <a:xfrm>
              <a:off x="5875020" y="6400800"/>
              <a:ext cx="60515" cy="180884"/>
            </a:xfrm>
            <a:custGeom>
              <a:avLst/>
              <a:gdLst/>
              <a:ahLst/>
              <a:cxnLst/>
              <a:rect l="0" t="0" r="0" b="0"/>
              <a:pathLst>
                <a:path w="60515" h="180884">
                  <a:moveTo>
                    <a:pt x="0" y="0"/>
                  </a:moveTo>
                  <a:lnTo>
                    <a:pt x="0" y="0"/>
                  </a:lnTo>
                  <a:lnTo>
                    <a:pt x="8090" y="36407"/>
                  </a:lnTo>
                  <a:lnTo>
                    <a:pt x="14319" y="63312"/>
                  </a:lnTo>
                  <a:lnTo>
                    <a:pt x="22588" y="95241"/>
                  </a:lnTo>
                  <a:lnTo>
                    <a:pt x="32967" y="128787"/>
                  </a:lnTo>
                  <a:lnTo>
                    <a:pt x="48256" y="164588"/>
                  </a:lnTo>
                  <a:lnTo>
                    <a:pt x="59455" y="180883"/>
                  </a:lnTo>
                  <a:lnTo>
                    <a:pt x="59956" y="180702"/>
                  </a:lnTo>
                  <a:lnTo>
                    <a:pt x="60514" y="178243"/>
                  </a:lnTo>
                  <a:lnTo>
                    <a:pt x="58505" y="174328"/>
                  </a:lnTo>
                  <a:lnTo>
                    <a:pt x="5334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6" name="SMARTInkShape-978"/>
            <p:cNvSpPr/>
            <p:nvPr>
              <p:custDataLst>
                <p:tags r:id="rId45"/>
              </p:custDataLst>
            </p:nvPr>
          </p:nvSpPr>
          <p:spPr>
            <a:xfrm>
              <a:off x="5737860" y="6339840"/>
              <a:ext cx="266701" cy="30481"/>
            </a:xfrm>
            <a:custGeom>
              <a:avLst/>
              <a:gdLst/>
              <a:ahLst/>
              <a:cxnLst/>
              <a:rect l="0" t="0" r="0" b="0"/>
              <a:pathLst>
                <a:path w="266701" h="30481">
                  <a:moveTo>
                    <a:pt x="0" y="30480"/>
                  </a:moveTo>
                  <a:lnTo>
                    <a:pt x="0" y="30480"/>
                  </a:lnTo>
                  <a:lnTo>
                    <a:pt x="36407" y="14299"/>
                  </a:lnTo>
                  <a:lnTo>
                    <a:pt x="65570" y="8613"/>
                  </a:lnTo>
                  <a:lnTo>
                    <a:pt x="93489" y="8061"/>
                  </a:lnTo>
                  <a:lnTo>
                    <a:pt x="122830" y="7816"/>
                  </a:lnTo>
                  <a:lnTo>
                    <a:pt x="150547" y="5449"/>
                  </a:lnTo>
                  <a:lnTo>
                    <a:pt x="187693" y="1615"/>
                  </a:lnTo>
                  <a:lnTo>
                    <a:pt x="217891" y="478"/>
                  </a:lnTo>
                  <a:lnTo>
                    <a:pt x="250850" y="9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7" name="SMARTInkShape-979"/>
            <p:cNvSpPr/>
            <p:nvPr>
              <p:custDataLst>
                <p:tags r:id="rId46"/>
              </p:custDataLst>
            </p:nvPr>
          </p:nvSpPr>
          <p:spPr>
            <a:xfrm>
              <a:off x="6004560" y="6400800"/>
              <a:ext cx="182881" cy="151912"/>
            </a:xfrm>
            <a:custGeom>
              <a:avLst/>
              <a:gdLst/>
              <a:ahLst/>
              <a:cxnLst/>
              <a:rect l="0" t="0" r="0" b="0"/>
              <a:pathLst>
                <a:path w="182881" h="151912">
                  <a:moveTo>
                    <a:pt x="0" y="0"/>
                  </a:moveTo>
                  <a:lnTo>
                    <a:pt x="0" y="0"/>
                  </a:lnTo>
                  <a:lnTo>
                    <a:pt x="0" y="32362"/>
                  </a:lnTo>
                  <a:lnTo>
                    <a:pt x="847" y="68325"/>
                  </a:lnTo>
                  <a:lnTo>
                    <a:pt x="6930" y="91364"/>
                  </a:lnTo>
                  <a:lnTo>
                    <a:pt x="23727" y="124164"/>
                  </a:lnTo>
                  <a:lnTo>
                    <a:pt x="37851" y="151911"/>
                  </a:lnTo>
                  <a:lnTo>
                    <a:pt x="38026" y="148210"/>
                  </a:lnTo>
                  <a:lnTo>
                    <a:pt x="35810" y="144046"/>
                  </a:lnTo>
                  <a:lnTo>
                    <a:pt x="34033" y="141750"/>
                  </a:lnTo>
                  <a:lnTo>
                    <a:pt x="32059" y="134684"/>
                  </a:lnTo>
                  <a:lnTo>
                    <a:pt x="30619" y="100431"/>
                  </a:lnTo>
                  <a:lnTo>
                    <a:pt x="32749" y="66442"/>
                  </a:lnTo>
                  <a:lnTo>
                    <a:pt x="41088" y="41723"/>
                  </a:lnTo>
                  <a:lnTo>
                    <a:pt x="48176" y="33219"/>
                  </a:lnTo>
                  <a:lnTo>
                    <a:pt x="81424" y="12861"/>
                  </a:lnTo>
                  <a:lnTo>
                    <a:pt x="118333" y="4035"/>
                  </a:lnTo>
                  <a:lnTo>
                    <a:pt x="150813" y="796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8" name="SMARTInkShape-980"/>
            <p:cNvSpPr/>
            <p:nvPr>
              <p:custDataLst>
                <p:tags r:id="rId47"/>
              </p:custDataLst>
            </p:nvPr>
          </p:nvSpPr>
          <p:spPr>
            <a:xfrm>
              <a:off x="6172706" y="6416040"/>
              <a:ext cx="220475" cy="120986"/>
            </a:xfrm>
            <a:custGeom>
              <a:avLst/>
              <a:gdLst/>
              <a:ahLst/>
              <a:cxnLst/>
              <a:rect l="0" t="0" r="0" b="0"/>
              <a:pathLst>
                <a:path w="220475" h="120986">
                  <a:moveTo>
                    <a:pt x="113794" y="0"/>
                  </a:moveTo>
                  <a:lnTo>
                    <a:pt x="113794" y="0"/>
                  </a:lnTo>
                  <a:lnTo>
                    <a:pt x="81433" y="8090"/>
                  </a:lnTo>
                  <a:lnTo>
                    <a:pt x="49173" y="17167"/>
                  </a:lnTo>
                  <a:lnTo>
                    <a:pt x="27572" y="29263"/>
                  </a:lnTo>
                  <a:lnTo>
                    <a:pt x="5255" y="54491"/>
                  </a:lnTo>
                  <a:lnTo>
                    <a:pt x="2055" y="62601"/>
                  </a:lnTo>
                  <a:lnTo>
                    <a:pt x="0" y="77559"/>
                  </a:lnTo>
                  <a:lnTo>
                    <a:pt x="1976" y="83295"/>
                  </a:lnTo>
                  <a:lnTo>
                    <a:pt x="10144" y="93877"/>
                  </a:lnTo>
                  <a:lnTo>
                    <a:pt x="25509" y="101569"/>
                  </a:lnTo>
                  <a:lnTo>
                    <a:pt x="42104" y="105166"/>
                  </a:lnTo>
                  <a:lnTo>
                    <a:pt x="52580" y="103749"/>
                  </a:lnTo>
                  <a:lnTo>
                    <a:pt x="88380" y="88729"/>
                  </a:lnTo>
                  <a:lnTo>
                    <a:pt x="96289" y="81485"/>
                  </a:lnTo>
                  <a:lnTo>
                    <a:pt x="116202" y="58729"/>
                  </a:lnTo>
                  <a:lnTo>
                    <a:pt x="117093" y="56086"/>
                  </a:lnTo>
                  <a:lnTo>
                    <a:pt x="116840" y="53477"/>
                  </a:lnTo>
                  <a:lnTo>
                    <a:pt x="113847" y="45854"/>
                  </a:lnTo>
                  <a:lnTo>
                    <a:pt x="109765" y="49805"/>
                  </a:lnTo>
                  <a:lnTo>
                    <a:pt x="107770" y="56285"/>
                  </a:lnTo>
                  <a:lnTo>
                    <a:pt x="107238" y="60383"/>
                  </a:lnTo>
                  <a:lnTo>
                    <a:pt x="122671" y="90423"/>
                  </a:lnTo>
                  <a:lnTo>
                    <a:pt x="140602" y="111270"/>
                  </a:lnTo>
                  <a:lnTo>
                    <a:pt x="151391" y="117187"/>
                  </a:lnTo>
                  <a:lnTo>
                    <a:pt x="169243" y="120518"/>
                  </a:lnTo>
                  <a:lnTo>
                    <a:pt x="176161" y="120985"/>
                  </a:lnTo>
                  <a:lnTo>
                    <a:pt x="188360" y="116988"/>
                  </a:lnTo>
                  <a:lnTo>
                    <a:pt x="220474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9" name="SMARTInkShape-981"/>
            <p:cNvSpPr/>
            <p:nvPr>
              <p:custDataLst>
                <p:tags r:id="rId48"/>
              </p:custDataLst>
            </p:nvPr>
          </p:nvSpPr>
          <p:spPr>
            <a:xfrm>
              <a:off x="6400800" y="6454140"/>
              <a:ext cx="60961" cy="105747"/>
            </a:xfrm>
            <a:custGeom>
              <a:avLst/>
              <a:gdLst/>
              <a:ahLst/>
              <a:cxnLst/>
              <a:rect l="0" t="0" r="0" b="0"/>
              <a:pathLst>
                <a:path w="60961" h="105747">
                  <a:moveTo>
                    <a:pt x="0" y="0"/>
                  </a:moveTo>
                  <a:lnTo>
                    <a:pt x="0" y="0"/>
                  </a:lnTo>
                  <a:lnTo>
                    <a:pt x="4045" y="32362"/>
                  </a:lnTo>
                  <a:lnTo>
                    <a:pt x="12998" y="67477"/>
                  </a:lnTo>
                  <a:lnTo>
                    <a:pt x="25439" y="96041"/>
                  </a:lnTo>
                  <a:lnTo>
                    <a:pt x="28813" y="99586"/>
                  </a:lnTo>
                  <a:lnTo>
                    <a:pt x="37077" y="103528"/>
                  </a:lnTo>
                  <a:lnTo>
                    <a:pt x="47205" y="105746"/>
                  </a:lnTo>
                  <a:lnTo>
                    <a:pt x="50096" y="104363"/>
                  </a:lnTo>
                  <a:lnTo>
                    <a:pt x="6096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0" name="SMARTInkShape-982"/>
            <p:cNvSpPr/>
            <p:nvPr>
              <p:custDataLst>
                <p:tags r:id="rId49"/>
              </p:custDataLst>
            </p:nvPr>
          </p:nvSpPr>
          <p:spPr>
            <a:xfrm>
              <a:off x="6408420" y="6225540"/>
              <a:ext cx="175261" cy="340594"/>
            </a:xfrm>
            <a:custGeom>
              <a:avLst/>
              <a:gdLst/>
              <a:ahLst/>
              <a:cxnLst/>
              <a:rect l="0" t="0" r="0" b="0"/>
              <a:pathLst>
                <a:path w="175261" h="340594">
                  <a:moveTo>
                    <a:pt x="0" y="0"/>
                  </a:moveTo>
                  <a:lnTo>
                    <a:pt x="0" y="0"/>
                  </a:lnTo>
                  <a:lnTo>
                    <a:pt x="6773" y="22577"/>
                  </a:lnTo>
                  <a:lnTo>
                    <a:pt x="16557" y="54908"/>
                  </a:lnTo>
                  <a:lnTo>
                    <a:pt x="26826" y="88236"/>
                  </a:lnTo>
                  <a:lnTo>
                    <a:pt x="36076" y="119183"/>
                  </a:lnTo>
                  <a:lnTo>
                    <a:pt x="49166" y="149801"/>
                  </a:lnTo>
                  <a:lnTo>
                    <a:pt x="63768" y="180322"/>
                  </a:lnTo>
                  <a:lnTo>
                    <a:pt x="77973" y="210815"/>
                  </a:lnTo>
                  <a:lnTo>
                    <a:pt x="89613" y="240452"/>
                  </a:lnTo>
                  <a:lnTo>
                    <a:pt x="110929" y="273651"/>
                  </a:lnTo>
                  <a:lnTo>
                    <a:pt x="126556" y="307095"/>
                  </a:lnTo>
                  <a:lnTo>
                    <a:pt x="139642" y="335111"/>
                  </a:lnTo>
                  <a:lnTo>
                    <a:pt x="143895" y="337708"/>
                  </a:lnTo>
                  <a:lnTo>
                    <a:pt x="155393" y="340593"/>
                  </a:lnTo>
                  <a:lnTo>
                    <a:pt x="160322" y="339669"/>
                  </a:lnTo>
                  <a:lnTo>
                    <a:pt x="17526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1" name="SMARTInkShape-983"/>
            <p:cNvSpPr/>
            <p:nvPr>
              <p:custDataLst>
                <p:tags r:id="rId50"/>
              </p:custDataLst>
            </p:nvPr>
          </p:nvSpPr>
          <p:spPr>
            <a:xfrm>
              <a:off x="6707169" y="6359143"/>
              <a:ext cx="379432" cy="242822"/>
            </a:xfrm>
            <a:custGeom>
              <a:avLst/>
              <a:gdLst/>
              <a:ahLst/>
              <a:cxnLst/>
              <a:rect l="0" t="0" r="0" b="0"/>
              <a:pathLst>
                <a:path w="379432" h="242822">
                  <a:moveTo>
                    <a:pt x="36531" y="72137"/>
                  </a:moveTo>
                  <a:lnTo>
                    <a:pt x="36531" y="72137"/>
                  </a:lnTo>
                  <a:lnTo>
                    <a:pt x="6375" y="104551"/>
                  </a:lnTo>
                  <a:lnTo>
                    <a:pt x="1962" y="113637"/>
                  </a:lnTo>
                  <a:lnTo>
                    <a:pt x="0" y="123319"/>
                  </a:lnTo>
                  <a:lnTo>
                    <a:pt x="1387" y="131009"/>
                  </a:lnTo>
                  <a:lnTo>
                    <a:pt x="9175" y="146890"/>
                  </a:lnTo>
                  <a:lnTo>
                    <a:pt x="18445" y="154185"/>
                  </a:lnTo>
                  <a:lnTo>
                    <a:pt x="30187" y="159403"/>
                  </a:lnTo>
                  <a:lnTo>
                    <a:pt x="52639" y="163027"/>
                  </a:lnTo>
                  <a:lnTo>
                    <a:pt x="58649" y="161075"/>
                  </a:lnTo>
                  <a:lnTo>
                    <a:pt x="69405" y="152924"/>
                  </a:lnTo>
                  <a:lnTo>
                    <a:pt x="77128" y="141606"/>
                  </a:lnTo>
                  <a:lnTo>
                    <a:pt x="80733" y="127527"/>
                  </a:lnTo>
                  <a:lnTo>
                    <a:pt x="77756" y="108587"/>
                  </a:lnTo>
                  <a:lnTo>
                    <a:pt x="71512" y="90933"/>
                  </a:lnTo>
                  <a:lnTo>
                    <a:pt x="60255" y="74977"/>
                  </a:lnTo>
                  <a:lnTo>
                    <a:pt x="51026" y="69166"/>
                  </a:lnTo>
                  <a:lnTo>
                    <a:pt x="38568" y="63637"/>
                  </a:lnTo>
                  <a:lnTo>
                    <a:pt x="32356" y="59893"/>
                  </a:lnTo>
                  <a:lnTo>
                    <a:pt x="26773" y="58228"/>
                  </a:lnTo>
                  <a:lnTo>
                    <a:pt x="24099" y="58632"/>
                  </a:lnTo>
                  <a:lnTo>
                    <a:pt x="18870" y="61336"/>
                  </a:lnTo>
                  <a:lnTo>
                    <a:pt x="17983" y="62396"/>
                  </a:lnTo>
                  <a:lnTo>
                    <a:pt x="18239" y="63103"/>
                  </a:lnTo>
                  <a:lnTo>
                    <a:pt x="20689" y="64238"/>
                  </a:lnTo>
                  <a:lnTo>
                    <a:pt x="42450" y="81660"/>
                  </a:lnTo>
                  <a:lnTo>
                    <a:pt x="77668" y="88882"/>
                  </a:lnTo>
                  <a:lnTo>
                    <a:pt x="106010" y="93185"/>
                  </a:lnTo>
                  <a:lnTo>
                    <a:pt x="133600" y="92202"/>
                  </a:lnTo>
                  <a:lnTo>
                    <a:pt x="165677" y="84285"/>
                  </a:lnTo>
                  <a:lnTo>
                    <a:pt x="195627" y="78958"/>
                  </a:lnTo>
                  <a:lnTo>
                    <a:pt x="228081" y="58663"/>
                  </a:lnTo>
                  <a:lnTo>
                    <a:pt x="262237" y="28889"/>
                  </a:lnTo>
                  <a:lnTo>
                    <a:pt x="278389" y="0"/>
                  </a:lnTo>
                  <a:lnTo>
                    <a:pt x="279050" y="340"/>
                  </a:lnTo>
                  <a:lnTo>
                    <a:pt x="279784" y="5232"/>
                  </a:lnTo>
                  <a:lnTo>
                    <a:pt x="272576" y="42907"/>
                  </a:lnTo>
                  <a:lnTo>
                    <a:pt x="266279" y="79921"/>
                  </a:lnTo>
                  <a:lnTo>
                    <a:pt x="266205" y="115507"/>
                  </a:lnTo>
                  <a:lnTo>
                    <a:pt x="273465" y="147873"/>
                  </a:lnTo>
                  <a:lnTo>
                    <a:pt x="283052" y="182770"/>
                  </a:lnTo>
                  <a:lnTo>
                    <a:pt x="293946" y="210109"/>
                  </a:lnTo>
                  <a:lnTo>
                    <a:pt x="320698" y="241804"/>
                  </a:lnTo>
                  <a:lnTo>
                    <a:pt x="325035" y="242821"/>
                  </a:lnTo>
                  <a:lnTo>
                    <a:pt x="342429" y="240208"/>
                  </a:lnTo>
                  <a:lnTo>
                    <a:pt x="358683" y="233226"/>
                  </a:lnTo>
                  <a:lnTo>
                    <a:pt x="379431" y="21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2" name="SMARTInkShape-984"/>
            <p:cNvSpPr/>
            <p:nvPr>
              <p:custDataLst>
                <p:tags r:id="rId51"/>
              </p:custDataLst>
            </p:nvPr>
          </p:nvSpPr>
          <p:spPr>
            <a:xfrm>
              <a:off x="7239000" y="6347460"/>
              <a:ext cx="60810" cy="257087"/>
            </a:xfrm>
            <a:custGeom>
              <a:avLst/>
              <a:gdLst/>
              <a:ahLst/>
              <a:cxnLst/>
              <a:rect l="0" t="0" r="0" b="0"/>
              <a:pathLst>
                <a:path w="60810" h="257087">
                  <a:moveTo>
                    <a:pt x="0" y="0"/>
                  </a:moveTo>
                  <a:lnTo>
                    <a:pt x="0" y="0"/>
                  </a:lnTo>
                  <a:lnTo>
                    <a:pt x="8089" y="32361"/>
                  </a:lnTo>
                  <a:lnTo>
                    <a:pt x="17166" y="68667"/>
                  </a:lnTo>
                  <a:lnTo>
                    <a:pt x="21174" y="100873"/>
                  </a:lnTo>
                  <a:lnTo>
                    <a:pt x="28611" y="136860"/>
                  </a:lnTo>
                  <a:lnTo>
                    <a:pt x="35975" y="173445"/>
                  </a:lnTo>
                  <a:lnTo>
                    <a:pt x="38848" y="189694"/>
                  </a:lnTo>
                  <a:lnTo>
                    <a:pt x="55142" y="224448"/>
                  </a:lnTo>
                  <a:lnTo>
                    <a:pt x="59810" y="245216"/>
                  </a:lnTo>
                  <a:lnTo>
                    <a:pt x="60809" y="257086"/>
                  </a:lnTo>
                  <a:lnTo>
                    <a:pt x="60012" y="256904"/>
                  </a:lnTo>
                  <a:lnTo>
                    <a:pt x="56870" y="254445"/>
                  </a:lnTo>
                  <a:lnTo>
                    <a:pt x="4572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3" name="SMARTInkShape-985"/>
            <p:cNvSpPr/>
            <p:nvPr>
              <p:custDataLst>
                <p:tags r:id="rId52"/>
              </p:custDataLst>
            </p:nvPr>
          </p:nvSpPr>
          <p:spPr>
            <a:xfrm>
              <a:off x="7071360" y="6297297"/>
              <a:ext cx="289561" cy="19684"/>
            </a:xfrm>
            <a:custGeom>
              <a:avLst/>
              <a:gdLst/>
              <a:ahLst/>
              <a:cxnLst/>
              <a:rect l="0" t="0" r="0" b="0"/>
              <a:pathLst>
                <a:path w="289561" h="19684">
                  <a:moveTo>
                    <a:pt x="0" y="19683"/>
                  </a:moveTo>
                  <a:lnTo>
                    <a:pt x="0" y="19683"/>
                  </a:lnTo>
                  <a:lnTo>
                    <a:pt x="22578" y="12910"/>
                  </a:lnTo>
                  <a:lnTo>
                    <a:pt x="56602" y="3973"/>
                  </a:lnTo>
                  <a:lnTo>
                    <a:pt x="85834" y="0"/>
                  </a:lnTo>
                  <a:lnTo>
                    <a:pt x="112938" y="493"/>
                  </a:lnTo>
                  <a:lnTo>
                    <a:pt x="139094" y="3534"/>
                  </a:lnTo>
                  <a:lnTo>
                    <a:pt x="176774" y="10006"/>
                  </a:lnTo>
                  <a:lnTo>
                    <a:pt x="209763" y="16440"/>
                  </a:lnTo>
                  <a:lnTo>
                    <a:pt x="240141" y="18722"/>
                  </a:lnTo>
                  <a:lnTo>
                    <a:pt x="277407" y="19556"/>
                  </a:lnTo>
                  <a:lnTo>
                    <a:pt x="281458" y="18752"/>
                  </a:lnTo>
                  <a:lnTo>
                    <a:pt x="284158" y="17369"/>
                  </a:lnTo>
                  <a:lnTo>
                    <a:pt x="289560" y="12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4" name="SMARTInkShape-986"/>
            <p:cNvSpPr/>
            <p:nvPr>
              <p:custDataLst>
                <p:tags r:id="rId53"/>
              </p:custDataLst>
            </p:nvPr>
          </p:nvSpPr>
          <p:spPr>
            <a:xfrm>
              <a:off x="7307580" y="6417042"/>
              <a:ext cx="628442" cy="157789"/>
            </a:xfrm>
            <a:custGeom>
              <a:avLst/>
              <a:gdLst/>
              <a:ahLst/>
              <a:cxnLst/>
              <a:rect l="0" t="0" r="0" b="0"/>
              <a:pathLst>
                <a:path w="628442" h="157789">
                  <a:moveTo>
                    <a:pt x="0" y="14238"/>
                  </a:moveTo>
                  <a:lnTo>
                    <a:pt x="0" y="14238"/>
                  </a:lnTo>
                  <a:lnTo>
                    <a:pt x="28316" y="26374"/>
                  </a:lnTo>
                  <a:lnTo>
                    <a:pt x="58062" y="37965"/>
                  </a:lnTo>
                  <a:lnTo>
                    <a:pt x="90020" y="43384"/>
                  </a:lnTo>
                  <a:lnTo>
                    <a:pt x="108047" y="43476"/>
                  </a:lnTo>
                  <a:lnTo>
                    <a:pt x="144711" y="29256"/>
                  </a:lnTo>
                  <a:lnTo>
                    <a:pt x="153216" y="24300"/>
                  </a:lnTo>
                  <a:lnTo>
                    <a:pt x="156996" y="19274"/>
                  </a:lnTo>
                  <a:lnTo>
                    <a:pt x="159123" y="11685"/>
                  </a:lnTo>
                  <a:lnTo>
                    <a:pt x="158575" y="9149"/>
                  </a:lnTo>
                  <a:lnTo>
                    <a:pt x="155709" y="4074"/>
                  </a:lnTo>
                  <a:lnTo>
                    <a:pt x="152913" y="2381"/>
                  </a:lnTo>
                  <a:lnTo>
                    <a:pt x="140887" y="0"/>
                  </a:lnTo>
                  <a:lnTo>
                    <a:pt x="125752" y="142"/>
                  </a:lnTo>
                  <a:lnTo>
                    <a:pt x="105558" y="6016"/>
                  </a:lnTo>
                  <a:lnTo>
                    <a:pt x="72477" y="23482"/>
                  </a:lnTo>
                  <a:lnTo>
                    <a:pt x="68639" y="27175"/>
                  </a:lnTo>
                  <a:lnTo>
                    <a:pt x="64373" y="35792"/>
                  </a:lnTo>
                  <a:lnTo>
                    <a:pt x="56770" y="63277"/>
                  </a:lnTo>
                  <a:lnTo>
                    <a:pt x="58533" y="73004"/>
                  </a:lnTo>
                  <a:lnTo>
                    <a:pt x="68331" y="88000"/>
                  </a:lnTo>
                  <a:lnTo>
                    <a:pt x="96722" y="118387"/>
                  </a:lnTo>
                  <a:lnTo>
                    <a:pt x="109028" y="124027"/>
                  </a:lnTo>
                  <a:lnTo>
                    <a:pt x="141668" y="131692"/>
                  </a:lnTo>
                  <a:lnTo>
                    <a:pt x="156379" y="131916"/>
                  </a:lnTo>
                  <a:lnTo>
                    <a:pt x="191024" y="122053"/>
                  </a:lnTo>
                  <a:lnTo>
                    <a:pt x="228670" y="100079"/>
                  </a:lnTo>
                  <a:lnTo>
                    <a:pt x="243391" y="89250"/>
                  </a:lnTo>
                  <a:lnTo>
                    <a:pt x="253114" y="68542"/>
                  </a:lnTo>
                  <a:lnTo>
                    <a:pt x="254171" y="57283"/>
                  </a:lnTo>
                  <a:lnTo>
                    <a:pt x="253267" y="53094"/>
                  </a:lnTo>
                  <a:lnTo>
                    <a:pt x="251818" y="50302"/>
                  </a:lnTo>
                  <a:lnTo>
                    <a:pt x="250005" y="48441"/>
                  </a:lnTo>
                  <a:lnTo>
                    <a:pt x="247950" y="47199"/>
                  </a:lnTo>
                  <a:lnTo>
                    <a:pt x="241151" y="48078"/>
                  </a:lnTo>
                  <a:lnTo>
                    <a:pt x="208122" y="62694"/>
                  </a:lnTo>
                  <a:lnTo>
                    <a:pt x="200307" y="69923"/>
                  </a:lnTo>
                  <a:lnTo>
                    <a:pt x="186555" y="88050"/>
                  </a:lnTo>
                  <a:lnTo>
                    <a:pt x="183364" y="107068"/>
                  </a:lnTo>
                  <a:lnTo>
                    <a:pt x="185353" y="112787"/>
                  </a:lnTo>
                  <a:lnTo>
                    <a:pt x="193529" y="123357"/>
                  </a:lnTo>
                  <a:lnTo>
                    <a:pt x="198338" y="126235"/>
                  </a:lnTo>
                  <a:lnTo>
                    <a:pt x="208323" y="128083"/>
                  </a:lnTo>
                  <a:lnTo>
                    <a:pt x="213380" y="126079"/>
                  </a:lnTo>
                  <a:lnTo>
                    <a:pt x="238918" y="107275"/>
                  </a:lnTo>
                  <a:lnTo>
                    <a:pt x="260721" y="79972"/>
                  </a:lnTo>
                  <a:lnTo>
                    <a:pt x="270035" y="59898"/>
                  </a:lnTo>
                  <a:lnTo>
                    <a:pt x="278412" y="46958"/>
                  </a:lnTo>
                  <a:lnTo>
                    <a:pt x="281242" y="39046"/>
                  </a:lnTo>
                  <a:lnTo>
                    <a:pt x="281476" y="39243"/>
                  </a:lnTo>
                  <a:lnTo>
                    <a:pt x="281734" y="41721"/>
                  </a:lnTo>
                  <a:lnTo>
                    <a:pt x="280955" y="42720"/>
                  </a:lnTo>
                  <a:lnTo>
                    <a:pt x="277833" y="43829"/>
                  </a:lnTo>
                  <a:lnTo>
                    <a:pt x="275882" y="51097"/>
                  </a:lnTo>
                  <a:lnTo>
                    <a:pt x="274411" y="87825"/>
                  </a:lnTo>
                  <a:lnTo>
                    <a:pt x="282933" y="123453"/>
                  </a:lnTo>
                  <a:lnTo>
                    <a:pt x="289719" y="133616"/>
                  </a:lnTo>
                  <a:lnTo>
                    <a:pt x="303059" y="144813"/>
                  </a:lnTo>
                  <a:lnTo>
                    <a:pt x="327493" y="157171"/>
                  </a:lnTo>
                  <a:lnTo>
                    <a:pt x="330089" y="157788"/>
                  </a:lnTo>
                  <a:lnTo>
                    <a:pt x="337488" y="156213"/>
                  </a:lnTo>
                  <a:lnTo>
                    <a:pt x="348916" y="150567"/>
                  </a:lnTo>
                  <a:lnTo>
                    <a:pt x="382745" y="126259"/>
                  </a:lnTo>
                  <a:lnTo>
                    <a:pt x="394499" y="112623"/>
                  </a:lnTo>
                  <a:lnTo>
                    <a:pt x="413101" y="82572"/>
                  </a:lnTo>
                  <a:lnTo>
                    <a:pt x="419017" y="66564"/>
                  </a:lnTo>
                  <a:lnTo>
                    <a:pt x="429047" y="55236"/>
                  </a:lnTo>
                  <a:lnTo>
                    <a:pt x="434323" y="37169"/>
                  </a:lnTo>
                  <a:lnTo>
                    <a:pt x="434335" y="41164"/>
                  </a:lnTo>
                  <a:lnTo>
                    <a:pt x="432081" y="45396"/>
                  </a:lnTo>
                  <a:lnTo>
                    <a:pt x="430293" y="47710"/>
                  </a:lnTo>
                  <a:lnTo>
                    <a:pt x="428309" y="54797"/>
                  </a:lnTo>
                  <a:lnTo>
                    <a:pt x="426579" y="62744"/>
                  </a:lnTo>
                  <a:lnTo>
                    <a:pt x="421692" y="72824"/>
                  </a:lnTo>
                  <a:lnTo>
                    <a:pt x="420254" y="81481"/>
                  </a:lnTo>
                  <a:lnTo>
                    <a:pt x="431577" y="108010"/>
                  </a:lnTo>
                  <a:lnTo>
                    <a:pt x="446974" y="126501"/>
                  </a:lnTo>
                  <a:lnTo>
                    <a:pt x="454913" y="131866"/>
                  </a:lnTo>
                  <a:lnTo>
                    <a:pt x="464142" y="134886"/>
                  </a:lnTo>
                  <a:lnTo>
                    <a:pt x="478892" y="135907"/>
                  </a:lnTo>
                  <a:lnTo>
                    <a:pt x="493166" y="132038"/>
                  </a:lnTo>
                  <a:lnTo>
                    <a:pt x="507077" y="123146"/>
                  </a:lnTo>
                  <a:lnTo>
                    <a:pt x="528396" y="102107"/>
                  </a:lnTo>
                  <a:lnTo>
                    <a:pt x="554528" y="67517"/>
                  </a:lnTo>
                  <a:lnTo>
                    <a:pt x="575121" y="37093"/>
                  </a:lnTo>
                  <a:lnTo>
                    <a:pt x="576454" y="32014"/>
                  </a:lnTo>
                  <a:lnTo>
                    <a:pt x="582450" y="24115"/>
                  </a:lnTo>
                  <a:lnTo>
                    <a:pt x="589067" y="17780"/>
                  </a:lnTo>
                  <a:lnTo>
                    <a:pt x="593638" y="10302"/>
                  </a:lnTo>
                  <a:lnTo>
                    <a:pt x="597708" y="8255"/>
                  </a:lnTo>
                  <a:lnTo>
                    <a:pt x="599978" y="8556"/>
                  </a:lnTo>
                  <a:lnTo>
                    <a:pt x="604760" y="11148"/>
                  </a:lnTo>
                  <a:lnTo>
                    <a:pt x="612211" y="17367"/>
                  </a:lnTo>
                  <a:lnTo>
                    <a:pt x="619781" y="32663"/>
                  </a:lnTo>
                  <a:lnTo>
                    <a:pt x="628441" y="64871"/>
                  </a:lnTo>
                  <a:lnTo>
                    <a:pt x="628415" y="77381"/>
                  </a:lnTo>
                  <a:lnTo>
                    <a:pt x="625546" y="98019"/>
                  </a:lnTo>
                  <a:lnTo>
                    <a:pt x="620638" y="106788"/>
                  </a:lnTo>
                  <a:lnTo>
                    <a:pt x="612813" y="115486"/>
                  </a:lnTo>
                  <a:lnTo>
                    <a:pt x="599733" y="124294"/>
                  </a:lnTo>
                  <a:lnTo>
                    <a:pt x="580528" y="132024"/>
                  </a:lnTo>
                  <a:lnTo>
                    <a:pt x="570996" y="132063"/>
                  </a:lnTo>
                  <a:lnTo>
                    <a:pt x="561963" y="129258"/>
                  </a:lnTo>
                  <a:lnTo>
                    <a:pt x="549265" y="120558"/>
                  </a:lnTo>
                  <a:lnTo>
                    <a:pt x="538603" y="110687"/>
                  </a:lnTo>
                  <a:lnTo>
                    <a:pt x="537716" y="107324"/>
                  </a:lnTo>
                  <a:lnTo>
                    <a:pt x="541020" y="9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5" name="SMARTInkShape-987"/>
            <p:cNvSpPr/>
            <p:nvPr>
              <p:custDataLst>
                <p:tags r:id="rId54"/>
              </p:custDataLst>
            </p:nvPr>
          </p:nvSpPr>
          <p:spPr>
            <a:xfrm>
              <a:off x="7970520" y="6507480"/>
              <a:ext cx="152401" cy="29592"/>
            </a:xfrm>
            <a:custGeom>
              <a:avLst/>
              <a:gdLst/>
              <a:ahLst/>
              <a:cxnLst/>
              <a:rect l="0" t="0" r="0" b="0"/>
              <a:pathLst>
                <a:path w="152401" h="29592">
                  <a:moveTo>
                    <a:pt x="0" y="0"/>
                  </a:moveTo>
                  <a:lnTo>
                    <a:pt x="0" y="0"/>
                  </a:lnTo>
                  <a:lnTo>
                    <a:pt x="32361" y="12135"/>
                  </a:lnTo>
                  <a:lnTo>
                    <a:pt x="64622" y="23727"/>
                  </a:lnTo>
                  <a:lnTo>
                    <a:pt x="100128" y="29591"/>
                  </a:lnTo>
                  <a:lnTo>
                    <a:pt x="113928" y="29238"/>
                  </a:lnTo>
                  <a:lnTo>
                    <a:pt x="125706" y="26259"/>
                  </a:lnTo>
                  <a:lnTo>
                    <a:pt x="136584" y="1759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7" name="SMARTInkShape-988"/>
          <p:cNvSpPr/>
          <p:nvPr>
            <p:custDataLst>
              <p:tags r:id="rId3"/>
            </p:custDataLst>
          </p:nvPr>
        </p:nvSpPr>
        <p:spPr>
          <a:xfrm>
            <a:off x="7933479" y="6057900"/>
            <a:ext cx="29422" cy="259081"/>
          </a:xfrm>
          <a:custGeom>
            <a:avLst/>
            <a:gdLst/>
            <a:ahLst/>
            <a:cxnLst/>
            <a:rect l="0" t="0" r="0" b="0"/>
            <a:pathLst>
              <a:path w="29422" h="259081">
                <a:moveTo>
                  <a:pt x="29421" y="0"/>
                </a:moveTo>
                <a:lnTo>
                  <a:pt x="29421" y="0"/>
                </a:lnTo>
                <a:lnTo>
                  <a:pt x="25375" y="36407"/>
                </a:lnTo>
                <a:lnTo>
                  <a:pt x="22859" y="71183"/>
                </a:lnTo>
                <a:lnTo>
                  <a:pt x="22009" y="104842"/>
                </a:lnTo>
                <a:lnTo>
                  <a:pt x="21829" y="138088"/>
                </a:lnTo>
                <a:lnTo>
                  <a:pt x="21804" y="173125"/>
                </a:lnTo>
                <a:lnTo>
                  <a:pt x="20955" y="208903"/>
                </a:lnTo>
                <a:lnTo>
                  <a:pt x="14651" y="235587"/>
                </a:lnTo>
                <a:lnTo>
                  <a:pt x="14183" y="258630"/>
                </a:lnTo>
                <a:lnTo>
                  <a:pt x="7621" y="259040"/>
                </a:lnTo>
                <a:lnTo>
                  <a:pt x="14181" y="259080"/>
                </a:lnTo>
                <a:lnTo>
                  <a:pt x="14181" y="230839"/>
                </a:lnTo>
                <a:lnTo>
                  <a:pt x="20212" y="220606"/>
                </a:lnTo>
                <a:lnTo>
                  <a:pt x="21487" y="214791"/>
                </a:lnTo>
                <a:lnTo>
                  <a:pt x="15728" y="205259"/>
                </a:lnTo>
                <a:lnTo>
                  <a:pt x="14487" y="199530"/>
                </a:lnTo>
                <a:lnTo>
                  <a:pt x="10227" y="194492"/>
                </a:lnTo>
                <a:lnTo>
                  <a:pt x="9851" y="193162"/>
                </a:lnTo>
                <a:lnTo>
                  <a:pt x="10447" y="192275"/>
                </a:lnTo>
                <a:lnTo>
                  <a:pt x="11692" y="191682"/>
                </a:lnTo>
                <a:lnTo>
                  <a:pt x="11675" y="191289"/>
                </a:lnTo>
                <a:lnTo>
                  <a:pt x="6635" y="190509"/>
                </a:lnTo>
                <a:lnTo>
                  <a:pt x="6561" y="198027"/>
                </a:lnTo>
                <a:lnTo>
                  <a:pt x="2515" y="202138"/>
                </a:lnTo>
                <a:lnTo>
                  <a:pt x="530" y="206397"/>
                </a:lnTo>
                <a:lnTo>
                  <a:pt x="0" y="208717"/>
                </a:lnTo>
                <a:lnTo>
                  <a:pt x="493" y="210265"/>
                </a:lnTo>
                <a:lnTo>
                  <a:pt x="1669" y="211297"/>
                </a:lnTo>
                <a:lnTo>
                  <a:pt x="6561" y="2133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1" name="SMARTInkShape-Group188"/>
          <p:cNvGrpSpPr/>
          <p:nvPr/>
        </p:nvGrpSpPr>
        <p:grpSpPr>
          <a:xfrm>
            <a:off x="3368123" y="6499860"/>
            <a:ext cx="274085" cy="350521"/>
            <a:chOff x="3368123" y="6499860"/>
            <a:chExt cx="274085" cy="350521"/>
          </a:xfrm>
        </p:grpSpPr>
        <p:sp>
          <p:nvSpPr>
            <p:cNvPr id="4238" name="SMARTInkShape-989"/>
            <p:cNvSpPr/>
            <p:nvPr>
              <p:custDataLst>
                <p:tags r:id="rId26"/>
              </p:custDataLst>
            </p:nvPr>
          </p:nvSpPr>
          <p:spPr>
            <a:xfrm>
              <a:off x="3368123" y="6576060"/>
              <a:ext cx="182798" cy="166133"/>
            </a:xfrm>
            <a:custGeom>
              <a:avLst/>
              <a:gdLst/>
              <a:ahLst/>
              <a:cxnLst/>
              <a:rect l="0" t="0" r="0" b="0"/>
              <a:pathLst>
                <a:path w="182798" h="166133">
                  <a:moveTo>
                    <a:pt x="22777" y="0"/>
                  </a:moveTo>
                  <a:lnTo>
                    <a:pt x="22777" y="0"/>
                  </a:lnTo>
                  <a:lnTo>
                    <a:pt x="7067" y="36657"/>
                  </a:lnTo>
                  <a:lnTo>
                    <a:pt x="1329" y="52302"/>
                  </a:lnTo>
                  <a:lnTo>
                    <a:pt x="0" y="64498"/>
                  </a:lnTo>
                  <a:lnTo>
                    <a:pt x="819" y="65859"/>
                  </a:lnTo>
                  <a:lnTo>
                    <a:pt x="2211" y="66766"/>
                  </a:lnTo>
                  <a:lnTo>
                    <a:pt x="3987" y="67371"/>
                  </a:lnTo>
                  <a:lnTo>
                    <a:pt x="5170" y="68620"/>
                  </a:lnTo>
                  <a:lnTo>
                    <a:pt x="6485" y="72267"/>
                  </a:lnTo>
                  <a:lnTo>
                    <a:pt x="7683" y="73578"/>
                  </a:lnTo>
                  <a:lnTo>
                    <a:pt x="11271" y="75036"/>
                  </a:lnTo>
                  <a:lnTo>
                    <a:pt x="12566" y="76270"/>
                  </a:lnTo>
                  <a:lnTo>
                    <a:pt x="14005" y="79900"/>
                  </a:lnTo>
                  <a:lnTo>
                    <a:pt x="19161" y="84335"/>
                  </a:lnTo>
                  <a:lnTo>
                    <a:pt x="56759" y="112612"/>
                  </a:lnTo>
                  <a:lnTo>
                    <a:pt x="78565" y="127953"/>
                  </a:lnTo>
                  <a:lnTo>
                    <a:pt x="113763" y="144641"/>
                  </a:lnTo>
                  <a:lnTo>
                    <a:pt x="149602" y="164248"/>
                  </a:lnTo>
                  <a:lnTo>
                    <a:pt x="158448" y="166132"/>
                  </a:lnTo>
                  <a:lnTo>
                    <a:pt x="168024" y="164711"/>
                  </a:lnTo>
                  <a:lnTo>
                    <a:pt x="176232" y="161258"/>
                  </a:lnTo>
                  <a:lnTo>
                    <a:pt x="178420" y="159152"/>
                  </a:lnTo>
                  <a:lnTo>
                    <a:pt x="18279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9" name="SMARTInkShape-990"/>
            <p:cNvSpPr/>
            <p:nvPr>
              <p:custDataLst>
                <p:tags r:id="rId27"/>
              </p:custDataLst>
            </p:nvPr>
          </p:nvSpPr>
          <p:spPr>
            <a:xfrm>
              <a:off x="3467139" y="6560820"/>
              <a:ext cx="91402" cy="289561"/>
            </a:xfrm>
            <a:custGeom>
              <a:avLst/>
              <a:gdLst/>
              <a:ahLst/>
              <a:cxnLst/>
              <a:rect l="0" t="0" r="0" b="0"/>
              <a:pathLst>
                <a:path w="91402" h="289561">
                  <a:moveTo>
                    <a:pt x="91401" y="0"/>
                  </a:moveTo>
                  <a:lnTo>
                    <a:pt x="91401" y="0"/>
                  </a:lnTo>
                  <a:lnTo>
                    <a:pt x="79265" y="36406"/>
                  </a:lnTo>
                  <a:lnTo>
                    <a:pt x="73307" y="65570"/>
                  </a:lnTo>
                  <a:lnTo>
                    <a:pt x="68966" y="92643"/>
                  </a:lnTo>
                  <a:lnTo>
                    <a:pt x="61392" y="118785"/>
                  </a:lnTo>
                  <a:lnTo>
                    <a:pt x="52381" y="144516"/>
                  </a:lnTo>
                  <a:lnTo>
                    <a:pt x="40046" y="180544"/>
                  </a:lnTo>
                  <a:lnTo>
                    <a:pt x="31029" y="210409"/>
                  </a:lnTo>
                  <a:lnTo>
                    <a:pt x="20397" y="247303"/>
                  </a:lnTo>
                  <a:lnTo>
                    <a:pt x="10144" y="278580"/>
                  </a:lnTo>
                  <a:lnTo>
                    <a:pt x="0" y="289522"/>
                  </a:lnTo>
                  <a:lnTo>
                    <a:pt x="15201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0" name="SMARTInkShape-991"/>
            <p:cNvSpPr/>
            <p:nvPr>
              <p:custDataLst>
                <p:tags r:id="rId28"/>
              </p:custDataLst>
            </p:nvPr>
          </p:nvSpPr>
          <p:spPr>
            <a:xfrm>
              <a:off x="3535680" y="6499860"/>
              <a:ext cx="106528" cy="350521"/>
            </a:xfrm>
            <a:custGeom>
              <a:avLst/>
              <a:gdLst/>
              <a:ahLst/>
              <a:cxnLst/>
              <a:rect l="0" t="0" r="0" b="0"/>
              <a:pathLst>
                <a:path w="106528" h="350521">
                  <a:moveTo>
                    <a:pt x="60960" y="0"/>
                  </a:moveTo>
                  <a:lnTo>
                    <a:pt x="60960" y="0"/>
                  </a:lnTo>
                  <a:lnTo>
                    <a:pt x="77141" y="28316"/>
                  </a:lnTo>
                  <a:lnTo>
                    <a:pt x="91248" y="62106"/>
                  </a:lnTo>
                  <a:lnTo>
                    <a:pt x="100791" y="97612"/>
                  </a:lnTo>
                  <a:lnTo>
                    <a:pt x="104935" y="134944"/>
                  </a:lnTo>
                  <a:lnTo>
                    <a:pt x="105904" y="162422"/>
                  </a:lnTo>
                  <a:lnTo>
                    <a:pt x="106335" y="190721"/>
                  </a:lnTo>
                  <a:lnTo>
                    <a:pt x="106527" y="217409"/>
                  </a:lnTo>
                  <a:lnTo>
                    <a:pt x="102096" y="245639"/>
                  </a:lnTo>
                  <a:lnTo>
                    <a:pt x="95329" y="274273"/>
                  </a:lnTo>
                  <a:lnTo>
                    <a:pt x="89499" y="301110"/>
                  </a:lnTo>
                  <a:lnTo>
                    <a:pt x="77413" y="331928"/>
                  </a:lnTo>
                  <a:lnTo>
                    <a:pt x="67990" y="342257"/>
                  </a:lnTo>
                  <a:lnTo>
                    <a:pt x="63107" y="345011"/>
                  </a:lnTo>
                  <a:lnTo>
                    <a:pt x="31782" y="349433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7" name="SMARTInkShape-Group189"/>
          <p:cNvGrpSpPr/>
          <p:nvPr/>
        </p:nvGrpSpPr>
        <p:grpSpPr>
          <a:xfrm>
            <a:off x="3818313" y="6446520"/>
            <a:ext cx="1511516" cy="403857"/>
            <a:chOff x="3818313" y="6446520"/>
            <a:chExt cx="1511516" cy="403857"/>
          </a:xfrm>
        </p:grpSpPr>
        <p:sp>
          <p:nvSpPr>
            <p:cNvPr id="4242" name="SMARTInkShape-992"/>
            <p:cNvSpPr/>
            <p:nvPr>
              <p:custDataLst>
                <p:tags r:id="rId21"/>
              </p:custDataLst>
            </p:nvPr>
          </p:nvSpPr>
          <p:spPr>
            <a:xfrm>
              <a:off x="3818313" y="6446520"/>
              <a:ext cx="272815" cy="355198"/>
            </a:xfrm>
            <a:custGeom>
              <a:avLst/>
              <a:gdLst/>
              <a:ahLst/>
              <a:cxnLst/>
              <a:rect l="0" t="0" r="0" b="0"/>
              <a:pathLst>
                <a:path w="272815" h="355198">
                  <a:moveTo>
                    <a:pt x="166947" y="15240"/>
                  </a:moveTo>
                  <a:lnTo>
                    <a:pt x="166947" y="15240"/>
                  </a:lnTo>
                  <a:lnTo>
                    <a:pt x="152554" y="28787"/>
                  </a:lnTo>
                  <a:lnTo>
                    <a:pt x="128565" y="51364"/>
                  </a:lnTo>
                  <a:lnTo>
                    <a:pt x="98179" y="79962"/>
                  </a:lnTo>
                  <a:lnTo>
                    <a:pt x="76228" y="102415"/>
                  </a:lnTo>
                  <a:lnTo>
                    <a:pt x="47323" y="136394"/>
                  </a:lnTo>
                  <a:lnTo>
                    <a:pt x="21530" y="170517"/>
                  </a:lnTo>
                  <a:lnTo>
                    <a:pt x="7209" y="200760"/>
                  </a:lnTo>
                  <a:lnTo>
                    <a:pt x="868" y="234389"/>
                  </a:lnTo>
                  <a:lnTo>
                    <a:pt x="0" y="246978"/>
                  </a:lnTo>
                  <a:lnTo>
                    <a:pt x="4131" y="260474"/>
                  </a:lnTo>
                  <a:lnTo>
                    <a:pt x="20580" y="289835"/>
                  </a:lnTo>
                  <a:lnTo>
                    <a:pt x="51455" y="314011"/>
                  </a:lnTo>
                  <a:lnTo>
                    <a:pt x="87408" y="335093"/>
                  </a:lnTo>
                  <a:lnTo>
                    <a:pt x="122495" y="348207"/>
                  </a:lnTo>
                  <a:lnTo>
                    <a:pt x="155187" y="355197"/>
                  </a:lnTo>
                  <a:lnTo>
                    <a:pt x="183218" y="355010"/>
                  </a:lnTo>
                  <a:lnTo>
                    <a:pt x="218986" y="347362"/>
                  </a:lnTo>
                  <a:lnTo>
                    <a:pt x="238716" y="336132"/>
                  </a:lnTo>
                  <a:lnTo>
                    <a:pt x="247669" y="324652"/>
                  </a:lnTo>
                  <a:lnTo>
                    <a:pt x="264360" y="292541"/>
                  </a:lnTo>
                  <a:lnTo>
                    <a:pt x="270881" y="259493"/>
                  </a:lnTo>
                  <a:lnTo>
                    <a:pt x="272814" y="222889"/>
                  </a:lnTo>
                  <a:lnTo>
                    <a:pt x="265296" y="185233"/>
                  </a:lnTo>
                  <a:lnTo>
                    <a:pt x="248299" y="151310"/>
                  </a:lnTo>
                  <a:lnTo>
                    <a:pt x="231221" y="119810"/>
                  </a:lnTo>
                  <a:lnTo>
                    <a:pt x="207346" y="89027"/>
                  </a:lnTo>
                  <a:lnTo>
                    <a:pt x="180258" y="55215"/>
                  </a:lnTo>
                  <a:lnTo>
                    <a:pt x="158099" y="33610"/>
                  </a:lnTo>
                  <a:lnTo>
                    <a:pt x="148924" y="16893"/>
                  </a:lnTo>
                  <a:lnTo>
                    <a:pt x="149005" y="12956"/>
                  </a:lnTo>
                  <a:lnTo>
                    <a:pt x="150752" y="9484"/>
                  </a:lnTo>
                  <a:lnTo>
                    <a:pt x="1593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3" name="SMARTInkShape-993"/>
            <p:cNvSpPr/>
            <p:nvPr>
              <p:custDataLst>
                <p:tags r:id="rId22"/>
              </p:custDataLst>
            </p:nvPr>
          </p:nvSpPr>
          <p:spPr>
            <a:xfrm>
              <a:off x="4206248" y="6540202"/>
              <a:ext cx="147060" cy="310175"/>
            </a:xfrm>
            <a:custGeom>
              <a:avLst/>
              <a:gdLst/>
              <a:ahLst/>
              <a:cxnLst/>
              <a:rect l="0" t="0" r="0" b="0"/>
              <a:pathLst>
                <a:path w="147060" h="310175">
                  <a:moveTo>
                    <a:pt x="7612" y="104438"/>
                  </a:moveTo>
                  <a:lnTo>
                    <a:pt x="7612" y="104438"/>
                  </a:lnTo>
                  <a:lnTo>
                    <a:pt x="5355" y="127015"/>
                  </a:lnTo>
                  <a:lnTo>
                    <a:pt x="2376" y="161039"/>
                  </a:lnTo>
                  <a:lnTo>
                    <a:pt x="1051" y="190272"/>
                  </a:lnTo>
                  <a:lnTo>
                    <a:pt x="463" y="217375"/>
                  </a:lnTo>
                  <a:lnTo>
                    <a:pt x="132" y="251919"/>
                  </a:lnTo>
                  <a:lnTo>
                    <a:pt x="33" y="280498"/>
                  </a:lnTo>
                  <a:lnTo>
                    <a:pt x="0" y="304315"/>
                  </a:lnTo>
                  <a:lnTo>
                    <a:pt x="844" y="306269"/>
                  </a:lnTo>
                  <a:lnTo>
                    <a:pt x="2254" y="307571"/>
                  </a:lnTo>
                  <a:lnTo>
                    <a:pt x="7604" y="310174"/>
                  </a:lnTo>
                  <a:lnTo>
                    <a:pt x="3564" y="298042"/>
                  </a:lnTo>
                  <a:lnTo>
                    <a:pt x="2373" y="280920"/>
                  </a:lnTo>
                  <a:lnTo>
                    <a:pt x="1579" y="255959"/>
                  </a:lnTo>
                  <a:lnTo>
                    <a:pt x="1051" y="225772"/>
                  </a:lnTo>
                  <a:lnTo>
                    <a:pt x="1544" y="201414"/>
                  </a:lnTo>
                  <a:lnTo>
                    <a:pt x="2720" y="180942"/>
                  </a:lnTo>
                  <a:lnTo>
                    <a:pt x="6285" y="146060"/>
                  </a:lnTo>
                  <a:lnTo>
                    <a:pt x="10691" y="113624"/>
                  </a:lnTo>
                  <a:lnTo>
                    <a:pt x="15472" y="86790"/>
                  </a:lnTo>
                  <a:lnTo>
                    <a:pt x="22112" y="63575"/>
                  </a:lnTo>
                  <a:lnTo>
                    <a:pt x="44813" y="25592"/>
                  </a:lnTo>
                  <a:lnTo>
                    <a:pt x="61809" y="5325"/>
                  </a:lnTo>
                  <a:lnTo>
                    <a:pt x="72340" y="1120"/>
                  </a:lnTo>
                  <a:lnTo>
                    <a:pt x="78704" y="0"/>
                  </a:lnTo>
                  <a:lnTo>
                    <a:pt x="84640" y="947"/>
                  </a:lnTo>
                  <a:lnTo>
                    <a:pt x="121918" y="19494"/>
                  </a:lnTo>
                  <a:lnTo>
                    <a:pt x="138095" y="37783"/>
                  </a:lnTo>
                  <a:lnTo>
                    <a:pt x="145474" y="51953"/>
                  </a:lnTo>
                  <a:lnTo>
                    <a:pt x="147059" y="64461"/>
                  </a:lnTo>
                  <a:lnTo>
                    <a:pt x="143380" y="95881"/>
                  </a:lnTo>
                  <a:lnTo>
                    <a:pt x="136816" y="104303"/>
                  </a:lnTo>
                  <a:lnTo>
                    <a:pt x="123600" y="113805"/>
                  </a:lnTo>
                  <a:lnTo>
                    <a:pt x="108960" y="117939"/>
                  </a:lnTo>
                  <a:lnTo>
                    <a:pt x="75490" y="119448"/>
                  </a:lnTo>
                  <a:lnTo>
                    <a:pt x="61487" y="118730"/>
                  </a:lnTo>
                  <a:lnTo>
                    <a:pt x="29372" y="109058"/>
                  </a:lnTo>
                  <a:lnTo>
                    <a:pt x="11332" y="97718"/>
                  </a:lnTo>
                  <a:lnTo>
                    <a:pt x="5032" y="88469"/>
                  </a:lnTo>
                  <a:lnTo>
                    <a:pt x="3352" y="83632"/>
                  </a:lnTo>
                  <a:lnTo>
                    <a:pt x="3743" y="71484"/>
                  </a:lnTo>
                  <a:lnTo>
                    <a:pt x="5033" y="64689"/>
                  </a:lnTo>
                  <a:lnTo>
                    <a:pt x="18983" y="42990"/>
                  </a:lnTo>
                  <a:lnTo>
                    <a:pt x="60952" y="5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4" name="SMARTInkShape-994"/>
            <p:cNvSpPr/>
            <p:nvPr>
              <p:custDataLst>
                <p:tags r:id="rId23"/>
              </p:custDataLst>
            </p:nvPr>
          </p:nvSpPr>
          <p:spPr>
            <a:xfrm>
              <a:off x="4436859" y="6553200"/>
              <a:ext cx="151857" cy="251417"/>
            </a:xfrm>
            <a:custGeom>
              <a:avLst/>
              <a:gdLst/>
              <a:ahLst/>
              <a:cxnLst/>
              <a:rect l="0" t="0" r="0" b="0"/>
              <a:pathLst>
                <a:path w="151857" h="251417">
                  <a:moveTo>
                    <a:pt x="5601" y="0"/>
                  </a:moveTo>
                  <a:lnTo>
                    <a:pt x="5601" y="0"/>
                  </a:lnTo>
                  <a:lnTo>
                    <a:pt x="7859" y="24836"/>
                  </a:lnTo>
                  <a:lnTo>
                    <a:pt x="10837" y="60145"/>
                  </a:lnTo>
                  <a:lnTo>
                    <a:pt x="12514" y="94304"/>
                  </a:lnTo>
                  <a:lnTo>
                    <a:pt x="13082" y="130858"/>
                  </a:lnTo>
                  <a:lnTo>
                    <a:pt x="13179" y="160410"/>
                  </a:lnTo>
                  <a:lnTo>
                    <a:pt x="15466" y="190615"/>
                  </a:lnTo>
                  <a:lnTo>
                    <a:pt x="20133" y="228302"/>
                  </a:lnTo>
                  <a:lnTo>
                    <a:pt x="20841" y="251416"/>
                  </a:lnTo>
                  <a:lnTo>
                    <a:pt x="16796" y="222154"/>
                  </a:lnTo>
                  <a:lnTo>
                    <a:pt x="10235" y="190378"/>
                  </a:lnTo>
                  <a:lnTo>
                    <a:pt x="6974" y="154151"/>
                  </a:lnTo>
                  <a:lnTo>
                    <a:pt x="10053" y="116606"/>
                  </a:lnTo>
                  <a:lnTo>
                    <a:pt x="16328" y="78670"/>
                  </a:lnTo>
                  <a:lnTo>
                    <a:pt x="27594" y="44665"/>
                  </a:lnTo>
                  <a:lnTo>
                    <a:pt x="43252" y="11412"/>
                  </a:lnTo>
                  <a:lnTo>
                    <a:pt x="45942" y="7608"/>
                  </a:lnTo>
                  <a:lnTo>
                    <a:pt x="49428" y="5072"/>
                  </a:lnTo>
                  <a:lnTo>
                    <a:pt x="57817" y="2255"/>
                  </a:lnTo>
                  <a:lnTo>
                    <a:pt x="82995" y="12291"/>
                  </a:lnTo>
                  <a:lnTo>
                    <a:pt x="113658" y="28322"/>
                  </a:lnTo>
                  <a:lnTo>
                    <a:pt x="139595" y="47714"/>
                  </a:lnTo>
                  <a:lnTo>
                    <a:pt x="149255" y="61847"/>
                  </a:lnTo>
                  <a:lnTo>
                    <a:pt x="151856" y="74336"/>
                  </a:lnTo>
                  <a:lnTo>
                    <a:pt x="148560" y="90887"/>
                  </a:lnTo>
                  <a:lnTo>
                    <a:pt x="142221" y="104259"/>
                  </a:lnTo>
                  <a:lnTo>
                    <a:pt x="136595" y="110684"/>
                  </a:lnTo>
                  <a:lnTo>
                    <a:pt x="128450" y="116361"/>
                  </a:lnTo>
                  <a:lnTo>
                    <a:pt x="98103" y="120821"/>
                  </a:lnTo>
                  <a:lnTo>
                    <a:pt x="64513" y="121703"/>
                  </a:lnTo>
                  <a:lnTo>
                    <a:pt x="39990" y="119598"/>
                  </a:lnTo>
                  <a:lnTo>
                    <a:pt x="8201" y="112507"/>
                  </a:lnTo>
                  <a:lnTo>
                    <a:pt x="4795" y="110565"/>
                  </a:lnTo>
                  <a:lnTo>
                    <a:pt x="2524" y="108423"/>
                  </a:lnTo>
                  <a:lnTo>
                    <a:pt x="0" y="103786"/>
                  </a:lnTo>
                  <a:lnTo>
                    <a:pt x="1867" y="100518"/>
                  </a:lnTo>
                  <a:lnTo>
                    <a:pt x="17477" y="87827"/>
                  </a:lnTo>
                  <a:lnTo>
                    <a:pt x="45715" y="73343"/>
                  </a:lnTo>
                  <a:lnTo>
                    <a:pt x="74512" y="63359"/>
                  </a:lnTo>
                  <a:lnTo>
                    <a:pt x="104661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5" name="SMARTInkShape-995"/>
            <p:cNvSpPr/>
            <p:nvPr>
              <p:custDataLst>
                <p:tags r:id="rId24"/>
              </p:custDataLst>
            </p:nvPr>
          </p:nvSpPr>
          <p:spPr>
            <a:xfrm>
              <a:off x="4653577" y="6530340"/>
              <a:ext cx="161985" cy="211753"/>
            </a:xfrm>
            <a:custGeom>
              <a:avLst/>
              <a:gdLst/>
              <a:ahLst/>
              <a:cxnLst/>
              <a:rect l="0" t="0" r="0" b="0"/>
              <a:pathLst>
                <a:path w="161985" h="211753">
                  <a:moveTo>
                    <a:pt x="124163" y="45720"/>
                  </a:moveTo>
                  <a:lnTo>
                    <a:pt x="124163" y="45720"/>
                  </a:lnTo>
                  <a:lnTo>
                    <a:pt x="91049" y="77988"/>
                  </a:lnTo>
                  <a:lnTo>
                    <a:pt x="55069" y="104209"/>
                  </a:lnTo>
                  <a:lnTo>
                    <a:pt x="19673" y="127291"/>
                  </a:lnTo>
                  <a:lnTo>
                    <a:pt x="9143" y="134467"/>
                  </a:lnTo>
                  <a:lnTo>
                    <a:pt x="1641" y="143300"/>
                  </a:lnTo>
                  <a:lnTo>
                    <a:pt x="148" y="147180"/>
                  </a:lnTo>
                  <a:lnTo>
                    <a:pt x="0" y="150614"/>
                  </a:lnTo>
                  <a:lnTo>
                    <a:pt x="5845" y="166252"/>
                  </a:lnTo>
                  <a:lnTo>
                    <a:pt x="12593" y="173514"/>
                  </a:lnTo>
                  <a:lnTo>
                    <a:pt x="42552" y="192967"/>
                  </a:lnTo>
                  <a:lnTo>
                    <a:pt x="79382" y="205224"/>
                  </a:lnTo>
                  <a:lnTo>
                    <a:pt x="115223" y="211752"/>
                  </a:lnTo>
                  <a:lnTo>
                    <a:pt x="134967" y="208839"/>
                  </a:lnTo>
                  <a:lnTo>
                    <a:pt x="151541" y="202613"/>
                  </a:lnTo>
                  <a:lnTo>
                    <a:pt x="157498" y="197859"/>
                  </a:lnTo>
                  <a:lnTo>
                    <a:pt x="159086" y="195406"/>
                  </a:lnTo>
                  <a:lnTo>
                    <a:pt x="161321" y="183863"/>
                  </a:lnTo>
                  <a:lnTo>
                    <a:pt x="161984" y="165674"/>
                  </a:lnTo>
                  <a:lnTo>
                    <a:pt x="154089" y="144198"/>
                  </a:lnTo>
                  <a:lnTo>
                    <a:pt x="123086" y="106604"/>
                  </a:lnTo>
                  <a:lnTo>
                    <a:pt x="92005" y="69416"/>
                  </a:lnTo>
                  <a:lnTo>
                    <a:pt x="77852" y="51800"/>
                  </a:lnTo>
                  <a:lnTo>
                    <a:pt x="73947" y="41084"/>
                  </a:lnTo>
                  <a:lnTo>
                    <a:pt x="74599" y="35856"/>
                  </a:lnTo>
                  <a:lnTo>
                    <a:pt x="79838" y="25532"/>
                  </a:lnTo>
                  <a:lnTo>
                    <a:pt x="1089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6" name="SMARTInkShape-996"/>
            <p:cNvSpPr/>
            <p:nvPr>
              <p:custDataLst>
                <p:tags r:id="rId25"/>
              </p:custDataLst>
            </p:nvPr>
          </p:nvSpPr>
          <p:spPr>
            <a:xfrm>
              <a:off x="4869363" y="6553200"/>
              <a:ext cx="460466" cy="213004"/>
            </a:xfrm>
            <a:custGeom>
              <a:avLst/>
              <a:gdLst/>
              <a:ahLst/>
              <a:cxnLst/>
              <a:rect l="0" t="0" r="0" b="0"/>
              <a:pathLst>
                <a:path w="460466" h="213004">
                  <a:moveTo>
                    <a:pt x="144597" y="0"/>
                  </a:moveTo>
                  <a:lnTo>
                    <a:pt x="144597" y="0"/>
                  </a:lnTo>
                  <a:lnTo>
                    <a:pt x="112235" y="8091"/>
                  </a:lnTo>
                  <a:lnTo>
                    <a:pt x="76273" y="13828"/>
                  </a:lnTo>
                  <a:lnTo>
                    <a:pt x="47845" y="17218"/>
                  </a:lnTo>
                  <a:lnTo>
                    <a:pt x="24763" y="22530"/>
                  </a:lnTo>
                  <a:lnTo>
                    <a:pt x="24067" y="23486"/>
                  </a:lnTo>
                  <a:lnTo>
                    <a:pt x="23088" y="28878"/>
                  </a:lnTo>
                  <a:lnTo>
                    <a:pt x="22860" y="33436"/>
                  </a:lnTo>
                  <a:lnTo>
                    <a:pt x="27274" y="40542"/>
                  </a:lnTo>
                  <a:lnTo>
                    <a:pt x="36574" y="49345"/>
                  </a:lnTo>
                  <a:lnTo>
                    <a:pt x="67881" y="71052"/>
                  </a:lnTo>
                  <a:lnTo>
                    <a:pt x="105583" y="106159"/>
                  </a:lnTo>
                  <a:lnTo>
                    <a:pt x="129937" y="134216"/>
                  </a:lnTo>
                  <a:lnTo>
                    <a:pt x="134891" y="149740"/>
                  </a:lnTo>
                  <a:lnTo>
                    <a:pt x="133893" y="153167"/>
                  </a:lnTo>
                  <a:lnTo>
                    <a:pt x="131535" y="155452"/>
                  </a:lnTo>
                  <a:lnTo>
                    <a:pt x="110860" y="164656"/>
                  </a:lnTo>
                  <a:lnTo>
                    <a:pt x="101098" y="166314"/>
                  </a:lnTo>
                  <a:lnTo>
                    <a:pt x="67686" y="161434"/>
                  </a:lnTo>
                  <a:lnTo>
                    <a:pt x="37776" y="156255"/>
                  </a:lnTo>
                  <a:lnTo>
                    <a:pt x="0" y="137223"/>
                  </a:lnTo>
                  <a:lnTo>
                    <a:pt x="33181" y="137165"/>
                  </a:lnTo>
                  <a:lnTo>
                    <a:pt x="63419" y="137162"/>
                  </a:lnTo>
                  <a:lnTo>
                    <a:pt x="97872" y="141206"/>
                  </a:lnTo>
                  <a:lnTo>
                    <a:pt x="130847" y="143721"/>
                  </a:lnTo>
                  <a:lnTo>
                    <a:pt x="162066" y="144466"/>
                  </a:lnTo>
                  <a:lnTo>
                    <a:pt x="197719" y="138634"/>
                  </a:lnTo>
                  <a:lnTo>
                    <a:pt x="234238" y="129329"/>
                  </a:lnTo>
                  <a:lnTo>
                    <a:pt x="249630" y="123519"/>
                  </a:lnTo>
                  <a:lnTo>
                    <a:pt x="266123" y="111575"/>
                  </a:lnTo>
                  <a:lnTo>
                    <a:pt x="270575" y="105188"/>
                  </a:lnTo>
                  <a:lnTo>
                    <a:pt x="273082" y="96831"/>
                  </a:lnTo>
                  <a:lnTo>
                    <a:pt x="272587" y="94187"/>
                  </a:lnTo>
                  <a:lnTo>
                    <a:pt x="267846" y="86422"/>
                  </a:lnTo>
                  <a:lnTo>
                    <a:pt x="263439" y="81307"/>
                  </a:lnTo>
                  <a:lnTo>
                    <a:pt x="254142" y="78470"/>
                  </a:lnTo>
                  <a:lnTo>
                    <a:pt x="242390" y="78056"/>
                  </a:lnTo>
                  <a:lnTo>
                    <a:pt x="231524" y="80694"/>
                  </a:lnTo>
                  <a:lnTo>
                    <a:pt x="215885" y="90984"/>
                  </a:lnTo>
                  <a:lnTo>
                    <a:pt x="197123" y="114022"/>
                  </a:lnTo>
                  <a:lnTo>
                    <a:pt x="193342" y="122079"/>
                  </a:lnTo>
                  <a:lnTo>
                    <a:pt x="191213" y="135419"/>
                  </a:lnTo>
                  <a:lnTo>
                    <a:pt x="192608" y="139386"/>
                  </a:lnTo>
                  <a:lnTo>
                    <a:pt x="211127" y="162465"/>
                  </a:lnTo>
                  <a:lnTo>
                    <a:pt x="219604" y="169009"/>
                  </a:lnTo>
                  <a:lnTo>
                    <a:pt x="244820" y="172482"/>
                  </a:lnTo>
                  <a:lnTo>
                    <a:pt x="276347" y="173179"/>
                  </a:lnTo>
                  <a:lnTo>
                    <a:pt x="307530" y="168811"/>
                  </a:lnTo>
                  <a:lnTo>
                    <a:pt x="343268" y="157300"/>
                  </a:lnTo>
                  <a:lnTo>
                    <a:pt x="372459" y="141201"/>
                  </a:lnTo>
                  <a:lnTo>
                    <a:pt x="408847" y="111135"/>
                  </a:lnTo>
                  <a:lnTo>
                    <a:pt x="418191" y="108000"/>
                  </a:lnTo>
                  <a:lnTo>
                    <a:pt x="432609" y="106757"/>
                  </a:lnTo>
                  <a:lnTo>
                    <a:pt x="451453" y="132679"/>
                  </a:lnTo>
                  <a:lnTo>
                    <a:pt x="460330" y="161604"/>
                  </a:lnTo>
                  <a:lnTo>
                    <a:pt x="460465" y="173706"/>
                  </a:lnTo>
                  <a:lnTo>
                    <a:pt x="457703" y="183883"/>
                  </a:lnTo>
                  <a:lnTo>
                    <a:pt x="449030" y="197314"/>
                  </a:lnTo>
                  <a:lnTo>
                    <a:pt x="444154" y="201996"/>
                  </a:lnTo>
                  <a:lnTo>
                    <a:pt x="428216" y="210648"/>
                  </a:lnTo>
                  <a:lnTo>
                    <a:pt x="405770" y="213003"/>
                  </a:lnTo>
                  <a:lnTo>
                    <a:pt x="371477" y="205578"/>
                  </a:lnTo>
                  <a:lnTo>
                    <a:pt x="364531" y="201999"/>
                  </a:lnTo>
                  <a:lnTo>
                    <a:pt x="362340" y="199859"/>
                  </a:lnTo>
                  <a:lnTo>
                    <a:pt x="354489" y="187854"/>
                  </a:lnTo>
                  <a:lnTo>
                    <a:pt x="354798" y="184503"/>
                  </a:lnTo>
                  <a:lnTo>
                    <a:pt x="359657" y="176263"/>
                  </a:lnTo>
                  <a:lnTo>
                    <a:pt x="369720" y="169214"/>
                  </a:lnTo>
                  <a:lnTo>
                    <a:pt x="404966" y="153746"/>
                  </a:lnTo>
                  <a:lnTo>
                    <a:pt x="426537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2" name="SMARTInkShape-Group190"/>
          <p:cNvGrpSpPr/>
          <p:nvPr/>
        </p:nvGrpSpPr>
        <p:grpSpPr>
          <a:xfrm>
            <a:off x="5578437" y="6599026"/>
            <a:ext cx="570904" cy="196370"/>
            <a:chOff x="5578437" y="6599026"/>
            <a:chExt cx="570904" cy="196370"/>
          </a:xfrm>
        </p:grpSpPr>
        <p:sp>
          <p:nvSpPr>
            <p:cNvPr id="4248" name="SMARTInkShape-997"/>
            <p:cNvSpPr/>
            <p:nvPr>
              <p:custDataLst>
                <p:tags r:id="rId17"/>
              </p:custDataLst>
            </p:nvPr>
          </p:nvSpPr>
          <p:spPr>
            <a:xfrm>
              <a:off x="5578437" y="6599026"/>
              <a:ext cx="174664" cy="158709"/>
            </a:xfrm>
            <a:custGeom>
              <a:avLst/>
              <a:gdLst/>
              <a:ahLst/>
              <a:cxnLst/>
              <a:rect l="0" t="0" r="0" b="0"/>
              <a:pathLst>
                <a:path w="174664" h="158709">
                  <a:moveTo>
                    <a:pt x="174663" y="30374"/>
                  </a:moveTo>
                  <a:lnTo>
                    <a:pt x="174663" y="30374"/>
                  </a:lnTo>
                  <a:lnTo>
                    <a:pt x="138256" y="22283"/>
                  </a:lnTo>
                  <a:lnTo>
                    <a:pt x="103480" y="13207"/>
                  </a:lnTo>
                  <a:lnTo>
                    <a:pt x="67055" y="6006"/>
                  </a:lnTo>
                  <a:lnTo>
                    <a:pt x="36502" y="431"/>
                  </a:lnTo>
                  <a:lnTo>
                    <a:pt x="25076" y="0"/>
                  </a:lnTo>
                  <a:lnTo>
                    <a:pt x="24985" y="811"/>
                  </a:lnTo>
                  <a:lnTo>
                    <a:pt x="28901" y="5999"/>
                  </a:lnTo>
                  <a:lnTo>
                    <a:pt x="61792" y="33361"/>
                  </a:lnTo>
                  <a:lnTo>
                    <a:pt x="98651" y="68867"/>
                  </a:lnTo>
                  <a:lnTo>
                    <a:pt x="132543" y="106626"/>
                  </a:lnTo>
                  <a:lnTo>
                    <a:pt x="147120" y="130134"/>
                  </a:lnTo>
                  <a:lnTo>
                    <a:pt x="150878" y="143809"/>
                  </a:lnTo>
                  <a:lnTo>
                    <a:pt x="151187" y="146637"/>
                  </a:lnTo>
                  <a:lnTo>
                    <a:pt x="150545" y="148523"/>
                  </a:lnTo>
                  <a:lnTo>
                    <a:pt x="149270" y="149780"/>
                  </a:lnTo>
                  <a:lnTo>
                    <a:pt x="145597" y="152023"/>
                  </a:lnTo>
                  <a:lnTo>
                    <a:pt x="141143" y="155842"/>
                  </a:lnTo>
                  <a:lnTo>
                    <a:pt x="125784" y="158708"/>
                  </a:lnTo>
                  <a:lnTo>
                    <a:pt x="90427" y="153724"/>
                  </a:lnTo>
                  <a:lnTo>
                    <a:pt x="56235" y="148531"/>
                  </a:lnTo>
                  <a:lnTo>
                    <a:pt x="23392" y="136893"/>
                  </a:lnTo>
                  <a:lnTo>
                    <a:pt x="1421" y="129871"/>
                  </a:lnTo>
                  <a:lnTo>
                    <a:pt x="748" y="128879"/>
                  </a:lnTo>
                  <a:lnTo>
                    <a:pt x="0" y="125518"/>
                  </a:lnTo>
                  <a:lnTo>
                    <a:pt x="1926" y="121202"/>
                  </a:lnTo>
                  <a:lnTo>
                    <a:pt x="3626" y="118866"/>
                  </a:lnTo>
                  <a:lnTo>
                    <a:pt x="37503" y="989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9" name="SMARTInkShape-998"/>
            <p:cNvSpPr/>
            <p:nvPr>
              <p:custDataLst>
                <p:tags r:id="rId18"/>
              </p:custDataLst>
            </p:nvPr>
          </p:nvSpPr>
          <p:spPr>
            <a:xfrm>
              <a:off x="5806440" y="67132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0" name="SMARTInkShape-999"/>
            <p:cNvSpPr/>
            <p:nvPr>
              <p:custDataLst>
                <p:tags r:id="rId19"/>
              </p:custDataLst>
            </p:nvPr>
          </p:nvSpPr>
          <p:spPr>
            <a:xfrm>
              <a:off x="5884305" y="6627215"/>
              <a:ext cx="211696" cy="168181"/>
            </a:xfrm>
            <a:custGeom>
              <a:avLst/>
              <a:gdLst/>
              <a:ahLst/>
              <a:cxnLst/>
              <a:rect l="0" t="0" r="0" b="0"/>
              <a:pathLst>
                <a:path w="211696" h="168181">
                  <a:moveTo>
                    <a:pt x="211695" y="9805"/>
                  </a:moveTo>
                  <a:lnTo>
                    <a:pt x="211695" y="9805"/>
                  </a:lnTo>
                  <a:lnTo>
                    <a:pt x="177828" y="5289"/>
                  </a:lnTo>
                  <a:lnTo>
                    <a:pt x="151018" y="1714"/>
                  </a:lnTo>
                  <a:lnTo>
                    <a:pt x="114454" y="0"/>
                  </a:lnTo>
                  <a:lnTo>
                    <a:pt x="77332" y="3795"/>
                  </a:lnTo>
                  <a:lnTo>
                    <a:pt x="42538" y="12663"/>
                  </a:lnTo>
                  <a:lnTo>
                    <a:pt x="24791" y="24105"/>
                  </a:lnTo>
                  <a:lnTo>
                    <a:pt x="9707" y="43141"/>
                  </a:lnTo>
                  <a:lnTo>
                    <a:pt x="832" y="60950"/>
                  </a:lnTo>
                  <a:lnTo>
                    <a:pt x="0" y="64222"/>
                  </a:lnTo>
                  <a:lnTo>
                    <a:pt x="1332" y="72372"/>
                  </a:lnTo>
                  <a:lnTo>
                    <a:pt x="16290" y="110464"/>
                  </a:lnTo>
                  <a:lnTo>
                    <a:pt x="25789" y="122558"/>
                  </a:lnTo>
                  <a:lnTo>
                    <a:pt x="59053" y="148454"/>
                  </a:lnTo>
                  <a:lnTo>
                    <a:pt x="86120" y="161495"/>
                  </a:lnTo>
                  <a:lnTo>
                    <a:pt x="119533" y="168180"/>
                  </a:lnTo>
                  <a:lnTo>
                    <a:pt x="158355" y="162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1" name="SMARTInkShape-1000"/>
            <p:cNvSpPr/>
            <p:nvPr>
              <p:custDataLst>
                <p:tags r:id="rId20"/>
              </p:custDataLst>
            </p:nvPr>
          </p:nvSpPr>
          <p:spPr>
            <a:xfrm>
              <a:off x="6088380" y="6743700"/>
              <a:ext cx="60961" cy="7621"/>
            </a:xfrm>
            <a:custGeom>
              <a:avLst/>
              <a:gdLst/>
              <a:ahLst/>
              <a:cxnLst/>
              <a:rect l="0" t="0" r="0" b="0"/>
              <a:pathLst>
                <a:path w="60961" h="7621">
                  <a:moveTo>
                    <a:pt x="0" y="0"/>
                  </a:moveTo>
                  <a:lnTo>
                    <a:pt x="0" y="0"/>
                  </a:lnTo>
                  <a:lnTo>
                    <a:pt x="32362" y="4045"/>
                  </a:lnTo>
                  <a:lnTo>
                    <a:pt x="609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6" name="SMARTInkShape-Group191"/>
          <p:cNvGrpSpPr/>
          <p:nvPr/>
        </p:nvGrpSpPr>
        <p:grpSpPr>
          <a:xfrm>
            <a:off x="6385809" y="6522720"/>
            <a:ext cx="1866652" cy="296902"/>
            <a:chOff x="6385809" y="6522720"/>
            <a:chExt cx="1866652" cy="296902"/>
          </a:xfrm>
        </p:grpSpPr>
        <p:sp>
          <p:nvSpPr>
            <p:cNvPr id="4253" name="SMARTInkShape-1001"/>
            <p:cNvSpPr/>
            <p:nvPr>
              <p:custDataLst>
                <p:tags r:id="rId4"/>
              </p:custDataLst>
            </p:nvPr>
          </p:nvSpPr>
          <p:spPr>
            <a:xfrm>
              <a:off x="6385809" y="6553200"/>
              <a:ext cx="167392" cy="266422"/>
            </a:xfrm>
            <a:custGeom>
              <a:avLst/>
              <a:gdLst/>
              <a:ahLst/>
              <a:cxnLst/>
              <a:rect l="0" t="0" r="0" b="0"/>
              <a:pathLst>
                <a:path w="167392" h="266422">
                  <a:moveTo>
                    <a:pt x="37851" y="121920"/>
                  </a:moveTo>
                  <a:lnTo>
                    <a:pt x="37851" y="121920"/>
                  </a:lnTo>
                  <a:lnTo>
                    <a:pt x="33336" y="158045"/>
                  </a:lnTo>
                  <a:lnTo>
                    <a:pt x="29761" y="186643"/>
                  </a:lnTo>
                  <a:lnTo>
                    <a:pt x="25789" y="222934"/>
                  </a:lnTo>
                  <a:lnTo>
                    <a:pt x="23029" y="259557"/>
                  </a:lnTo>
                  <a:lnTo>
                    <a:pt x="22628" y="266421"/>
                  </a:lnTo>
                  <a:lnTo>
                    <a:pt x="18571" y="262572"/>
                  </a:lnTo>
                  <a:lnTo>
                    <a:pt x="11260" y="227568"/>
                  </a:lnTo>
                  <a:lnTo>
                    <a:pt x="8139" y="191832"/>
                  </a:lnTo>
                  <a:lnTo>
                    <a:pt x="6753" y="162203"/>
                  </a:lnTo>
                  <a:lnTo>
                    <a:pt x="3642" y="124108"/>
                  </a:lnTo>
                  <a:lnTo>
                    <a:pt x="4867" y="107653"/>
                  </a:lnTo>
                  <a:lnTo>
                    <a:pt x="592" y="72753"/>
                  </a:lnTo>
                  <a:lnTo>
                    <a:pt x="0" y="60409"/>
                  </a:lnTo>
                  <a:lnTo>
                    <a:pt x="2120" y="54224"/>
                  </a:lnTo>
                  <a:lnTo>
                    <a:pt x="7063" y="46217"/>
                  </a:lnTo>
                  <a:lnTo>
                    <a:pt x="15371" y="49912"/>
                  </a:lnTo>
                  <a:lnTo>
                    <a:pt x="21651" y="56332"/>
                  </a:lnTo>
                  <a:lnTo>
                    <a:pt x="40335" y="89075"/>
                  </a:lnTo>
                  <a:lnTo>
                    <a:pt x="59115" y="122612"/>
                  </a:lnTo>
                  <a:lnTo>
                    <a:pt x="74048" y="154873"/>
                  </a:lnTo>
                  <a:lnTo>
                    <a:pt x="96392" y="191407"/>
                  </a:lnTo>
                  <a:lnTo>
                    <a:pt x="126523" y="217484"/>
                  </a:lnTo>
                  <a:lnTo>
                    <a:pt x="134304" y="219944"/>
                  </a:lnTo>
                  <a:lnTo>
                    <a:pt x="143017" y="220843"/>
                  </a:lnTo>
                  <a:lnTo>
                    <a:pt x="143521" y="220042"/>
                  </a:lnTo>
                  <a:lnTo>
                    <a:pt x="148537" y="188413"/>
                  </a:lnTo>
                  <a:lnTo>
                    <a:pt x="147047" y="158762"/>
                  </a:lnTo>
                  <a:lnTo>
                    <a:pt x="148634" y="125685"/>
                  </a:lnTo>
                  <a:lnTo>
                    <a:pt x="145071" y="91779"/>
                  </a:lnTo>
                  <a:lnTo>
                    <a:pt x="144578" y="58672"/>
                  </a:lnTo>
                  <a:lnTo>
                    <a:pt x="145382" y="28808"/>
                  </a:lnTo>
                  <a:lnTo>
                    <a:pt x="150615" y="18790"/>
                  </a:lnTo>
                  <a:lnTo>
                    <a:pt x="1673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4" name="SMARTInkShape-1002"/>
            <p:cNvSpPr/>
            <p:nvPr>
              <p:custDataLst>
                <p:tags r:id="rId5"/>
              </p:custDataLst>
            </p:nvPr>
          </p:nvSpPr>
          <p:spPr>
            <a:xfrm>
              <a:off x="6606540" y="6644640"/>
              <a:ext cx="99061" cy="129528"/>
            </a:xfrm>
            <a:custGeom>
              <a:avLst/>
              <a:gdLst/>
              <a:ahLst/>
              <a:cxnLst/>
              <a:rect l="0" t="0" r="0" b="0"/>
              <a:pathLst>
                <a:path w="99061" h="129528">
                  <a:moveTo>
                    <a:pt x="0" y="22860"/>
                  </a:moveTo>
                  <a:lnTo>
                    <a:pt x="0" y="22860"/>
                  </a:lnTo>
                  <a:lnTo>
                    <a:pt x="4046" y="55222"/>
                  </a:lnTo>
                  <a:lnTo>
                    <a:pt x="7762" y="90338"/>
                  </a:lnTo>
                  <a:lnTo>
                    <a:pt x="15319" y="118057"/>
                  </a:lnTo>
                  <a:lnTo>
                    <a:pt x="18944" y="123872"/>
                  </a:lnTo>
                  <a:lnTo>
                    <a:pt x="21943" y="125761"/>
                  </a:lnTo>
                  <a:lnTo>
                    <a:pt x="35638" y="129043"/>
                  </a:lnTo>
                  <a:lnTo>
                    <a:pt x="45342" y="129527"/>
                  </a:lnTo>
                  <a:lnTo>
                    <a:pt x="45608" y="125491"/>
                  </a:lnTo>
                  <a:lnTo>
                    <a:pt x="47927" y="121249"/>
                  </a:lnTo>
                  <a:lnTo>
                    <a:pt x="56315" y="107581"/>
                  </a:lnTo>
                  <a:lnTo>
                    <a:pt x="59584" y="93494"/>
                  </a:lnTo>
                  <a:lnTo>
                    <a:pt x="61726" y="56715"/>
                  </a:lnTo>
                  <a:lnTo>
                    <a:pt x="67867" y="28637"/>
                  </a:lnTo>
                  <a:lnTo>
                    <a:pt x="68579" y="3617"/>
                  </a:lnTo>
                  <a:lnTo>
                    <a:pt x="70273" y="2411"/>
                  </a:lnTo>
                  <a:lnTo>
                    <a:pt x="81701" y="318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5" name="SMARTInkShape-1003"/>
            <p:cNvSpPr/>
            <p:nvPr>
              <p:custDataLst>
                <p:tags r:id="rId6"/>
              </p:custDataLst>
            </p:nvPr>
          </p:nvSpPr>
          <p:spPr>
            <a:xfrm>
              <a:off x="6790258" y="6576060"/>
              <a:ext cx="29643" cy="209521"/>
            </a:xfrm>
            <a:custGeom>
              <a:avLst/>
              <a:gdLst/>
              <a:ahLst/>
              <a:cxnLst/>
              <a:rect l="0" t="0" r="0" b="0"/>
              <a:pathLst>
                <a:path w="29643" h="209521">
                  <a:moveTo>
                    <a:pt x="6782" y="0"/>
                  </a:moveTo>
                  <a:lnTo>
                    <a:pt x="6782" y="0"/>
                  </a:lnTo>
                  <a:lnTo>
                    <a:pt x="6782" y="28316"/>
                  </a:lnTo>
                  <a:lnTo>
                    <a:pt x="2737" y="58061"/>
                  </a:lnTo>
                  <a:lnTo>
                    <a:pt x="4258" y="96104"/>
                  </a:lnTo>
                  <a:lnTo>
                    <a:pt x="0" y="132725"/>
                  </a:lnTo>
                  <a:lnTo>
                    <a:pt x="3045" y="168059"/>
                  </a:lnTo>
                  <a:lnTo>
                    <a:pt x="1734" y="183066"/>
                  </a:lnTo>
                  <a:lnTo>
                    <a:pt x="5950" y="208869"/>
                  </a:lnTo>
                  <a:lnTo>
                    <a:pt x="7074" y="209520"/>
                  </a:lnTo>
                  <a:lnTo>
                    <a:pt x="8670" y="209106"/>
                  </a:lnTo>
                  <a:lnTo>
                    <a:pt x="10581" y="207984"/>
                  </a:lnTo>
                  <a:lnTo>
                    <a:pt x="17316" y="194269"/>
                  </a:lnTo>
                  <a:lnTo>
                    <a:pt x="28169" y="157637"/>
                  </a:lnTo>
                  <a:lnTo>
                    <a:pt x="2964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6" name="SMARTInkShape-1004"/>
            <p:cNvSpPr/>
            <p:nvPr>
              <p:custDataLst>
                <p:tags r:id="rId7"/>
              </p:custDataLst>
            </p:nvPr>
          </p:nvSpPr>
          <p:spPr>
            <a:xfrm>
              <a:off x="6880953" y="6522720"/>
              <a:ext cx="60868" cy="272670"/>
            </a:xfrm>
            <a:custGeom>
              <a:avLst/>
              <a:gdLst/>
              <a:ahLst/>
              <a:cxnLst/>
              <a:rect l="0" t="0" r="0" b="0"/>
              <a:pathLst>
                <a:path w="60868" h="272670">
                  <a:moveTo>
                    <a:pt x="7527" y="0"/>
                  </a:moveTo>
                  <a:lnTo>
                    <a:pt x="7527" y="0"/>
                  </a:lnTo>
                  <a:lnTo>
                    <a:pt x="3482" y="36406"/>
                  </a:lnTo>
                  <a:lnTo>
                    <a:pt x="966" y="71183"/>
                  </a:lnTo>
                  <a:lnTo>
                    <a:pt x="221" y="101619"/>
                  </a:lnTo>
                  <a:lnTo>
                    <a:pt x="0" y="132085"/>
                  </a:lnTo>
                  <a:lnTo>
                    <a:pt x="6009" y="167485"/>
                  </a:lnTo>
                  <a:lnTo>
                    <a:pt x="13091" y="203953"/>
                  </a:lnTo>
                  <a:lnTo>
                    <a:pt x="16795" y="225813"/>
                  </a:lnTo>
                  <a:lnTo>
                    <a:pt x="26463" y="259952"/>
                  </a:lnTo>
                  <a:lnTo>
                    <a:pt x="33270" y="268745"/>
                  </a:lnTo>
                  <a:lnTo>
                    <a:pt x="38160" y="271843"/>
                  </a:lnTo>
                  <a:lnTo>
                    <a:pt x="40649" y="272669"/>
                  </a:lnTo>
                  <a:lnTo>
                    <a:pt x="43155" y="271526"/>
                  </a:lnTo>
                  <a:lnTo>
                    <a:pt x="48197" y="265741"/>
                  </a:lnTo>
                  <a:lnTo>
                    <a:pt x="60867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7" name="SMARTInkShape-1005"/>
            <p:cNvSpPr/>
            <p:nvPr>
              <p:custDataLst>
                <p:tags r:id="rId8"/>
              </p:custDataLst>
            </p:nvPr>
          </p:nvSpPr>
          <p:spPr>
            <a:xfrm>
              <a:off x="6988596" y="6652260"/>
              <a:ext cx="14185" cy="135500"/>
            </a:xfrm>
            <a:custGeom>
              <a:avLst/>
              <a:gdLst/>
              <a:ahLst/>
              <a:cxnLst/>
              <a:rect l="0" t="0" r="0" b="0"/>
              <a:pathLst>
                <a:path w="14185" h="135500">
                  <a:moveTo>
                    <a:pt x="6564" y="0"/>
                  </a:moveTo>
                  <a:lnTo>
                    <a:pt x="6564" y="0"/>
                  </a:lnTo>
                  <a:lnTo>
                    <a:pt x="2518" y="36407"/>
                  </a:lnTo>
                  <a:lnTo>
                    <a:pt x="2" y="71182"/>
                  </a:lnTo>
                  <a:lnTo>
                    <a:pt x="0" y="99606"/>
                  </a:lnTo>
                  <a:lnTo>
                    <a:pt x="6473" y="135499"/>
                  </a:lnTo>
                  <a:lnTo>
                    <a:pt x="14184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8" name="SMARTInkShape-1006"/>
            <p:cNvSpPr/>
            <p:nvPr>
              <p:custDataLst>
                <p:tags r:id="rId9"/>
              </p:custDataLst>
            </p:nvPr>
          </p:nvSpPr>
          <p:spPr>
            <a:xfrm>
              <a:off x="6987540" y="6522720"/>
              <a:ext cx="114301" cy="15241"/>
            </a:xfrm>
            <a:custGeom>
              <a:avLst/>
              <a:gdLst/>
              <a:ahLst/>
              <a:cxnLst/>
              <a:rect l="0" t="0" r="0" b="0"/>
              <a:pathLst>
                <a:path w="114301" h="15241">
                  <a:moveTo>
                    <a:pt x="0" y="0"/>
                  </a:moveTo>
                  <a:lnTo>
                    <a:pt x="0" y="0"/>
                  </a:lnTo>
                  <a:lnTo>
                    <a:pt x="22578" y="4515"/>
                  </a:lnTo>
                  <a:lnTo>
                    <a:pt x="56602" y="10473"/>
                  </a:lnTo>
                  <a:lnTo>
                    <a:pt x="85834" y="13122"/>
                  </a:lnTo>
                  <a:lnTo>
                    <a:pt x="11430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9" name="SMARTInkShape-1007"/>
            <p:cNvSpPr/>
            <p:nvPr>
              <p:custDataLst>
                <p:tags r:id="rId10"/>
              </p:custDataLst>
            </p:nvPr>
          </p:nvSpPr>
          <p:spPr>
            <a:xfrm>
              <a:off x="7120637" y="6539434"/>
              <a:ext cx="125984" cy="246924"/>
            </a:xfrm>
            <a:custGeom>
              <a:avLst/>
              <a:gdLst/>
              <a:ahLst/>
              <a:cxnLst/>
              <a:rect l="0" t="0" r="0" b="0"/>
              <a:pathLst>
                <a:path w="125984" h="246924">
                  <a:moveTo>
                    <a:pt x="125983" y="21386"/>
                  </a:moveTo>
                  <a:lnTo>
                    <a:pt x="125983" y="21386"/>
                  </a:lnTo>
                  <a:lnTo>
                    <a:pt x="97667" y="9251"/>
                  </a:lnTo>
                  <a:lnTo>
                    <a:pt x="60182" y="644"/>
                  </a:lnTo>
                  <a:lnTo>
                    <a:pt x="41199" y="0"/>
                  </a:lnTo>
                  <a:lnTo>
                    <a:pt x="30164" y="2850"/>
                  </a:lnTo>
                  <a:lnTo>
                    <a:pt x="21873" y="9197"/>
                  </a:lnTo>
                  <a:lnTo>
                    <a:pt x="9650" y="27068"/>
                  </a:lnTo>
                  <a:lnTo>
                    <a:pt x="4320" y="58225"/>
                  </a:lnTo>
                  <a:lnTo>
                    <a:pt x="0" y="82819"/>
                  </a:lnTo>
                  <a:lnTo>
                    <a:pt x="4176" y="111179"/>
                  </a:lnTo>
                  <a:lnTo>
                    <a:pt x="14915" y="141031"/>
                  </a:lnTo>
                  <a:lnTo>
                    <a:pt x="23835" y="170478"/>
                  </a:lnTo>
                  <a:lnTo>
                    <a:pt x="34435" y="208128"/>
                  </a:lnTo>
                  <a:lnTo>
                    <a:pt x="42131" y="234479"/>
                  </a:lnTo>
                  <a:lnTo>
                    <a:pt x="45536" y="243095"/>
                  </a:lnTo>
                  <a:lnTo>
                    <a:pt x="45257" y="245392"/>
                  </a:lnTo>
                  <a:lnTo>
                    <a:pt x="44226" y="246923"/>
                  </a:lnTo>
                  <a:lnTo>
                    <a:pt x="42692" y="246250"/>
                  </a:lnTo>
                  <a:lnTo>
                    <a:pt x="34543" y="2347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0" name="SMARTInkShape-1008"/>
            <p:cNvSpPr/>
            <p:nvPr>
              <p:custDataLst>
                <p:tags r:id="rId11"/>
              </p:custDataLst>
            </p:nvPr>
          </p:nvSpPr>
          <p:spPr>
            <a:xfrm>
              <a:off x="7078980" y="6590704"/>
              <a:ext cx="167641" cy="158977"/>
            </a:xfrm>
            <a:custGeom>
              <a:avLst/>
              <a:gdLst/>
              <a:ahLst/>
              <a:cxnLst/>
              <a:rect l="0" t="0" r="0" b="0"/>
              <a:pathLst>
                <a:path w="167641" h="158977">
                  <a:moveTo>
                    <a:pt x="0" y="15836"/>
                  </a:moveTo>
                  <a:lnTo>
                    <a:pt x="0" y="15836"/>
                  </a:lnTo>
                  <a:lnTo>
                    <a:pt x="32362" y="3700"/>
                  </a:lnTo>
                  <a:lnTo>
                    <a:pt x="55023" y="0"/>
                  </a:lnTo>
                  <a:lnTo>
                    <a:pt x="72714" y="2025"/>
                  </a:lnTo>
                  <a:lnTo>
                    <a:pt x="92195" y="12684"/>
                  </a:lnTo>
                  <a:lnTo>
                    <a:pt x="119144" y="32365"/>
                  </a:lnTo>
                  <a:lnTo>
                    <a:pt x="122609" y="37015"/>
                  </a:lnTo>
                  <a:lnTo>
                    <a:pt x="134169" y="72081"/>
                  </a:lnTo>
                  <a:lnTo>
                    <a:pt x="136897" y="109068"/>
                  </a:lnTo>
                  <a:lnTo>
                    <a:pt x="137983" y="139384"/>
                  </a:lnTo>
                  <a:lnTo>
                    <a:pt x="143237" y="149433"/>
                  </a:lnTo>
                  <a:lnTo>
                    <a:pt x="151026" y="158976"/>
                  </a:lnTo>
                  <a:lnTo>
                    <a:pt x="152331" y="158675"/>
                  </a:lnTo>
                  <a:lnTo>
                    <a:pt x="156038" y="156085"/>
                  </a:lnTo>
                  <a:lnTo>
                    <a:pt x="167640" y="137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1" name="SMARTInkShape-1009"/>
            <p:cNvSpPr/>
            <p:nvPr>
              <p:custDataLst>
                <p:tags r:id="rId12"/>
              </p:custDataLst>
            </p:nvPr>
          </p:nvSpPr>
          <p:spPr>
            <a:xfrm>
              <a:off x="7246620" y="65379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2" name="SMARTInkShape-1010"/>
            <p:cNvSpPr/>
            <p:nvPr>
              <p:custDataLst>
                <p:tags r:id="rId13"/>
              </p:custDataLst>
            </p:nvPr>
          </p:nvSpPr>
          <p:spPr>
            <a:xfrm>
              <a:off x="7320573" y="6589106"/>
              <a:ext cx="444208" cy="223175"/>
            </a:xfrm>
            <a:custGeom>
              <a:avLst/>
              <a:gdLst/>
              <a:ahLst/>
              <a:cxnLst/>
              <a:rect l="0" t="0" r="0" b="0"/>
              <a:pathLst>
                <a:path w="444208" h="223175">
                  <a:moveTo>
                    <a:pt x="78447" y="9814"/>
                  </a:moveTo>
                  <a:lnTo>
                    <a:pt x="78447" y="9814"/>
                  </a:lnTo>
                  <a:lnTo>
                    <a:pt x="46179" y="36845"/>
                  </a:lnTo>
                  <a:lnTo>
                    <a:pt x="8812" y="69407"/>
                  </a:lnTo>
                  <a:lnTo>
                    <a:pt x="148" y="91912"/>
                  </a:lnTo>
                  <a:lnTo>
                    <a:pt x="0" y="99259"/>
                  </a:lnTo>
                  <a:lnTo>
                    <a:pt x="4353" y="111939"/>
                  </a:lnTo>
                  <a:lnTo>
                    <a:pt x="12279" y="124552"/>
                  </a:lnTo>
                  <a:lnTo>
                    <a:pt x="28080" y="137697"/>
                  </a:lnTo>
                  <a:lnTo>
                    <a:pt x="48848" y="148270"/>
                  </a:lnTo>
                  <a:lnTo>
                    <a:pt x="84704" y="153344"/>
                  </a:lnTo>
                  <a:lnTo>
                    <a:pt x="115202" y="153376"/>
                  </a:lnTo>
                  <a:lnTo>
                    <a:pt x="148980" y="147553"/>
                  </a:lnTo>
                  <a:lnTo>
                    <a:pt x="184008" y="133103"/>
                  </a:lnTo>
                  <a:lnTo>
                    <a:pt x="221387" y="118368"/>
                  </a:lnTo>
                  <a:lnTo>
                    <a:pt x="237751" y="102021"/>
                  </a:lnTo>
                  <a:lnTo>
                    <a:pt x="234209" y="97435"/>
                  </a:lnTo>
                  <a:lnTo>
                    <a:pt x="230084" y="95324"/>
                  </a:lnTo>
                  <a:lnTo>
                    <a:pt x="227798" y="94761"/>
                  </a:lnTo>
                  <a:lnTo>
                    <a:pt x="217199" y="88621"/>
                  </a:lnTo>
                  <a:lnTo>
                    <a:pt x="208977" y="87173"/>
                  </a:lnTo>
                  <a:lnTo>
                    <a:pt x="194828" y="90403"/>
                  </a:lnTo>
                  <a:lnTo>
                    <a:pt x="172084" y="101498"/>
                  </a:lnTo>
                  <a:lnTo>
                    <a:pt x="160161" y="111462"/>
                  </a:lnTo>
                  <a:lnTo>
                    <a:pt x="157098" y="116516"/>
                  </a:lnTo>
                  <a:lnTo>
                    <a:pt x="155130" y="126658"/>
                  </a:lnTo>
                  <a:lnTo>
                    <a:pt x="157120" y="131736"/>
                  </a:lnTo>
                  <a:lnTo>
                    <a:pt x="159980" y="136814"/>
                  </a:lnTo>
                  <a:lnTo>
                    <a:pt x="161250" y="141893"/>
                  </a:lnTo>
                  <a:lnTo>
                    <a:pt x="166331" y="146974"/>
                  </a:lnTo>
                  <a:lnTo>
                    <a:pt x="173387" y="151207"/>
                  </a:lnTo>
                  <a:lnTo>
                    <a:pt x="182965" y="153590"/>
                  </a:lnTo>
                  <a:lnTo>
                    <a:pt x="201786" y="154462"/>
                  </a:lnTo>
                  <a:lnTo>
                    <a:pt x="207489" y="152277"/>
                  </a:lnTo>
                  <a:lnTo>
                    <a:pt x="218049" y="143977"/>
                  </a:lnTo>
                  <a:lnTo>
                    <a:pt x="225738" y="132633"/>
                  </a:lnTo>
                  <a:lnTo>
                    <a:pt x="229334" y="122593"/>
                  </a:lnTo>
                  <a:lnTo>
                    <a:pt x="230836" y="101486"/>
                  </a:lnTo>
                  <a:lnTo>
                    <a:pt x="230847" y="119172"/>
                  </a:lnTo>
                  <a:lnTo>
                    <a:pt x="238937" y="130740"/>
                  </a:lnTo>
                  <a:lnTo>
                    <a:pt x="248013" y="140847"/>
                  </a:lnTo>
                  <a:lnTo>
                    <a:pt x="280459" y="157084"/>
                  </a:lnTo>
                  <a:lnTo>
                    <a:pt x="294101" y="163604"/>
                  </a:lnTo>
                  <a:lnTo>
                    <a:pt x="308067" y="164807"/>
                  </a:lnTo>
                  <a:lnTo>
                    <a:pt x="337728" y="158681"/>
                  </a:lnTo>
                  <a:lnTo>
                    <a:pt x="369622" y="138554"/>
                  </a:lnTo>
                  <a:lnTo>
                    <a:pt x="383118" y="127145"/>
                  </a:lnTo>
                  <a:lnTo>
                    <a:pt x="405579" y="94484"/>
                  </a:lnTo>
                  <a:lnTo>
                    <a:pt x="418932" y="68767"/>
                  </a:lnTo>
                  <a:lnTo>
                    <a:pt x="426985" y="33784"/>
                  </a:lnTo>
                  <a:lnTo>
                    <a:pt x="428380" y="14188"/>
                  </a:lnTo>
                  <a:lnTo>
                    <a:pt x="426036" y="9343"/>
                  </a:lnTo>
                  <a:lnTo>
                    <a:pt x="416657" y="1702"/>
                  </a:lnTo>
                  <a:lnTo>
                    <a:pt x="412294" y="172"/>
                  </a:lnTo>
                  <a:lnTo>
                    <a:pt x="408537" y="0"/>
                  </a:lnTo>
                  <a:lnTo>
                    <a:pt x="405188" y="731"/>
                  </a:lnTo>
                  <a:lnTo>
                    <a:pt x="402108" y="3758"/>
                  </a:lnTo>
                  <a:lnTo>
                    <a:pt x="396427" y="13896"/>
                  </a:lnTo>
                  <a:lnTo>
                    <a:pt x="391965" y="41947"/>
                  </a:lnTo>
                  <a:lnTo>
                    <a:pt x="393341" y="76965"/>
                  </a:lnTo>
                  <a:lnTo>
                    <a:pt x="401515" y="112637"/>
                  </a:lnTo>
                  <a:lnTo>
                    <a:pt x="408792" y="142256"/>
                  </a:lnTo>
                  <a:lnTo>
                    <a:pt x="418835" y="176522"/>
                  </a:lnTo>
                  <a:lnTo>
                    <a:pt x="431511" y="211386"/>
                  </a:lnTo>
                  <a:lnTo>
                    <a:pt x="436589" y="217935"/>
                  </a:lnTo>
                  <a:lnTo>
                    <a:pt x="444207" y="223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3" name="SMARTInkShape-1011"/>
            <p:cNvSpPr/>
            <p:nvPr>
              <p:custDataLst>
                <p:tags r:id="rId14"/>
              </p:custDataLst>
            </p:nvPr>
          </p:nvSpPr>
          <p:spPr>
            <a:xfrm>
              <a:off x="7589520" y="6553200"/>
              <a:ext cx="228601" cy="197987"/>
            </a:xfrm>
            <a:custGeom>
              <a:avLst/>
              <a:gdLst/>
              <a:ahLst/>
              <a:cxnLst/>
              <a:rect l="0" t="0" r="0" b="0"/>
              <a:pathLst>
                <a:path w="228601" h="197987">
                  <a:moveTo>
                    <a:pt x="0" y="0"/>
                  </a:moveTo>
                  <a:lnTo>
                    <a:pt x="0" y="0"/>
                  </a:lnTo>
                  <a:lnTo>
                    <a:pt x="32362" y="8091"/>
                  </a:lnTo>
                  <a:lnTo>
                    <a:pt x="68668" y="17167"/>
                  </a:lnTo>
                  <a:lnTo>
                    <a:pt x="106039" y="34748"/>
                  </a:lnTo>
                  <a:lnTo>
                    <a:pt x="140640" y="59545"/>
                  </a:lnTo>
                  <a:lnTo>
                    <a:pt x="174896" y="97347"/>
                  </a:lnTo>
                  <a:lnTo>
                    <a:pt x="184412" y="109306"/>
                  </a:lnTo>
                  <a:lnTo>
                    <a:pt x="193682" y="129470"/>
                  </a:lnTo>
                  <a:lnTo>
                    <a:pt x="196148" y="141081"/>
                  </a:lnTo>
                  <a:lnTo>
                    <a:pt x="194986" y="149627"/>
                  </a:lnTo>
                  <a:lnTo>
                    <a:pt x="192494" y="157094"/>
                  </a:lnTo>
                  <a:lnTo>
                    <a:pt x="190515" y="194662"/>
                  </a:lnTo>
                  <a:lnTo>
                    <a:pt x="190500" y="197986"/>
                  </a:lnTo>
                  <a:lnTo>
                    <a:pt x="196585" y="191163"/>
                  </a:lnTo>
                  <a:lnTo>
                    <a:pt x="227891" y="153170"/>
                  </a:lnTo>
                  <a:lnTo>
                    <a:pt x="2286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4" name="SMARTInkShape-1012"/>
            <p:cNvSpPr/>
            <p:nvPr>
              <p:custDataLst>
                <p:tags r:id="rId15"/>
              </p:custDataLst>
            </p:nvPr>
          </p:nvSpPr>
          <p:spPr>
            <a:xfrm>
              <a:off x="7873343" y="6568440"/>
              <a:ext cx="74318" cy="188892"/>
            </a:xfrm>
            <a:custGeom>
              <a:avLst/>
              <a:gdLst/>
              <a:ahLst/>
              <a:cxnLst/>
              <a:rect l="0" t="0" r="0" b="0"/>
              <a:pathLst>
                <a:path w="74318" h="188892">
                  <a:moveTo>
                    <a:pt x="43837" y="91440"/>
                  </a:moveTo>
                  <a:lnTo>
                    <a:pt x="43837" y="91440"/>
                  </a:lnTo>
                  <a:lnTo>
                    <a:pt x="7650" y="123854"/>
                  </a:lnTo>
                  <a:lnTo>
                    <a:pt x="2353" y="132940"/>
                  </a:lnTo>
                  <a:lnTo>
                    <a:pt x="0" y="142622"/>
                  </a:lnTo>
                  <a:lnTo>
                    <a:pt x="1212" y="150312"/>
                  </a:lnTo>
                  <a:lnTo>
                    <a:pt x="8888" y="166193"/>
                  </a:lnTo>
                  <a:lnTo>
                    <a:pt x="15886" y="173488"/>
                  </a:lnTo>
                  <a:lnTo>
                    <a:pt x="38244" y="186879"/>
                  </a:lnTo>
                  <a:lnTo>
                    <a:pt x="45020" y="188891"/>
                  </a:lnTo>
                  <a:lnTo>
                    <a:pt x="48012" y="188580"/>
                  </a:lnTo>
                  <a:lnTo>
                    <a:pt x="57453" y="183798"/>
                  </a:lnTo>
                  <a:lnTo>
                    <a:pt x="62642" y="175061"/>
                  </a:lnTo>
                  <a:lnTo>
                    <a:pt x="65495" y="161748"/>
                  </a:lnTo>
                  <a:lnTo>
                    <a:pt x="64280" y="126506"/>
                  </a:lnTo>
                  <a:lnTo>
                    <a:pt x="58360" y="98162"/>
                  </a:lnTo>
                  <a:lnTo>
                    <a:pt x="52821" y="66333"/>
                  </a:lnTo>
                  <a:lnTo>
                    <a:pt x="52573" y="38502"/>
                  </a:lnTo>
                  <a:lnTo>
                    <a:pt x="55623" y="26707"/>
                  </a:lnTo>
                  <a:lnTo>
                    <a:pt x="74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5" name="SMARTInkShape-1013"/>
            <p:cNvSpPr/>
            <p:nvPr>
              <p:custDataLst>
                <p:tags r:id="rId16"/>
              </p:custDataLst>
            </p:nvPr>
          </p:nvSpPr>
          <p:spPr>
            <a:xfrm>
              <a:off x="8034834" y="6594327"/>
              <a:ext cx="217627" cy="187474"/>
            </a:xfrm>
            <a:custGeom>
              <a:avLst/>
              <a:gdLst/>
              <a:ahLst/>
              <a:cxnLst/>
              <a:rect l="0" t="0" r="0" b="0"/>
              <a:pathLst>
                <a:path w="217627" h="187474">
                  <a:moveTo>
                    <a:pt x="19506" y="19833"/>
                  </a:moveTo>
                  <a:lnTo>
                    <a:pt x="19506" y="19833"/>
                  </a:lnTo>
                  <a:lnTo>
                    <a:pt x="9033" y="56490"/>
                  </a:lnTo>
                  <a:lnTo>
                    <a:pt x="3838" y="77791"/>
                  </a:lnTo>
                  <a:lnTo>
                    <a:pt x="407" y="83127"/>
                  </a:lnTo>
                  <a:lnTo>
                    <a:pt x="0" y="84889"/>
                  </a:lnTo>
                  <a:lnTo>
                    <a:pt x="576" y="86064"/>
                  </a:lnTo>
                  <a:lnTo>
                    <a:pt x="3536" y="87949"/>
                  </a:lnTo>
                  <a:lnTo>
                    <a:pt x="3942" y="85949"/>
                  </a:lnTo>
                  <a:lnTo>
                    <a:pt x="8306" y="54880"/>
                  </a:lnTo>
                  <a:lnTo>
                    <a:pt x="18915" y="38213"/>
                  </a:lnTo>
                  <a:lnTo>
                    <a:pt x="44881" y="12292"/>
                  </a:lnTo>
                  <a:lnTo>
                    <a:pt x="58723" y="3781"/>
                  </a:lnTo>
                  <a:lnTo>
                    <a:pt x="73342" y="0"/>
                  </a:lnTo>
                  <a:lnTo>
                    <a:pt x="95854" y="1915"/>
                  </a:lnTo>
                  <a:lnTo>
                    <a:pt x="118609" y="15935"/>
                  </a:lnTo>
                  <a:lnTo>
                    <a:pt x="156671" y="53061"/>
                  </a:lnTo>
                  <a:lnTo>
                    <a:pt x="177270" y="81607"/>
                  </a:lnTo>
                  <a:lnTo>
                    <a:pt x="191840" y="111514"/>
                  </a:lnTo>
                  <a:lnTo>
                    <a:pt x="208393" y="147916"/>
                  </a:lnTo>
                  <a:lnTo>
                    <a:pt x="217626" y="187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SMARTInkShape-Group288"/>
          <p:cNvGrpSpPr/>
          <p:nvPr/>
        </p:nvGrpSpPr>
        <p:grpSpPr>
          <a:xfrm>
            <a:off x="7627620" y="4831080"/>
            <a:ext cx="1350930" cy="1203962"/>
            <a:chOff x="7627620" y="4831080"/>
            <a:chExt cx="1350930" cy="1203962"/>
          </a:xfrm>
        </p:grpSpPr>
        <p:sp>
          <p:nvSpPr>
            <p:cNvPr id="506" name="SMARTInkShape-1488"/>
            <p:cNvSpPr/>
            <p:nvPr>
              <p:custDataLst>
                <p:tags r:id="rId145"/>
              </p:custDataLst>
            </p:nvPr>
          </p:nvSpPr>
          <p:spPr>
            <a:xfrm>
              <a:off x="8206740" y="5601863"/>
              <a:ext cx="771810" cy="433179"/>
            </a:xfrm>
            <a:custGeom>
              <a:avLst/>
              <a:gdLst/>
              <a:ahLst/>
              <a:cxnLst/>
              <a:rect l="0" t="0" r="0" b="0"/>
              <a:pathLst>
                <a:path w="771810" h="433179">
                  <a:moveTo>
                    <a:pt x="0" y="433178"/>
                  </a:moveTo>
                  <a:lnTo>
                    <a:pt x="0" y="433178"/>
                  </a:lnTo>
                  <a:lnTo>
                    <a:pt x="22578" y="421888"/>
                  </a:lnTo>
                  <a:lnTo>
                    <a:pt x="56602" y="403606"/>
                  </a:lnTo>
                  <a:lnTo>
                    <a:pt x="85834" y="384192"/>
                  </a:lnTo>
                  <a:lnTo>
                    <a:pt x="112938" y="362016"/>
                  </a:lnTo>
                  <a:lnTo>
                    <a:pt x="140788" y="338050"/>
                  </a:lnTo>
                  <a:lnTo>
                    <a:pt x="172921" y="313288"/>
                  </a:lnTo>
                  <a:lnTo>
                    <a:pt x="205027" y="289751"/>
                  </a:lnTo>
                  <a:lnTo>
                    <a:pt x="247598" y="258820"/>
                  </a:lnTo>
                  <a:lnTo>
                    <a:pt x="297145" y="222959"/>
                  </a:lnTo>
                  <a:lnTo>
                    <a:pt x="337796" y="193125"/>
                  </a:lnTo>
                  <a:lnTo>
                    <a:pt x="372518" y="167309"/>
                  </a:lnTo>
                  <a:lnTo>
                    <a:pt x="403284" y="144171"/>
                  </a:lnTo>
                  <a:lnTo>
                    <a:pt x="430570" y="124513"/>
                  </a:lnTo>
                  <a:lnTo>
                    <a:pt x="455533" y="107175"/>
                  </a:lnTo>
                  <a:lnTo>
                    <a:pt x="478948" y="91381"/>
                  </a:lnTo>
                  <a:lnTo>
                    <a:pt x="500486" y="77466"/>
                  </a:lnTo>
                  <a:lnTo>
                    <a:pt x="520771" y="64804"/>
                  </a:lnTo>
                  <a:lnTo>
                    <a:pt x="540221" y="52974"/>
                  </a:lnTo>
                  <a:lnTo>
                    <a:pt x="577635" y="33058"/>
                  </a:lnTo>
                  <a:lnTo>
                    <a:pt x="613174" y="17433"/>
                  </a:lnTo>
                  <a:lnTo>
                    <a:pt x="645901" y="7666"/>
                  </a:lnTo>
                  <a:lnTo>
                    <a:pt x="672865" y="2761"/>
                  </a:lnTo>
                  <a:lnTo>
                    <a:pt x="707085" y="0"/>
                  </a:lnTo>
                  <a:lnTo>
                    <a:pt x="726588" y="1047"/>
                  </a:lnTo>
                  <a:lnTo>
                    <a:pt x="758477" y="16072"/>
                  </a:lnTo>
                  <a:lnTo>
                    <a:pt x="766924" y="23713"/>
                  </a:lnTo>
                  <a:lnTo>
                    <a:pt x="770364" y="28120"/>
                  </a:lnTo>
                  <a:lnTo>
                    <a:pt x="771809" y="32753"/>
                  </a:lnTo>
                  <a:lnTo>
                    <a:pt x="769621" y="52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489"/>
            <p:cNvSpPr/>
            <p:nvPr>
              <p:custDataLst>
                <p:tags r:id="rId146"/>
              </p:custDataLst>
            </p:nvPr>
          </p:nvSpPr>
          <p:spPr>
            <a:xfrm>
              <a:off x="8282940" y="5220055"/>
              <a:ext cx="601973" cy="473966"/>
            </a:xfrm>
            <a:custGeom>
              <a:avLst/>
              <a:gdLst/>
              <a:ahLst/>
              <a:cxnLst/>
              <a:rect l="0" t="0" r="0" b="0"/>
              <a:pathLst>
                <a:path w="601973" h="473966">
                  <a:moveTo>
                    <a:pt x="0" y="197765"/>
                  </a:moveTo>
                  <a:lnTo>
                    <a:pt x="0" y="197765"/>
                  </a:lnTo>
                  <a:lnTo>
                    <a:pt x="2258" y="224858"/>
                  </a:lnTo>
                  <a:lnTo>
                    <a:pt x="4046" y="246307"/>
                  </a:lnTo>
                  <a:lnTo>
                    <a:pt x="7777" y="268226"/>
                  </a:lnTo>
                  <a:lnTo>
                    <a:pt x="12805" y="290459"/>
                  </a:lnTo>
                  <a:lnTo>
                    <a:pt x="18697" y="312901"/>
                  </a:lnTo>
                  <a:lnTo>
                    <a:pt x="27501" y="349125"/>
                  </a:lnTo>
                  <a:lnTo>
                    <a:pt x="34236" y="379337"/>
                  </a:lnTo>
                  <a:lnTo>
                    <a:pt x="40051" y="406874"/>
                  </a:lnTo>
                  <a:lnTo>
                    <a:pt x="52131" y="438088"/>
                  </a:lnTo>
                  <a:lnTo>
                    <a:pt x="66146" y="464460"/>
                  </a:lnTo>
                  <a:lnTo>
                    <a:pt x="74835" y="472365"/>
                  </a:lnTo>
                  <a:lnTo>
                    <a:pt x="79523" y="473965"/>
                  </a:lnTo>
                  <a:lnTo>
                    <a:pt x="89248" y="473485"/>
                  </a:lnTo>
                  <a:lnTo>
                    <a:pt x="93366" y="471326"/>
                  </a:lnTo>
                  <a:lnTo>
                    <a:pt x="100198" y="464409"/>
                  </a:lnTo>
                  <a:lnTo>
                    <a:pt x="122404" y="426943"/>
                  </a:lnTo>
                  <a:lnTo>
                    <a:pt x="142335" y="391954"/>
                  </a:lnTo>
                  <a:lnTo>
                    <a:pt x="157508" y="362452"/>
                  </a:lnTo>
                  <a:lnTo>
                    <a:pt x="182195" y="328226"/>
                  </a:lnTo>
                  <a:lnTo>
                    <a:pt x="194723" y="301523"/>
                  </a:lnTo>
                  <a:lnTo>
                    <a:pt x="195856" y="297417"/>
                  </a:lnTo>
                  <a:lnTo>
                    <a:pt x="195764" y="293833"/>
                  </a:lnTo>
                  <a:lnTo>
                    <a:pt x="190227" y="276689"/>
                  </a:lnTo>
                  <a:lnTo>
                    <a:pt x="179970" y="259784"/>
                  </a:lnTo>
                  <a:lnTo>
                    <a:pt x="176706" y="256891"/>
                  </a:lnTo>
                  <a:lnTo>
                    <a:pt x="168564" y="253676"/>
                  </a:lnTo>
                  <a:lnTo>
                    <a:pt x="158508" y="251867"/>
                  </a:lnTo>
                  <a:lnTo>
                    <a:pt x="155625" y="253306"/>
                  </a:lnTo>
                  <a:lnTo>
                    <a:pt x="147523" y="263423"/>
                  </a:lnTo>
                  <a:lnTo>
                    <a:pt x="130601" y="299085"/>
                  </a:lnTo>
                  <a:lnTo>
                    <a:pt x="125779" y="324076"/>
                  </a:lnTo>
                  <a:lnTo>
                    <a:pt x="123635" y="351270"/>
                  </a:lnTo>
                  <a:lnTo>
                    <a:pt x="122683" y="377468"/>
                  </a:lnTo>
                  <a:lnTo>
                    <a:pt x="122146" y="411971"/>
                  </a:lnTo>
                  <a:lnTo>
                    <a:pt x="126032" y="435553"/>
                  </a:lnTo>
                  <a:lnTo>
                    <a:pt x="132546" y="449219"/>
                  </a:lnTo>
                  <a:lnTo>
                    <a:pt x="137366" y="453456"/>
                  </a:lnTo>
                  <a:lnTo>
                    <a:pt x="142332" y="455339"/>
                  </a:lnTo>
                  <a:lnTo>
                    <a:pt x="147359" y="456175"/>
                  </a:lnTo>
                  <a:lnTo>
                    <a:pt x="149886" y="454704"/>
                  </a:lnTo>
                  <a:lnTo>
                    <a:pt x="162283" y="442437"/>
                  </a:lnTo>
                  <a:lnTo>
                    <a:pt x="166609" y="439619"/>
                  </a:lnTo>
                  <a:lnTo>
                    <a:pt x="169492" y="436048"/>
                  </a:lnTo>
                  <a:lnTo>
                    <a:pt x="180836" y="402236"/>
                  </a:lnTo>
                  <a:lnTo>
                    <a:pt x="189060" y="365238"/>
                  </a:lnTo>
                  <a:lnTo>
                    <a:pt x="190374" y="330276"/>
                  </a:lnTo>
                  <a:lnTo>
                    <a:pt x="190489" y="320615"/>
                  </a:lnTo>
                  <a:lnTo>
                    <a:pt x="194542" y="324005"/>
                  </a:lnTo>
                  <a:lnTo>
                    <a:pt x="196529" y="332612"/>
                  </a:lnTo>
                  <a:lnTo>
                    <a:pt x="203147" y="365258"/>
                  </a:lnTo>
                  <a:lnTo>
                    <a:pt x="209444" y="392992"/>
                  </a:lnTo>
                  <a:lnTo>
                    <a:pt x="218671" y="407512"/>
                  </a:lnTo>
                  <a:lnTo>
                    <a:pt x="223621" y="413188"/>
                  </a:lnTo>
                  <a:lnTo>
                    <a:pt x="226127" y="414193"/>
                  </a:lnTo>
                  <a:lnTo>
                    <a:pt x="228646" y="414018"/>
                  </a:lnTo>
                  <a:lnTo>
                    <a:pt x="233700" y="411564"/>
                  </a:lnTo>
                  <a:lnTo>
                    <a:pt x="250428" y="396644"/>
                  </a:lnTo>
                  <a:lnTo>
                    <a:pt x="267688" y="363203"/>
                  </a:lnTo>
                  <a:lnTo>
                    <a:pt x="277518" y="341923"/>
                  </a:lnTo>
                  <a:lnTo>
                    <a:pt x="289151" y="316731"/>
                  </a:lnTo>
                  <a:lnTo>
                    <a:pt x="306595" y="281966"/>
                  </a:lnTo>
                  <a:lnTo>
                    <a:pt x="318298" y="257201"/>
                  </a:lnTo>
                  <a:lnTo>
                    <a:pt x="325733" y="225912"/>
                  </a:lnTo>
                  <a:lnTo>
                    <a:pt x="334330" y="189139"/>
                  </a:lnTo>
                  <a:lnTo>
                    <a:pt x="334858" y="181796"/>
                  </a:lnTo>
                  <a:lnTo>
                    <a:pt x="334152" y="179499"/>
                  </a:lnTo>
                  <a:lnTo>
                    <a:pt x="332835" y="177967"/>
                  </a:lnTo>
                  <a:lnTo>
                    <a:pt x="331109" y="176947"/>
                  </a:lnTo>
                  <a:lnTo>
                    <a:pt x="329113" y="177113"/>
                  </a:lnTo>
                  <a:lnTo>
                    <a:pt x="324637" y="179555"/>
                  </a:lnTo>
                  <a:lnTo>
                    <a:pt x="314865" y="194106"/>
                  </a:lnTo>
                  <a:lnTo>
                    <a:pt x="302247" y="226362"/>
                  </a:lnTo>
                  <a:lnTo>
                    <a:pt x="292944" y="264437"/>
                  </a:lnTo>
                  <a:lnTo>
                    <a:pt x="290563" y="295319"/>
                  </a:lnTo>
                  <a:lnTo>
                    <a:pt x="290703" y="329211"/>
                  </a:lnTo>
                  <a:lnTo>
                    <a:pt x="295650" y="362018"/>
                  </a:lnTo>
                  <a:lnTo>
                    <a:pt x="296160" y="368227"/>
                  </a:lnTo>
                  <a:lnTo>
                    <a:pt x="298193" y="373213"/>
                  </a:lnTo>
                  <a:lnTo>
                    <a:pt x="304968" y="381011"/>
                  </a:lnTo>
                  <a:lnTo>
                    <a:pt x="311366" y="385040"/>
                  </a:lnTo>
                  <a:lnTo>
                    <a:pt x="319727" y="387310"/>
                  </a:lnTo>
                  <a:lnTo>
                    <a:pt x="334184" y="388077"/>
                  </a:lnTo>
                  <a:lnTo>
                    <a:pt x="348408" y="384164"/>
                  </a:lnTo>
                  <a:lnTo>
                    <a:pt x="363347" y="373596"/>
                  </a:lnTo>
                  <a:lnTo>
                    <a:pt x="382605" y="341616"/>
                  </a:lnTo>
                  <a:lnTo>
                    <a:pt x="391027" y="325199"/>
                  </a:lnTo>
                  <a:lnTo>
                    <a:pt x="400528" y="293003"/>
                  </a:lnTo>
                  <a:lnTo>
                    <a:pt x="408704" y="259944"/>
                  </a:lnTo>
                  <a:lnTo>
                    <a:pt x="413915" y="233020"/>
                  </a:lnTo>
                  <a:lnTo>
                    <a:pt x="416796" y="206379"/>
                  </a:lnTo>
                  <a:lnTo>
                    <a:pt x="418076" y="179580"/>
                  </a:lnTo>
                  <a:lnTo>
                    <a:pt x="418646" y="150737"/>
                  </a:lnTo>
                  <a:lnTo>
                    <a:pt x="418898" y="123241"/>
                  </a:lnTo>
                  <a:lnTo>
                    <a:pt x="419010" y="96910"/>
                  </a:lnTo>
                  <a:lnTo>
                    <a:pt x="419075" y="59133"/>
                  </a:lnTo>
                  <a:lnTo>
                    <a:pt x="419093" y="27806"/>
                  </a:lnTo>
                  <a:lnTo>
                    <a:pt x="419945" y="8742"/>
                  </a:lnTo>
                  <a:lnTo>
                    <a:pt x="421356" y="5710"/>
                  </a:lnTo>
                  <a:lnTo>
                    <a:pt x="426407" y="0"/>
                  </a:lnTo>
                  <a:lnTo>
                    <a:pt x="431939" y="37828"/>
                  </a:lnTo>
                  <a:lnTo>
                    <a:pt x="433629" y="67308"/>
                  </a:lnTo>
                  <a:lnTo>
                    <a:pt x="434129" y="102479"/>
                  </a:lnTo>
                  <a:lnTo>
                    <a:pt x="434277" y="139710"/>
                  </a:lnTo>
                  <a:lnTo>
                    <a:pt x="434320" y="175859"/>
                  </a:lnTo>
                  <a:lnTo>
                    <a:pt x="434336" y="211688"/>
                  </a:lnTo>
                  <a:lnTo>
                    <a:pt x="436596" y="233217"/>
                  </a:lnTo>
                  <a:lnTo>
                    <a:pt x="441254" y="260071"/>
                  </a:lnTo>
                  <a:lnTo>
                    <a:pt x="441932" y="273373"/>
                  </a:lnTo>
                  <a:lnTo>
                    <a:pt x="445997" y="273790"/>
                  </a:lnTo>
                  <a:lnTo>
                    <a:pt x="447191" y="273002"/>
                  </a:lnTo>
                  <a:lnTo>
                    <a:pt x="447988" y="271630"/>
                  </a:lnTo>
                  <a:lnTo>
                    <a:pt x="449107" y="265653"/>
                  </a:lnTo>
                  <a:lnTo>
                    <a:pt x="448672" y="246624"/>
                  </a:lnTo>
                  <a:lnTo>
                    <a:pt x="443012" y="212415"/>
                  </a:lnTo>
                  <a:lnTo>
                    <a:pt x="446943" y="181699"/>
                  </a:lnTo>
                  <a:lnTo>
                    <a:pt x="452642" y="146598"/>
                  </a:lnTo>
                  <a:lnTo>
                    <a:pt x="456696" y="119010"/>
                  </a:lnTo>
                  <a:lnTo>
                    <a:pt x="463995" y="103048"/>
                  </a:lnTo>
                  <a:lnTo>
                    <a:pt x="464269" y="103294"/>
                  </a:lnTo>
                  <a:lnTo>
                    <a:pt x="464818" y="141389"/>
                  </a:lnTo>
                  <a:lnTo>
                    <a:pt x="473108" y="173251"/>
                  </a:lnTo>
                  <a:lnTo>
                    <a:pt x="486500" y="210280"/>
                  </a:lnTo>
                  <a:lnTo>
                    <a:pt x="491672" y="211794"/>
                  </a:lnTo>
                  <a:lnTo>
                    <a:pt x="512868" y="212934"/>
                  </a:lnTo>
                  <a:lnTo>
                    <a:pt x="518066" y="210716"/>
                  </a:lnTo>
                  <a:lnTo>
                    <a:pt x="532346" y="198348"/>
                  </a:lnTo>
                  <a:lnTo>
                    <a:pt x="537164" y="189275"/>
                  </a:lnTo>
                  <a:lnTo>
                    <a:pt x="540999" y="179598"/>
                  </a:lnTo>
                  <a:lnTo>
                    <a:pt x="563507" y="144402"/>
                  </a:lnTo>
                  <a:lnTo>
                    <a:pt x="579087" y="111685"/>
                  </a:lnTo>
                  <a:lnTo>
                    <a:pt x="585731" y="87714"/>
                  </a:lnTo>
                  <a:lnTo>
                    <a:pt x="586292" y="81685"/>
                  </a:lnTo>
                  <a:lnTo>
                    <a:pt x="587288" y="79738"/>
                  </a:lnTo>
                  <a:lnTo>
                    <a:pt x="588798" y="78440"/>
                  </a:lnTo>
                  <a:lnTo>
                    <a:pt x="594264" y="75890"/>
                  </a:lnTo>
                  <a:lnTo>
                    <a:pt x="600912" y="82410"/>
                  </a:lnTo>
                  <a:lnTo>
                    <a:pt x="601664" y="87198"/>
                  </a:lnTo>
                  <a:lnTo>
                    <a:pt x="601972" y="116202"/>
                  </a:lnTo>
                  <a:lnTo>
                    <a:pt x="599720" y="121440"/>
                  </a:lnTo>
                  <a:lnTo>
                    <a:pt x="580021" y="143384"/>
                  </a:lnTo>
                  <a:lnTo>
                    <a:pt x="543215" y="167145"/>
                  </a:lnTo>
                  <a:lnTo>
                    <a:pt x="505836" y="195199"/>
                  </a:lnTo>
                  <a:lnTo>
                    <a:pt x="501959" y="196625"/>
                  </a:lnTo>
                  <a:lnTo>
                    <a:pt x="495689" y="197698"/>
                  </a:lnTo>
                  <a:lnTo>
                    <a:pt x="499460" y="201790"/>
                  </a:lnTo>
                  <a:lnTo>
                    <a:pt x="500614" y="202142"/>
                  </a:lnTo>
                  <a:lnTo>
                    <a:pt x="501383" y="201530"/>
                  </a:lnTo>
                  <a:lnTo>
                    <a:pt x="502921" y="197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490"/>
            <p:cNvSpPr/>
            <p:nvPr>
              <p:custDataLst>
                <p:tags r:id="rId147"/>
              </p:custDataLst>
            </p:nvPr>
          </p:nvSpPr>
          <p:spPr>
            <a:xfrm>
              <a:off x="8055690" y="5458111"/>
              <a:ext cx="210337" cy="365652"/>
            </a:xfrm>
            <a:custGeom>
              <a:avLst/>
              <a:gdLst/>
              <a:ahLst/>
              <a:cxnLst/>
              <a:rect l="0" t="0" r="0" b="0"/>
              <a:pathLst>
                <a:path w="210337" h="365652">
                  <a:moveTo>
                    <a:pt x="21510" y="81630"/>
                  </a:moveTo>
                  <a:lnTo>
                    <a:pt x="21510" y="81630"/>
                  </a:lnTo>
                  <a:lnTo>
                    <a:pt x="21510" y="115496"/>
                  </a:lnTo>
                  <a:lnTo>
                    <a:pt x="21510" y="142306"/>
                  </a:lnTo>
                  <a:lnTo>
                    <a:pt x="23203" y="166107"/>
                  </a:lnTo>
                  <a:lnTo>
                    <a:pt x="26025" y="187901"/>
                  </a:lnTo>
                  <a:lnTo>
                    <a:pt x="29599" y="208357"/>
                  </a:lnTo>
                  <a:lnTo>
                    <a:pt x="35830" y="242375"/>
                  </a:lnTo>
                  <a:lnTo>
                    <a:pt x="41421" y="271606"/>
                  </a:lnTo>
                  <a:lnTo>
                    <a:pt x="46729" y="298708"/>
                  </a:lnTo>
                  <a:lnTo>
                    <a:pt x="57034" y="336740"/>
                  </a:lnTo>
                  <a:lnTo>
                    <a:pt x="62987" y="349881"/>
                  </a:lnTo>
                  <a:lnTo>
                    <a:pt x="62707" y="351903"/>
                  </a:lnTo>
                  <a:lnTo>
                    <a:pt x="61675" y="353252"/>
                  </a:lnTo>
                  <a:lnTo>
                    <a:pt x="60987" y="353305"/>
                  </a:lnTo>
                  <a:lnTo>
                    <a:pt x="60527" y="352493"/>
                  </a:lnTo>
                  <a:lnTo>
                    <a:pt x="49414" y="321313"/>
                  </a:lnTo>
                  <a:lnTo>
                    <a:pt x="40114" y="298992"/>
                  </a:lnTo>
                  <a:lnTo>
                    <a:pt x="28832" y="272257"/>
                  </a:lnTo>
                  <a:lnTo>
                    <a:pt x="20464" y="251049"/>
                  </a:lnTo>
                  <a:lnTo>
                    <a:pt x="8909" y="218451"/>
                  </a:lnTo>
                  <a:lnTo>
                    <a:pt x="3210" y="190417"/>
                  </a:lnTo>
                  <a:lnTo>
                    <a:pt x="0" y="153091"/>
                  </a:lnTo>
                  <a:lnTo>
                    <a:pt x="1307" y="118325"/>
                  </a:lnTo>
                  <a:lnTo>
                    <a:pt x="9335" y="80787"/>
                  </a:lnTo>
                  <a:lnTo>
                    <a:pt x="30394" y="46593"/>
                  </a:lnTo>
                  <a:lnTo>
                    <a:pt x="53996" y="21776"/>
                  </a:lnTo>
                  <a:lnTo>
                    <a:pt x="68968" y="11847"/>
                  </a:lnTo>
                  <a:lnTo>
                    <a:pt x="101659" y="832"/>
                  </a:lnTo>
                  <a:lnTo>
                    <a:pt x="113859" y="0"/>
                  </a:lnTo>
                  <a:lnTo>
                    <a:pt x="129400" y="4290"/>
                  </a:lnTo>
                  <a:lnTo>
                    <a:pt x="136630" y="8592"/>
                  </a:lnTo>
                  <a:lnTo>
                    <a:pt x="138897" y="11771"/>
                  </a:lnTo>
                  <a:lnTo>
                    <a:pt x="141414" y="19819"/>
                  </a:lnTo>
                  <a:lnTo>
                    <a:pt x="140276" y="29041"/>
                  </a:lnTo>
                  <a:lnTo>
                    <a:pt x="129467" y="61565"/>
                  </a:lnTo>
                  <a:lnTo>
                    <a:pt x="116903" y="92429"/>
                  </a:lnTo>
                  <a:lnTo>
                    <a:pt x="97488" y="128731"/>
                  </a:lnTo>
                  <a:lnTo>
                    <a:pt x="77345" y="164217"/>
                  </a:lnTo>
                  <a:lnTo>
                    <a:pt x="69228" y="178282"/>
                  </a:lnTo>
                  <a:lnTo>
                    <a:pt x="67823" y="184116"/>
                  </a:lnTo>
                  <a:lnTo>
                    <a:pt x="67625" y="183819"/>
                  </a:lnTo>
                  <a:lnTo>
                    <a:pt x="67308" y="177262"/>
                  </a:lnTo>
                  <a:lnTo>
                    <a:pt x="75344" y="166221"/>
                  </a:lnTo>
                  <a:lnTo>
                    <a:pt x="107102" y="143914"/>
                  </a:lnTo>
                  <a:lnTo>
                    <a:pt x="124670" y="137620"/>
                  </a:lnTo>
                  <a:lnTo>
                    <a:pt x="151860" y="136339"/>
                  </a:lnTo>
                  <a:lnTo>
                    <a:pt x="166649" y="139246"/>
                  </a:lnTo>
                  <a:lnTo>
                    <a:pt x="185212" y="149688"/>
                  </a:lnTo>
                  <a:lnTo>
                    <a:pt x="197391" y="163507"/>
                  </a:lnTo>
                  <a:lnTo>
                    <a:pt x="208244" y="183348"/>
                  </a:lnTo>
                  <a:lnTo>
                    <a:pt x="210336" y="193442"/>
                  </a:lnTo>
                  <a:lnTo>
                    <a:pt x="205596" y="225886"/>
                  </a:lnTo>
                  <a:lnTo>
                    <a:pt x="198067" y="254946"/>
                  </a:lnTo>
                  <a:lnTo>
                    <a:pt x="180783" y="292848"/>
                  </a:lnTo>
                  <a:lnTo>
                    <a:pt x="157016" y="329091"/>
                  </a:lnTo>
                  <a:lnTo>
                    <a:pt x="134018" y="363807"/>
                  </a:lnTo>
                  <a:lnTo>
                    <a:pt x="131228" y="365421"/>
                  </a:lnTo>
                  <a:lnTo>
                    <a:pt x="128522" y="365651"/>
                  </a:lnTo>
                  <a:lnTo>
                    <a:pt x="125872" y="364957"/>
                  </a:lnTo>
                  <a:lnTo>
                    <a:pt x="124105" y="361954"/>
                  </a:lnTo>
                  <a:lnTo>
                    <a:pt x="119010" y="332112"/>
                  </a:lnTo>
                  <a:lnTo>
                    <a:pt x="112950" y="29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491"/>
            <p:cNvSpPr/>
            <p:nvPr>
              <p:custDataLst>
                <p:tags r:id="rId148"/>
              </p:custDataLst>
            </p:nvPr>
          </p:nvSpPr>
          <p:spPr>
            <a:xfrm>
              <a:off x="8420100" y="4876800"/>
              <a:ext cx="219791" cy="449581"/>
            </a:xfrm>
            <a:custGeom>
              <a:avLst/>
              <a:gdLst/>
              <a:ahLst/>
              <a:cxnLst/>
              <a:rect l="0" t="0" r="0" b="0"/>
              <a:pathLst>
                <a:path w="219791" h="449581">
                  <a:moveTo>
                    <a:pt x="144780" y="0"/>
                  </a:moveTo>
                  <a:lnTo>
                    <a:pt x="144780" y="0"/>
                  </a:lnTo>
                  <a:lnTo>
                    <a:pt x="118397" y="36930"/>
                  </a:lnTo>
                  <a:lnTo>
                    <a:pt x="110151" y="58356"/>
                  </a:lnTo>
                  <a:lnTo>
                    <a:pt x="107366" y="76721"/>
                  </a:lnTo>
                  <a:lnTo>
                    <a:pt x="107984" y="79087"/>
                  </a:lnTo>
                  <a:lnTo>
                    <a:pt x="109243" y="80664"/>
                  </a:lnTo>
                  <a:lnTo>
                    <a:pt x="112899" y="82418"/>
                  </a:lnTo>
                  <a:lnTo>
                    <a:pt x="124610" y="83636"/>
                  </a:lnTo>
                  <a:lnTo>
                    <a:pt x="140215" y="67585"/>
                  </a:lnTo>
                  <a:lnTo>
                    <a:pt x="152834" y="49470"/>
                  </a:lnTo>
                  <a:lnTo>
                    <a:pt x="157890" y="33378"/>
                  </a:lnTo>
                  <a:lnTo>
                    <a:pt x="160446" y="18855"/>
                  </a:lnTo>
                  <a:lnTo>
                    <a:pt x="168226" y="7832"/>
                  </a:lnTo>
                  <a:lnTo>
                    <a:pt x="174848" y="459"/>
                  </a:lnTo>
                  <a:lnTo>
                    <a:pt x="179183" y="4181"/>
                  </a:lnTo>
                  <a:lnTo>
                    <a:pt x="188233" y="19954"/>
                  </a:lnTo>
                  <a:lnTo>
                    <a:pt x="200696" y="53961"/>
                  </a:lnTo>
                  <a:lnTo>
                    <a:pt x="209981" y="89179"/>
                  </a:lnTo>
                  <a:lnTo>
                    <a:pt x="214950" y="123731"/>
                  </a:lnTo>
                  <a:lnTo>
                    <a:pt x="219790" y="158872"/>
                  </a:lnTo>
                  <a:lnTo>
                    <a:pt x="214661" y="196357"/>
                  </a:lnTo>
                  <a:lnTo>
                    <a:pt x="207066" y="227138"/>
                  </a:lnTo>
                  <a:lnTo>
                    <a:pt x="193621" y="261845"/>
                  </a:lnTo>
                  <a:lnTo>
                    <a:pt x="173927" y="294801"/>
                  </a:lnTo>
                  <a:lnTo>
                    <a:pt x="152005" y="331000"/>
                  </a:lnTo>
                  <a:lnTo>
                    <a:pt x="128575" y="367690"/>
                  </a:lnTo>
                  <a:lnTo>
                    <a:pt x="101409" y="399540"/>
                  </a:lnTo>
                  <a:lnTo>
                    <a:pt x="66787" y="431228"/>
                  </a:lnTo>
                  <a:lnTo>
                    <a:pt x="46617" y="441424"/>
                  </a:lnTo>
                  <a:lnTo>
                    <a:pt x="10463" y="447969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492"/>
            <p:cNvSpPr/>
            <p:nvPr>
              <p:custDataLst>
                <p:tags r:id="rId149"/>
              </p:custDataLst>
            </p:nvPr>
          </p:nvSpPr>
          <p:spPr>
            <a:xfrm>
              <a:off x="8377690" y="4924907"/>
              <a:ext cx="126231" cy="133810"/>
            </a:xfrm>
            <a:custGeom>
              <a:avLst/>
              <a:gdLst/>
              <a:ahLst/>
              <a:cxnLst/>
              <a:rect l="0" t="0" r="0" b="0"/>
              <a:pathLst>
                <a:path w="126231" h="133810">
                  <a:moveTo>
                    <a:pt x="4310" y="73813"/>
                  </a:moveTo>
                  <a:lnTo>
                    <a:pt x="4310" y="73813"/>
                  </a:lnTo>
                  <a:lnTo>
                    <a:pt x="19173" y="111317"/>
                  </a:lnTo>
                  <a:lnTo>
                    <a:pt x="19585" y="133809"/>
                  </a:lnTo>
                  <a:lnTo>
                    <a:pt x="19561" y="130442"/>
                  </a:lnTo>
                  <a:lnTo>
                    <a:pt x="17297" y="126357"/>
                  </a:lnTo>
                  <a:lnTo>
                    <a:pt x="8945" y="116836"/>
                  </a:lnTo>
                  <a:lnTo>
                    <a:pt x="6370" y="107327"/>
                  </a:lnTo>
                  <a:lnTo>
                    <a:pt x="2232" y="71822"/>
                  </a:lnTo>
                  <a:lnTo>
                    <a:pt x="0" y="57688"/>
                  </a:lnTo>
                  <a:lnTo>
                    <a:pt x="7620" y="20356"/>
                  </a:lnTo>
                  <a:lnTo>
                    <a:pt x="14699" y="5668"/>
                  </a:lnTo>
                  <a:lnTo>
                    <a:pt x="19652" y="1193"/>
                  </a:lnTo>
                  <a:lnTo>
                    <a:pt x="22159" y="0"/>
                  </a:lnTo>
                  <a:lnTo>
                    <a:pt x="29458" y="931"/>
                  </a:lnTo>
                  <a:lnTo>
                    <a:pt x="37500" y="4168"/>
                  </a:lnTo>
                  <a:lnTo>
                    <a:pt x="43897" y="8429"/>
                  </a:lnTo>
                  <a:lnTo>
                    <a:pt x="52257" y="19633"/>
                  </a:lnTo>
                  <a:lnTo>
                    <a:pt x="67782" y="55123"/>
                  </a:lnTo>
                  <a:lnTo>
                    <a:pt x="76487" y="92993"/>
                  </a:lnTo>
                  <a:lnTo>
                    <a:pt x="82239" y="117125"/>
                  </a:lnTo>
                  <a:lnTo>
                    <a:pt x="84203" y="120468"/>
                  </a:lnTo>
                  <a:lnTo>
                    <a:pt x="86359" y="122696"/>
                  </a:lnTo>
                  <a:lnTo>
                    <a:pt x="91012" y="125172"/>
                  </a:lnTo>
                  <a:lnTo>
                    <a:pt x="102436" y="126566"/>
                  </a:lnTo>
                  <a:lnTo>
                    <a:pt x="106135" y="124222"/>
                  </a:lnTo>
                  <a:lnTo>
                    <a:pt x="112500" y="114843"/>
                  </a:lnTo>
                  <a:lnTo>
                    <a:pt x="126230" y="81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493"/>
            <p:cNvSpPr/>
            <p:nvPr>
              <p:custDataLst>
                <p:tags r:id="rId150"/>
              </p:custDataLst>
            </p:nvPr>
          </p:nvSpPr>
          <p:spPr>
            <a:xfrm>
              <a:off x="8321040" y="48310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494"/>
            <p:cNvSpPr/>
            <p:nvPr>
              <p:custDataLst>
                <p:tags r:id="rId151"/>
              </p:custDataLst>
            </p:nvPr>
          </p:nvSpPr>
          <p:spPr>
            <a:xfrm>
              <a:off x="8282940" y="4953000"/>
              <a:ext cx="30481" cy="167642"/>
            </a:xfrm>
            <a:custGeom>
              <a:avLst/>
              <a:gdLst/>
              <a:ahLst/>
              <a:cxnLst/>
              <a:rect l="0" t="0" r="0" b="0"/>
              <a:pathLst>
                <a:path w="30481" h="167642">
                  <a:moveTo>
                    <a:pt x="0" y="0"/>
                  </a:moveTo>
                  <a:lnTo>
                    <a:pt x="0" y="0"/>
                  </a:lnTo>
                  <a:lnTo>
                    <a:pt x="4515" y="22577"/>
                  </a:lnTo>
                  <a:lnTo>
                    <a:pt x="10473" y="54908"/>
                  </a:lnTo>
                  <a:lnTo>
                    <a:pt x="13827" y="86542"/>
                  </a:lnTo>
                  <a:lnTo>
                    <a:pt x="19098" y="122446"/>
                  </a:lnTo>
                  <a:lnTo>
                    <a:pt x="26575" y="157080"/>
                  </a:lnTo>
                  <a:lnTo>
                    <a:pt x="30480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495"/>
            <p:cNvSpPr/>
            <p:nvPr>
              <p:custDataLst>
                <p:tags r:id="rId152"/>
              </p:custDataLst>
            </p:nvPr>
          </p:nvSpPr>
          <p:spPr>
            <a:xfrm>
              <a:off x="7627620" y="4870627"/>
              <a:ext cx="599399" cy="409885"/>
            </a:xfrm>
            <a:custGeom>
              <a:avLst/>
              <a:gdLst/>
              <a:ahLst/>
              <a:cxnLst/>
              <a:rect l="0" t="0" r="0" b="0"/>
              <a:pathLst>
                <a:path w="599399" h="409885">
                  <a:moveTo>
                    <a:pt x="0" y="21414"/>
                  </a:moveTo>
                  <a:lnTo>
                    <a:pt x="0" y="21414"/>
                  </a:lnTo>
                  <a:lnTo>
                    <a:pt x="8090" y="49729"/>
                  </a:lnTo>
                  <a:lnTo>
                    <a:pt x="16578" y="77178"/>
                  </a:lnTo>
                  <a:lnTo>
                    <a:pt x="25149" y="105463"/>
                  </a:lnTo>
                  <a:lnTo>
                    <a:pt x="31778" y="132147"/>
                  </a:lnTo>
                  <a:lnTo>
                    <a:pt x="37549" y="158117"/>
                  </a:lnTo>
                  <a:lnTo>
                    <a:pt x="42934" y="184617"/>
                  </a:lnTo>
                  <a:lnTo>
                    <a:pt x="48150" y="213328"/>
                  </a:lnTo>
                  <a:lnTo>
                    <a:pt x="51033" y="240764"/>
                  </a:lnTo>
                  <a:lnTo>
                    <a:pt x="54914" y="277753"/>
                  </a:lnTo>
                  <a:lnTo>
                    <a:pt x="59766" y="312500"/>
                  </a:lnTo>
                  <a:lnTo>
                    <a:pt x="66834" y="347017"/>
                  </a:lnTo>
                  <a:lnTo>
                    <a:pt x="66957" y="357472"/>
                  </a:lnTo>
                  <a:lnTo>
                    <a:pt x="63960" y="367272"/>
                  </a:lnTo>
                  <a:lnTo>
                    <a:pt x="64654" y="368826"/>
                  </a:lnTo>
                  <a:lnTo>
                    <a:pt x="68351" y="371751"/>
                  </a:lnTo>
                  <a:lnTo>
                    <a:pt x="68567" y="342541"/>
                  </a:lnTo>
                  <a:lnTo>
                    <a:pt x="69422" y="308473"/>
                  </a:lnTo>
                  <a:lnTo>
                    <a:pt x="74663" y="277024"/>
                  </a:lnTo>
                  <a:lnTo>
                    <a:pt x="86491" y="239365"/>
                  </a:lnTo>
                  <a:lnTo>
                    <a:pt x="91499" y="232580"/>
                  </a:lnTo>
                  <a:lnTo>
                    <a:pt x="97567" y="228225"/>
                  </a:lnTo>
                  <a:lnTo>
                    <a:pt x="106709" y="231516"/>
                  </a:lnTo>
                  <a:lnTo>
                    <a:pt x="116096" y="237853"/>
                  </a:lnTo>
                  <a:lnTo>
                    <a:pt x="132089" y="259747"/>
                  </a:lnTo>
                  <a:lnTo>
                    <a:pt x="146988" y="287922"/>
                  </a:lnTo>
                  <a:lnTo>
                    <a:pt x="169091" y="305654"/>
                  </a:lnTo>
                  <a:lnTo>
                    <a:pt x="177034" y="308609"/>
                  </a:lnTo>
                  <a:lnTo>
                    <a:pt x="181522" y="309396"/>
                  </a:lnTo>
                  <a:lnTo>
                    <a:pt x="184514" y="309075"/>
                  </a:lnTo>
                  <a:lnTo>
                    <a:pt x="186509" y="308015"/>
                  </a:lnTo>
                  <a:lnTo>
                    <a:pt x="187839" y="306460"/>
                  </a:lnTo>
                  <a:lnTo>
                    <a:pt x="200448" y="297884"/>
                  </a:lnTo>
                  <a:lnTo>
                    <a:pt x="209088" y="281476"/>
                  </a:lnTo>
                  <a:lnTo>
                    <a:pt x="212798" y="259685"/>
                  </a:lnTo>
                  <a:lnTo>
                    <a:pt x="213249" y="243834"/>
                  </a:lnTo>
                  <a:lnTo>
                    <a:pt x="206789" y="218402"/>
                  </a:lnTo>
                  <a:lnTo>
                    <a:pt x="205593" y="216239"/>
                  </a:lnTo>
                  <a:lnTo>
                    <a:pt x="203948" y="214797"/>
                  </a:lnTo>
                  <a:lnTo>
                    <a:pt x="199270" y="212483"/>
                  </a:lnTo>
                  <a:lnTo>
                    <a:pt x="192134" y="249585"/>
                  </a:lnTo>
                  <a:lnTo>
                    <a:pt x="193242" y="280366"/>
                  </a:lnTo>
                  <a:lnTo>
                    <a:pt x="196675" y="310935"/>
                  </a:lnTo>
                  <a:lnTo>
                    <a:pt x="197157" y="321108"/>
                  </a:lnTo>
                  <a:lnTo>
                    <a:pt x="211238" y="343700"/>
                  </a:lnTo>
                  <a:lnTo>
                    <a:pt x="231044" y="362771"/>
                  </a:lnTo>
                  <a:lnTo>
                    <a:pt x="245490" y="368425"/>
                  </a:lnTo>
                  <a:lnTo>
                    <a:pt x="257555" y="368116"/>
                  </a:lnTo>
                  <a:lnTo>
                    <a:pt x="263144" y="366849"/>
                  </a:lnTo>
                  <a:lnTo>
                    <a:pt x="273869" y="358667"/>
                  </a:lnTo>
                  <a:lnTo>
                    <a:pt x="294552" y="332717"/>
                  </a:lnTo>
                  <a:lnTo>
                    <a:pt x="309706" y="297049"/>
                  </a:lnTo>
                  <a:lnTo>
                    <a:pt x="322434" y="265737"/>
                  </a:lnTo>
                  <a:lnTo>
                    <a:pt x="329007" y="239221"/>
                  </a:lnTo>
                  <a:lnTo>
                    <a:pt x="334750" y="212762"/>
                  </a:lnTo>
                  <a:lnTo>
                    <a:pt x="340125" y="186043"/>
                  </a:lnTo>
                  <a:lnTo>
                    <a:pt x="345335" y="157235"/>
                  </a:lnTo>
                  <a:lnTo>
                    <a:pt x="350473" y="129757"/>
                  </a:lnTo>
                  <a:lnTo>
                    <a:pt x="354733" y="102586"/>
                  </a:lnTo>
                  <a:lnTo>
                    <a:pt x="356626" y="73577"/>
                  </a:lnTo>
                  <a:lnTo>
                    <a:pt x="361736" y="40820"/>
                  </a:lnTo>
                  <a:lnTo>
                    <a:pt x="358846" y="3435"/>
                  </a:lnTo>
                  <a:lnTo>
                    <a:pt x="358349" y="0"/>
                  </a:lnTo>
                  <a:lnTo>
                    <a:pt x="354157" y="7072"/>
                  </a:lnTo>
                  <a:lnTo>
                    <a:pt x="340452" y="42291"/>
                  </a:lnTo>
                  <a:lnTo>
                    <a:pt x="333345" y="66252"/>
                  </a:lnTo>
                  <a:lnTo>
                    <a:pt x="330187" y="96657"/>
                  </a:lnTo>
                  <a:lnTo>
                    <a:pt x="326525" y="129926"/>
                  </a:lnTo>
                  <a:lnTo>
                    <a:pt x="322923" y="163622"/>
                  </a:lnTo>
                  <a:lnTo>
                    <a:pt x="321321" y="195530"/>
                  </a:lnTo>
                  <a:lnTo>
                    <a:pt x="322867" y="222129"/>
                  </a:lnTo>
                  <a:lnTo>
                    <a:pt x="328497" y="253887"/>
                  </a:lnTo>
                  <a:lnTo>
                    <a:pt x="337985" y="283327"/>
                  </a:lnTo>
                  <a:lnTo>
                    <a:pt x="349534" y="300147"/>
                  </a:lnTo>
                  <a:lnTo>
                    <a:pt x="363681" y="311811"/>
                  </a:lnTo>
                  <a:lnTo>
                    <a:pt x="368607" y="313225"/>
                  </a:lnTo>
                  <a:lnTo>
                    <a:pt x="393740" y="311437"/>
                  </a:lnTo>
                  <a:lnTo>
                    <a:pt x="403877" y="306663"/>
                  </a:lnTo>
                  <a:lnTo>
                    <a:pt x="439422" y="275161"/>
                  </a:lnTo>
                  <a:lnTo>
                    <a:pt x="450614" y="256053"/>
                  </a:lnTo>
                  <a:lnTo>
                    <a:pt x="462830" y="221604"/>
                  </a:lnTo>
                  <a:lnTo>
                    <a:pt x="476155" y="189463"/>
                  </a:lnTo>
                  <a:lnTo>
                    <a:pt x="480017" y="174842"/>
                  </a:lnTo>
                  <a:lnTo>
                    <a:pt x="490019" y="159630"/>
                  </a:lnTo>
                  <a:lnTo>
                    <a:pt x="491781" y="158432"/>
                  </a:lnTo>
                  <a:lnTo>
                    <a:pt x="494605" y="158545"/>
                  </a:lnTo>
                  <a:lnTo>
                    <a:pt x="500399" y="177664"/>
                  </a:lnTo>
                  <a:lnTo>
                    <a:pt x="502423" y="215433"/>
                  </a:lnTo>
                  <a:lnTo>
                    <a:pt x="502773" y="251056"/>
                  </a:lnTo>
                  <a:lnTo>
                    <a:pt x="505135" y="288422"/>
                  </a:lnTo>
                  <a:lnTo>
                    <a:pt x="508938" y="324047"/>
                  </a:lnTo>
                  <a:lnTo>
                    <a:pt x="512323" y="353793"/>
                  </a:lnTo>
                  <a:lnTo>
                    <a:pt x="523679" y="391611"/>
                  </a:lnTo>
                  <a:lnTo>
                    <a:pt x="525693" y="398459"/>
                  </a:lnTo>
                  <a:lnTo>
                    <a:pt x="533297" y="409884"/>
                  </a:lnTo>
                  <a:lnTo>
                    <a:pt x="533392" y="399415"/>
                  </a:lnTo>
                  <a:lnTo>
                    <a:pt x="526468" y="374226"/>
                  </a:lnTo>
                  <a:lnTo>
                    <a:pt x="522851" y="353989"/>
                  </a:lnTo>
                  <a:lnTo>
                    <a:pt x="518749" y="329491"/>
                  </a:lnTo>
                  <a:lnTo>
                    <a:pt x="515166" y="308078"/>
                  </a:lnTo>
                  <a:lnTo>
                    <a:pt x="508927" y="270739"/>
                  </a:lnTo>
                  <a:lnTo>
                    <a:pt x="507847" y="239469"/>
                  </a:lnTo>
                  <a:lnTo>
                    <a:pt x="510190" y="212307"/>
                  </a:lnTo>
                  <a:lnTo>
                    <a:pt x="516269" y="178822"/>
                  </a:lnTo>
                  <a:lnTo>
                    <a:pt x="524279" y="153285"/>
                  </a:lnTo>
                  <a:lnTo>
                    <a:pt x="546573" y="123655"/>
                  </a:lnTo>
                  <a:lnTo>
                    <a:pt x="561480" y="112008"/>
                  </a:lnTo>
                  <a:lnTo>
                    <a:pt x="572576" y="107240"/>
                  </a:lnTo>
                  <a:lnTo>
                    <a:pt x="575604" y="107418"/>
                  </a:lnTo>
                  <a:lnTo>
                    <a:pt x="581226" y="109873"/>
                  </a:lnTo>
                  <a:lnTo>
                    <a:pt x="593195" y="120059"/>
                  </a:lnTo>
                  <a:lnTo>
                    <a:pt x="598076" y="126781"/>
                  </a:lnTo>
                  <a:lnTo>
                    <a:pt x="599377" y="129758"/>
                  </a:lnTo>
                  <a:lnTo>
                    <a:pt x="599398" y="132590"/>
                  </a:lnTo>
                  <a:lnTo>
                    <a:pt x="584183" y="167497"/>
                  </a:lnTo>
                  <a:lnTo>
                    <a:pt x="555766" y="204464"/>
                  </a:lnTo>
                  <a:lnTo>
                    <a:pt x="528589" y="242416"/>
                  </a:lnTo>
                  <a:lnTo>
                    <a:pt x="501908" y="277510"/>
                  </a:lnTo>
                  <a:lnTo>
                    <a:pt x="495879" y="293743"/>
                  </a:lnTo>
                  <a:lnTo>
                    <a:pt x="499516" y="287053"/>
                  </a:lnTo>
                  <a:lnTo>
                    <a:pt x="510540" y="250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289"/>
          <p:cNvGrpSpPr/>
          <p:nvPr/>
        </p:nvGrpSpPr>
        <p:grpSpPr>
          <a:xfrm>
            <a:off x="5730241" y="5074920"/>
            <a:ext cx="1798320" cy="530244"/>
            <a:chOff x="5730241" y="5074920"/>
            <a:chExt cx="1798320" cy="530244"/>
          </a:xfrm>
        </p:grpSpPr>
        <p:sp>
          <p:nvSpPr>
            <p:cNvPr id="515" name="SMARTInkShape-1496"/>
            <p:cNvSpPr/>
            <p:nvPr>
              <p:custDataLst>
                <p:tags r:id="rId139"/>
              </p:custDataLst>
            </p:nvPr>
          </p:nvSpPr>
          <p:spPr>
            <a:xfrm>
              <a:off x="7262621" y="5074920"/>
              <a:ext cx="265940" cy="272322"/>
            </a:xfrm>
            <a:custGeom>
              <a:avLst/>
              <a:gdLst/>
              <a:ahLst/>
              <a:cxnLst/>
              <a:rect l="0" t="0" r="0" b="0"/>
              <a:pathLst>
                <a:path w="265940" h="272322">
                  <a:moveTo>
                    <a:pt x="22099" y="7621"/>
                  </a:moveTo>
                  <a:lnTo>
                    <a:pt x="22099" y="7621"/>
                  </a:lnTo>
                  <a:lnTo>
                    <a:pt x="30189" y="44027"/>
                  </a:lnTo>
                  <a:lnTo>
                    <a:pt x="38677" y="73189"/>
                  </a:lnTo>
                  <a:lnTo>
                    <a:pt x="47248" y="100262"/>
                  </a:lnTo>
                  <a:lnTo>
                    <a:pt x="53877" y="126406"/>
                  </a:lnTo>
                  <a:lnTo>
                    <a:pt x="61905" y="152136"/>
                  </a:lnTo>
                  <a:lnTo>
                    <a:pt x="71429" y="185907"/>
                  </a:lnTo>
                  <a:lnTo>
                    <a:pt x="78692" y="220073"/>
                  </a:lnTo>
                  <a:lnTo>
                    <a:pt x="82676" y="256014"/>
                  </a:lnTo>
                  <a:lnTo>
                    <a:pt x="83024" y="272321"/>
                  </a:lnTo>
                  <a:lnTo>
                    <a:pt x="82190" y="272141"/>
                  </a:lnTo>
                  <a:lnTo>
                    <a:pt x="79004" y="269683"/>
                  </a:lnTo>
                  <a:lnTo>
                    <a:pt x="70059" y="254276"/>
                  </a:lnTo>
                  <a:lnTo>
                    <a:pt x="53574" y="220347"/>
                  </a:lnTo>
                  <a:lnTo>
                    <a:pt x="43467" y="189842"/>
                  </a:lnTo>
                  <a:lnTo>
                    <a:pt x="35110" y="158038"/>
                  </a:lnTo>
                  <a:lnTo>
                    <a:pt x="24701" y="123880"/>
                  </a:lnTo>
                  <a:lnTo>
                    <a:pt x="19586" y="111220"/>
                  </a:lnTo>
                  <a:lnTo>
                    <a:pt x="16191" y="108014"/>
                  </a:lnTo>
                  <a:lnTo>
                    <a:pt x="12233" y="106722"/>
                  </a:lnTo>
                  <a:lnTo>
                    <a:pt x="7902" y="106708"/>
                  </a:lnTo>
                  <a:lnTo>
                    <a:pt x="5014" y="107545"/>
                  </a:lnTo>
                  <a:lnTo>
                    <a:pt x="3090" y="108951"/>
                  </a:lnTo>
                  <a:lnTo>
                    <a:pt x="1806" y="110734"/>
                  </a:lnTo>
                  <a:lnTo>
                    <a:pt x="0" y="121335"/>
                  </a:lnTo>
                  <a:lnTo>
                    <a:pt x="235" y="140086"/>
                  </a:lnTo>
                  <a:lnTo>
                    <a:pt x="5367" y="154208"/>
                  </a:lnTo>
                  <a:lnTo>
                    <a:pt x="9865" y="161106"/>
                  </a:lnTo>
                  <a:lnTo>
                    <a:pt x="21203" y="169749"/>
                  </a:lnTo>
                  <a:lnTo>
                    <a:pt x="35286" y="173627"/>
                  </a:lnTo>
                  <a:lnTo>
                    <a:pt x="60452" y="174091"/>
                  </a:lnTo>
                  <a:lnTo>
                    <a:pt x="91883" y="164613"/>
                  </a:lnTo>
                  <a:lnTo>
                    <a:pt x="127481" y="147914"/>
                  </a:lnTo>
                  <a:lnTo>
                    <a:pt x="157934" y="127364"/>
                  </a:lnTo>
                  <a:lnTo>
                    <a:pt x="190851" y="101049"/>
                  </a:lnTo>
                  <a:lnTo>
                    <a:pt x="222947" y="66715"/>
                  </a:lnTo>
                  <a:lnTo>
                    <a:pt x="246991" y="35289"/>
                  </a:lnTo>
                  <a:lnTo>
                    <a:pt x="2659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497"/>
            <p:cNvSpPr/>
            <p:nvPr>
              <p:custDataLst>
                <p:tags r:id="rId140"/>
              </p:custDataLst>
            </p:nvPr>
          </p:nvSpPr>
          <p:spPr>
            <a:xfrm>
              <a:off x="6690360" y="5166239"/>
              <a:ext cx="433563" cy="438925"/>
            </a:xfrm>
            <a:custGeom>
              <a:avLst/>
              <a:gdLst/>
              <a:ahLst/>
              <a:cxnLst/>
              <a:rect l="0" t="0" r="0" b="0"/>
              <a:pathLst>
                <a:path w="433563" h="438925">
                  <a:moveTo>
                    <a:pt x="0" y="106802"/>
                  </a:moveTo>
                  <a:lnTo>
                    <a:pt x="0" y="106802"/>
                  </a:lnTo>
                  <a:lnTo>
                    <a:pt x="16181" y="135117"/>
                  </a:lnTo>
                  <a:lnTo>
                    <a:pt x="32892" y="167365"/>
                  </a:lnTo>
                  <a:lnTo>
                    <a:pt x="37415" y="191270"/>
                  </a:lnTo>
                  <a:lnTo>
                    <a:pt x="35537" y="197400"/>
                  </a:lnTo>
                  <a:lnTo>
                    <a:pt x="33852" y="200221"/>
                  </a:lnTo>
                  <a:lnTo>
                    <a:pt x="30568" y="220326"/>
                  </a:lnTo>
                  <a:lnTo>
                    <a:pt x="26438" y="188517"/>
                  </a:lnTo>
                  <a:lnTo>
                    <a:pt x="28803" y="158879"/>
                  </a:lnTo>
                  <a:lnTo>
                    <a:pt x="31676" y="132768"/>
                  </a:lnTo>
                  <a:lnTo>
                    <a:pt x="38349" y="119471"/>
                  </a:lnTo>
                  <a:lnTo>
                    <a:pt x="53732" y="107915"/>
                  </a:lnTo>
                  <a:lnTo>
                    <a:pt x="72142" y="99676"/>
                  </a:lnTo>
                  <a:lnTo>
                    <a:pt x="85967" y="98837"/>
                  </a:lnTo>
                  <a:lnTo>
                    <a:pt x="97757" y="103543"/>
                  </a:lnTo>
                  <a:lnTo>
                    <a:pt x="103271" y="107169"/>
                  </a:lnTo>
                  <a:lnTo>
                    <a:pt x="111656" y="117972"/>
                  </a:lnTo>
                  <a:lnTo>
                    <a:pt x="129307" y="152164"/>
                  </a:lnTo>
                  <a:lnTo>
                    <a:pt x="134833" y="165397"/>
                  </a:lnTo>
                  <a:lnTo>
                    <a:pt x="136973" y="171790"/>
                  </a:lnTo>
                  <a:lnTo>
                    <a:pt x="144675" y="182857"/>
                  </a:lnTo>
                  <a:lnTo>
                    <a:pt x="140703" y="182959"/>
                  </a:lnTo>
                  <a:lnTo>
                    <a:pt x="139522" y="182126"/>
                  </a:lnTo>
                  <a:lnTo>
                    <a:pt x="138735" y="180724"/>
                  </a:lnTo>
                  <a:lnTo>
                    <a:pt x="126646" y="143876"/>
                  </a:lnTo>
                  <a:lnTo>
                    <a:pt x="122853" y="108982"/>
                  </a:lnTo>
                  <a:lnTo>
                    <a:pt x="122104" y="76751"/>
                  </a:lnTo>
                  <a:lnTo>
                    <a:pt x="122849" y="62966"/>
                  </a:lnTo>
                  <a:lnTo>
                    <a:pt x="128492" y="48263"/>
                  </a:lnTo>
                  <a:lnTo>
                    <a:pt x="129688" y="48302"/>
                  </a:lnTo>
                  <a:lnTo>
                    <a:pt x="133275" y="50604"/>
                  </a:lnTo>
                  <a:lnTo>
                    <a:pt x="140054" y="64750"/>
                  </a:lnTo>
                  <a:lnTo>
                    <a:pt x="149929" y="98369"/>
                  </a:lnTo>
                  <a:lnTo>
                    <a:pt x="157500" y="128480"/>
                  </a:lnTo>
                  <a:lnTo>
                    <a:pt x="165106" y="162990"/>
                  </a:lnTo>
                  <a:lnTo>
                    <a:pt x="173003" y="200904"/>
                  </a:lnTo>
                  <a:lnTo>
                    <a:pt x="173756" y="207636"/>
                  </a:lnTo>
                  <a:lnTo>
                    <a:pt x="175951" y="212972"/>
                  </a:lnTo>
                  <a:lnTo>
                    <a:pt x="182905" y="221157"/>
                  </a:lnTo>
                  <a:lnTo>
                    <a:pt x="189382" y="225359"/>
                  </a:lnTo>
                  <a:lnTo>
                    <a:pt x="192294" y="226480"/>
                  </a:lnTo>
                  <a:lnTo>
                    <a:pt x="195083" y="225533"/>
                  </a:lnTo>
                  <a:lnTo>
                    <a:pt x="200439" y="219967"/>
                  </a:lnTo>
                  <a:lnTo>
                    <a:pt x="212260" y="203267"/>
                  </a:lnTo>
                  <a:lnTo>
                    <a:pt x="220103" y="168785"/>
                  </a:lnTo>
                  <a:lnTo>
                    <a:pt x="226672" y="131619"/>
                  </a:lnTo>
                  <a:lnTo>
                    <a:pt x="228219" y="99568"/>
                  </a:lnTo>
                  <a:lnTo>
                    <a:pt x="228567" y="72190"/>
                  </a:lnTo>
                  <a:lnTo>
                    <a:pt x="229425" y="71875"/>
                  </a:lnTo>
                  <a:lnTo>
                    <a:pt x="232635" y="73780"/>
                  </a:lnTo>
                  <a:lnTo>
                    <a:pt x="234627" y="79707"/>
                  </a:lnTo>
                  <a:lnTo>
                    <a:pt x="244369" y="115387"/>
                  </a:lnTo>
                  <a:lnTo>
                    <a:pt x="259127" y="151937"/>
                  </a:lnTo>
                  <a:lnTo>
                    <a:pt x="269249" y="168681"/>
                  </a:lnTo>
                  <a:lnTo>
                    <a:pt x="276581" y="172403"/>
                  </a:lnTo>
                  <a:lnTo>
                    <a:pt x="280908" y="173396"/>
                  </a:lnTo>
                  <a:lnTo>
                    <a:pt x="284638" y="173211"/>
                  </a:lnTo>
                  <a:lnTo>
                    <a:pt x="291042" y="170747"/>
                  </a:lnTo>
                  <a:lnTo>
                    <a:pt x="296710" y="164572"/>
                  </a:lnTo>
                  <a:lnTo>
                    <a:pt x="312379" y="134743"/>
                  </a:lnTo>
                  <a:lnTo>
                    <a:pt x="317770" y="115927"/>
                  </a:lnTo>
                  <a:lnTo>
                    <a:pt x="324978" y="83136"/>
                  </a:lnTo>
                  <a:lnTo>
                    <a:pt x="327308" y="45736"/>
                  </a:lnTo>
                  <a:lnTo>
                    <a:pt x="327612" y="9985"/>
                  </a:lnTo>
                  <a:lnTo>
                    <a:pt x="327629" y="4157"/>
                  </a:lnTo>
                  <a:lnTo>
                    <a:pt x="331026" y="1118"/>
                  </a:lnTo>
                  <a:lnTo>
                    <a:pt x="343831" y="0"/>
                  </a:lnTo>
                  <a:lnTo>
                    <a:pt x="349448" y="2580"/>
                  </a:lnTo>
                  <a:lnTo>
                    <a:pt x="366803" y="24973"/>
                  </a:lnTo>
                  <a:lnTo>
                    <a:pt x="390330" y="57899"/>
                  </a:lnTo>
                  <a:lnTo>
                    <a:pt x="403896" y="87042"/>
                  </a:lnTo>
                  <a:lnTo>
                    <a:pt x="413278" y="117127"/>
                  </a:lnTo>
                  <a:lnTo>
                    <a:pt x="425465" y="147491"/>
                  </a:lnTo>
                  <a:lnTo>
                    <a:pt x="431711" y="177936"/>
                  </a:lnTo>
                  <a:lnTo>
                    <a:pt x="433562" y="212450"/>
                  </a:lnTo>
                  <a:lnTo>
                    <a:pt x="430064" y="245443"/>
                  </a:lnTo>
                  <a:lnTo>
                    <a:pt x="423665" y="276667"/>
                  </a:lnTo>
                  <a:lnTo>
                    <a:pt x="412363" y="311413"/>
                  </a:lnTo>
                  <a:lnTo>
                    <a:pt x="394244" y="344474"/>
                  </a:lnTo>
                  <a:lnTo>
                    <a:pt x="366212" y="379903"/>
                  </a:lnTo>
                  <a:lnTo>
                    <a:pt x="347173" y="402773"/>
                  </a:lnTo>
                  <a:lnTo>
                    <a:pt x="309576" y="431427"/>
                  </a:lnTo>
                  <a:lnTo>
                    <a:pt x="298173" y="437346"/>
                  </a:lnTo>
                  <a:lnTo>
                    <a:pt x="292763" y="438924"/>
                  </a:lnTo>
                  <a:lnTo>
                    <a:pt x="288308" y="438283"/>
                  </a:lnTo>
                  <a:lnTo>
                    <a:pt x="284492" y="436162"/>
                  </a:lnTo>
                  <a:lnTo>
                    <a:pt x="281101" y="433055"/>
                  </a:lnTo>
                  <a:lnTo>
                    <a:pt x="277335" y="425087"/>
                  </a:lnTo>
                  <a:lnTo>
                    <a:pt x="276330" y="420592"/>
                  </a:lnTo>
                  <a:lnTo>
                    <a:pt x="283006" y="394039"/>
                  </a:lnTo>
                  <a:lnTo>
                    <a:pt x="288905" y="366824"/>
                  </a:lnTo>
                  <a:lnTo>
                    <a:pt x="295545" y="329379"/>
                  </a:lnTo>
                  <a:lnTo>
                    <a:pt x="297180" y="320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498"/>
            <p:cNvSpPr/>
            <p:nvPr>
              <p:custDataLst>
                <p:tags r:id="rId141"/>
              </p:custDataLst>
            </p:nvPr>
          </p:nvSpPr>
          <p:spPr>
            <a:xfrm>
              <a:off x="6537960" y="5234941"/>
              <a:ext cx="109727" cy="216264"/>
            </a:xfrm>
            <a:custGeom>
              <a:avLst/>
              <a:gdLst/>
              <a:ahLst/>
              <a:cxnLst/>
              <a:rect l="0" t="0" r="0" b="0"/>
              <a:pathLst>
                <a:path w="109727" h="216264">
                  <a:moveTo>
                    <a:pt x="0" y="15239"/>
                  </a:moveTo>
                  <a:lnTo>
                    <a:pt x="0" y="15239"/>
                  </a:lnTo>
                  <a:lnTo>
                    <a:pt x="2259" y="40075"/>
                  </a:lnTo>
                  <a:lnTo>
                    <a:pt x="5237" y="76231"/>
                  </a:lnTo>
                  <a:lnTo>
                    <a:pt x="6561" y="103589"/>
                  </a:lnTo>
                  <a:lnTo>
                    <a:pt x="7306" y="138031"/>
                  </a:lnTo>
                  <a:lnTo>
                    <a:pt x="11572" y="169685"/>
                  </a:lnTo>
                  <a:lnTo>
                    <a:pt x="20599" y="197708"/>
                  </a:lnTo>
                  <a:lnTo>
                    <a:pt x="25524" y="205838"/>
                  </a:lnTo>
                  <a:lnTo>
                    <a:pt x="37102" y="215176"/>
                  </a:lnTo>
                  <a:lnTo>
                    <a:pt x="41667" y="216263"/>
                  </a:lnTo>
                  <a:lnTo>
                    <a:pt x="51256" y="215214"/>
                  </a:lnTo>
                  <a:lnTo>
                    <a:pt x="66176" y="209863"/>
                  </a:lnTo>
                  <a:lnTo>
                    <a:pt x="81320" y="198871"/>
                  </a:lnTo>
                  <a:lnTo>
                    <a:pt x="101157" y="163461"/>
                  </a:lnTo>
                  <a:lnTo>
                    <a:pt x="109089" y="143541"/>
                  </a:lnTo>
                  <a:lnTo>
                    <a:pt x="109726" y="131247"/>
                  </a:lnTo>
                  <a:lnTo>
                    <a:pt x="100998" y="93889"/>
                  </a:lnTo>
                  <a:lnTo>
                    <a:pt x="84775" y="60111"/>
                  </a:lnTo>
                  <a:lnTo>
                    <a:pt x="70651" y="45938"/>
                  </a:lnTo>
                  <a:lnTo>
                    <a:pt x="36379" y="26407"/>
                  </a:lnTo>
                  <a:lnTo>
                    <a:pt x="29433" y="24436"/>
                  </a:lnTo>
                  <a:lnTo>
                    <a:pt x="27242" y="23064"/>
                  </a:lnTo>
                  <a:lnTo>
                    <a:pt x="25780" y="21302"/>
                  </a:lnTo>
                  <a:lnTo>
                    <a:pt x="24808" y="19281"/>
                  </a:lnTo>
                  <a:lnTo>
                    <a:pt x="25005" y="17087"/>
                  </a:lnTo>
                  <a:lnTo>
                    <a:pt x="27482" y="1239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499"/>
            <p:cNvSpPr/>
            <p:nvPr>
              <p:custDataLst>
                <p:tags r:id="rId142"/>
              </p:custDataLst>
            </p:nvPr>
          </p:nvSpPr>
          <p:spPr>
            <a:xfrm>
              <a:off x="6206617" y="5257800"/>
              <a:ext cx="316104" cy="250433"/>
            </a:xfrm>
            <a:custGeom>
              <a:avLst/>
              <a:gdLst/>
              <a:ahLst/>
              <a:cxnLst/>
              <a:rect l="0" t="0" r="0" b="0"/>
              <a:pathLst>
                <a:path w="316104" h="250433">
                  <a:moveTo>
                    <a:pt x="11303" y="0"/>
                  </a:moveTo>
                  <a:lnTo>
                    <a:pt x="11303" y="0"/>
                  </a:lnTo>
                  <a:lnTo>
                    <a:pt x="11303" y="28316"/>
                  </a:lnTo>
                  <a:lnTo>
                    <a:pt x="7258" y="66151"/>
                  </a:lnTo>
                  <a:lnTo>
                    <a:pt x="3014" y="93747"/>
                  </a:lnTo>
                  <a:lnTo>
                    <a:pt x="0" y="126332"/>
                  </a:lnTo>
                  <a:lnTo>
                    <a:pt x="381" y="146875"/>
                  </a:lnTo>
                  <a:lnTo>
                    <a:pt x="1482" y="169037"/>
                  </a:lnTo>
                  <a:lnTo>
                    <a:pt x="4962" y="202693"/>
                  </a:lnTo>
                  <a:lnTo>
                    <a:pt x="10179" y="226399"/>
                  </a:lnTo>
                  <a:lnTo>
                    <a:pt x="18141" y="239757"/>
                  </a:lnTo>
                  <a:lnTo>
                    <a:pt x="25067" y="246258"/>
                  </a:lnTo>
                  <a:lnTo>
                    <a:pt x="31813" y="249148"/>
                  </a:lnTo>
                  <a:lnTo>
                    <a:pt x="40456" y="250432"/>
                  </a:lnTo>
                  <a:lnTo>
                    <a:pt x="54842" y="247110"/>
                  </a:lnTo>
                  <a:lnTo>
                    <a:pt x="69829" y="236718"/>
                  </a:lnTo>
                  <a:lnTo>
                    <a:pt x="80948" y="222915"/>
                  </a:lnTo>
                  <a:lnTo>
                    <a:pt x="89605" y="204056"/>
                  </a:lnTo>
                  <a:lnTo>
                    <a:pt x="94397" y="167418"/>
                  </a:lnTo>
                  <a:lnTo>
                    <a:pt x="92650" y="144715"/>
                  </a:lnTo>
                  <a:lnTo>
                    <a:pt x="84475" y="110242"/>
                  </a:lnTo>
                  <a:lnTo>
                    <a:pt x="68623" y="76903"/>
                  </a:lnTo>
                  <a:lnTo>
                    <a:pt x="55849" y="53549"/>
                  </a:lnTo>
                  <a:lnTo>
                    <a:pt x="49620" y="32235"/>
                  </a:lnTo>
                  <a:lnTo>
                    <a:pt x="37718" y="16590"/>
                  </a:lnTo>
                  <a:lnTo>
                    <a:pt x="34866" y="9391"/>
                  </a:lnTo>
                  <a:lnTo>
                    <a:pt x="35478" y="8801"/>
                  </a:lnTo>
                  <a:lnTo>
                    <a:pt x="38416" y="8145"/>
                  </a:lnTo>
                  <a:lnTo>
                    <a:pt x="62699" y="7666"/>
                  </a:lnTo>
                  <a:lnTo>
                    <a:pt x="72527" y="12156"/>
                  </a:lnTo>
                  <a:lnTo>
                    <a:pt x="108796" y="40756"/>
                  </a:lnTo>
                  <a:lnTo>
                    <a:pt x="118980" y="55367"/>
                  </a:lnTo>
                  <a:lnTo>
                    <a:pt x="132416" y="90084"/>
                  </a:lnTo>
                  <a:lnTo>
                    <a:pt x="147268" y="125697"/>
                  </a:lnTo>
                  <a:lnTo>
                    <a:pt x="155188" y="158414"/>
                  </a:lnTo>
                  <a:lnTo>
                    <a:pt x="162414" y="191459"/>
                  </a:lnTo>
                  <a:lnTo>
                    <a:pt x="164295" y="214239"/>
                  </a:lnTo>
                  <a:lnTo>
                    <a:pt x="171000" y="227990"/>
                  </a:lnTo>
                  <a:lnTo>
                    <a:pt x="167182" y="224374"/>
                  </a:lnTo>
                  <a:lnTo>
                    <a:pt x="165249" y="220230"/>
                  </a:lnTo>
                  <a:lnTo>
                    <a:pt x="163839" y="189096"/>
                  </a:lnTo>
                  <a:lnTo>
                    <a:pt x="163730" y="155697"/>
                  </a:lnTo>
                  <a:lnTo>
                    <a:pt x="167756" y="126472"/>
                  </a:lnTo>
                  <a:lnTo>
                    <a:pt x="174311" y="96363"/>
                  </a:lnTo>
                  <a:lnTo>
                    <a:pt x="181615" y="74084"/>
                  </a:lnTo>
                  <a:lnTo>
                    <a:pt x="184957" y="69709"/>
                  </a:lnTo>
                  <a:lnTo>
                    <a:pt x="193188" y="64848"/>
                  </a:lnTo>
                  <a:lnTo>
                    <a:pt x="196905" y="64399"/>
                  </a:lnTo>
                  <a:lnTo>
                    <a:pt x="203297" y="66156"/>
                  </a:lnTo>
                  <a:lnTo>
                    <a:pt x="215698" y="75952"/>
                  </a:lnTo>
                  <a:lnTo>
                    <a:pt x="226052" y="93624"/>
                  </a:lnTo>
                  <a:lnTo>
                    <a:pt x="237982" y="123198"/>
                  </a:lnTo>
                  <a:lnTo>
                    <a:pt x="253510" y="160774"/>
                  </a:lnTo>
                  <a:lnTo>
                    <a:pt x="256594" y="170683"/>
                  </a:lnTo>
                  <a:lnTo>
                    <a:pt x="263731" y="178135"/>
                  </a:lnTo>
                  <a:lnTo>
                    <a:pt x="285207" y="188673"/>
                  </a:lnTo>
                  <a:lnTo>
                    <a:pt x="293813" y="189283"/>
                  </a:lnTo>
                  <a:lnTo>
                    <a:pt x="300396" y="187148"/>
                  </a:lnTo>
                  <a:lnTo>
                    <a:pt x="316103" y="175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500"/>
            <p:cNvSpPr/>
            <p:nvPr>
              <p:custDataLst>
                <p:tags r:id="rId143"/>
              </p:custDataLst>
            </p:nvPr>
          </p:nvSpPr>
          <p:spPr>
            <a:xfrm>
              <a:off x="6012576" y="5250180"/>
              <a:ext cx="144384" cy="272093"/>
            </a:xfrm>
            <a:custGeom>
              <a:avLst/>
              <a:gdLst/>
              <a:ahLst/>
              <a:cxnLst/>
              <a:rect l="0" t="0" r="0" b="0"/>
              <a:pathLst>
                <a:path w="144384" h="272093">
                  <a:moveTo>
                    <a:pt x="30083" y="0"/>
                  </a:moveTo>
                  <a:lnTo>
                    <a:pt x="30083" y="0"/>
                  </a:lnTo>
                  <a:lnTo>
                    <a:pt x="23310" y="22578"/>
                  </a:lnTo>
                  <a:lnTo>
                    <a:pt x="13527" y="56602"/>
                  </a:lnTo>
                  <a:lnTo>
                    <a:pt x="6357" y="85834"/>
                  </a:lnTo>
                  <a:lnTo>
                    <a:pt x="2605" y="112938"/>
                  </a:lnTo>
                  <a:lnTo>
                    <a:pt x="938" y="139095"/>
                  </a:lnTo>
                  <a:lnTo>
                    <a:pt x="0" y="176774"/>
                  </a:lnTo>
                  <a:lnTo>
                    <a:pt x="1415" y="209764"/>
                  </a:lnTo>
                  <a:lnTo>
                    <a:pt x="13948" y="246736"/>
                  </a:lnTo>
                  <a:lnTo>
                    <a:pt x="16787" y="253391"/>
                  </a:lnTo>
                  <a:lnTo>
                    <a:pt x="26713" y="263043"/>
                  </a:lnTo>
                  <a:lnTo>
                    <a:pt x="39593" y="269308"/>
                  </a:lnTo>
                  <a:lnTo>
                    <a:pt x="53784" y="272092"/>
                  </a:lnTo>
                  <a:lnTo>
                    <a:pt x="66299" y="268815"/>
                  </a:lnTo>
                  <a:lnTo>
                    <a:pt x="92177" y="252912"/>
                  </a:lnTo>
                  <a:lnTo>
                    <a:pt x="116512" y="220452"/>
                  </a:lnTo>
                  <a:lnTo>
                    <a:pt x="138126" y="185441"/>
                  </a:lnTo>
                  <a:lnTo>
                    <a:pt x="144383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501"/>
            <p:cNvSpPr/>
            <p:nvPr>
              <p:custDataLst>
                <p:tags r:id="rId144"/>
              </p:custDataLst>
            </p:nvPr>
          </p:nvSpPr>
          <p:spPr>
            <a:xfrm>
              <a:off x="5730241" y="5290153"/>
              <a:ext cx="251460" cy="290553"/>
            </a:xfrm>
            <a:custGeom>
              <a:avLst/>
              <a:gdLst/>
              <a:ahLst/>
              <a:cxnLst/>
              <a:rect l="0" t="0" r="0" b="0"/>
              <a:pathLst>
                <a:path w="251460" h="290553">
                  <a:moveTo>
                    <a:pt x="0" y="135288"/>
                  </a:moveTo>
                  <a:lnTo>
                    <a:pt x="0" y="135288"/>
                  </a:lnTo>
                  <a:lnTo>
                    <a:pt x="32360" y="147422"/>
                  </a:lnTo>
                  <a:lnTo>
                    <a:pt x="48666" y="143377"/>
                  </a:lnTo>
                  <a:lnTo>
                    <a:pt x="84846" y="118563"/>
                  </a:lnTo>
                  <a:lnTo>
                    <a:pt x="114980" y="86022"/>
                  </a:lnTo>
                  <a:lnTo>
                    <a:pt x="123068" y="68520"/>
                  </a:lnTo>
                  <a:lnTo>
                    <a:pt x="128261" y="40630"/>
                  </a:lnTo>
                  <a:lnTo>
                    <a:pt x="126713" y="31693"/>
                  </a:lnTo>
                  <a:lnTo>
                    <a:pt x="118821" y="15011"/>
                  </a:lnTo>
                  <a:lnTo>
                    <a:pt x="111793" y="7607"/>
                  </a:lnTo>
                  <a:lnTo>
                    <a:pt x="103871" y="2341"/>
                  </a:lnTo>
                  <a:lnTo>
                    <a:pt x="97529" y="0"/>
                  </a:lnTo>
                  <a:lnTo>
                    <a:pt x="81108" y="2727"/>
                  </a:lnTo>
                  <a:lnTo>
                    <a:pt x="64201" y="12942"/>
                  </a:lnTo>
                  <a:lnTo>
                    <a:pt x="48467" y="34784"/>
                  </a:lnTo>
                  <a:lnTo>
                    <a:pt x="33080" y="70795"/>
                  </a:lnTo>
                  <a:lnTo>
                    <a:pt x="22887" y="96746"/>
                  </a:lnTo>
                  <a:lnTo>
                    <a:pt x="14404" y="123238"/>
                  </a:lnTo>
                  <a:lnTo>
                    <a:pt x="10635" y="151944"/>
                  </a:lnTo>
                  <a:lnTo>
                    <a:pt x="11217" y="179379"/>
                  </a:lnTo>
                  <a:lnTo>
                    <a:pt x="18563" y="216367"/>
                  </a:lnTo>
                  <a:lnTo>
                    <a:pt x="32170" y="251115"/>
                  </a:lnTo>
                  <a:lnTo>
                    <a:pt x="44433" y="268855"/>
                  </a:lnTo>
                  <a:lnTo>
                    <a:pt x="62835" y="280790"/>
                  </a:lnTo>
                  <a:lnTo>
                    <a:pt x="88420" y="289689"/>
                  </a:lnTo>
                  <a:lnTo>
                    <a:pt x="105337" y="290552"/>
                  </a:lnTo>
                  <a:lnTo>
                    <a:pt x="136894" y="284208"/>
                  </a:lnTo>
                  <a:lnTo>
                    <a:pt x="173670" y="256551"/>
                  </a:lnTo>
                  <a:lnTo>
                    <a:pt x="202634" y="227474"/>
                  </a:lnTo>
                  <a:lnTo>
                    <a:pt x="226832" y="192423"/>
                  </a:lnTo>
                  <a:lnTo>
                    <a:pt x="243409" y="159460"/>
                  </a:lnTo>
                  <a:lnTo>
                    <a:pt x="251459" y="14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SMARTInkShape-1502"/>
          <p:cNvSpPr/>
          <p:nvPr>
            <p:custDataLst>
              <p:tags r:id="rId1"/>
            </p:custDataLst>
          </p:nvPr>
        </p:nvSpPr>
        <p:spPr>
          <a:xfrm>
            <a:off x="5128259" y="5501641"/>
            <a:ext cx="167642" cy="1"/>
          </a:xfrm>
          <a:custGeom>
            <a:avLst/>
            <a:gdLst/>
            <a:ahLst/>
            <a:cxnLst/>
            <a:rect l="0" t="0" r="0" b="0"/>
            <a:pathLst>
              <a:path w="167642" h="1">
                <a:moveTo>
                  <a:pt x="0" y="0"/>
                </a:moveTo>
                <a:lnTo>
                  <a:pt x="0" y="0"/>
                </a:lnTo>
                <a:lnTo>
                  <a:pt x="36408" y="0"/>
                </a:lnTo>
                <a:lnTo>
                  <a:pt x="65571" y="0"/>
                </a:lnTo>
                <a:lnTo>
                  <a:pt x="103532" y="0"/>
                </a:lnTo>
                <a:lnTo>
                  <a:pt x="136228" y="0"/>
                </a:lnTo>
                <a:lnTo>
                  <a:pt x="16764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5" name="SMARTInkShape-Group291"/>
          <p:cNvGrpSpPr/>
          <p:nvPr/>
        </p:nvGrpSpPr>
        <p:grpSpPr>
          <a:xfrm>
            <a:off x="6156959" y="4625341"/>
            <a:ext cx="38101" cy="478316"/>
            <a:chOff x="6156959" y="4625341"/>
            <a:chExt cx="38101" cy="478316"/>
          </a:xfrm>
        </p:grpSpPr>
        <p:sp>
          <p:nvSpPr>
            <p:cNvPr id="523" name="SMARTInkShape-1503"/>
            <p:cNvSpPr/>
            <p:nvPr>
              <p:custDataLst>
                <p:tags r:id="rId137"/>
              </p:custDataLst>
            </p:nvPr>
          </p:nvSpPr>
          <p:spPr>
            <a:xfrm>
              <a:off x="6156959" y="4625341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21920" y="323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504"/>
            <p:cNvSpPr/>
            <p:nvPr>
              <p:custDataLst>
                <p:tags r:id="rId138"/>
              </p:custDataLst>
            </p:nvPr>
          </p:nvSpPr>
          <p:spPr>
            <a:xfrm>
              <a:off x="6172200" y="4876800"/>
              <a:ext cx="6568" cy="226857"/>
            </a:xfrm>
            <a:custGeom>
              <a:avLst/>
              <a:gdLst/>
              <a:ahLst/>
              <a:cxnLst/>
              <a:rect l="0" t="0" r="0" b="0"/>
              <a:pathLst>
                <a:path w="6568" h="226857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63312"/>
                  </a:lnTo>
                  <a:lnTo>
                    <a:pt x="0" y="95241"/>
                  </a:lnTo>
                  <a:lnTo>
                    <a:pt x="4045" y="132831"/>
                  </a:lnTo>
                  <a:lnTo>
                    <a:pt x="1676" y="165938"/>
                  </a:lnTo>
                  <a:lnTo>
                    <a:pt x="221" y="199067"/>
                  </a:lnTo>
                  <a:lnTo>
                    <a:pt x="65" y="213170"/>
                  </a:lnTo>
                  <a:lnTo>
                    <a:pt x="2287" y="219767"/>
                  </a:lnTo>
                  <a:lnTo>
                    <a:pt x="6567" y="226856"/>
                  </a:lnTo>
                  <a:lnTo>
                    <a:pt x="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292"/>
          <p:cNvGrpSpPr/>
          <p:nvPr/>
        </p:nvGrpSpPr>
        <p:grpSpPr>
          <a:xfrm>
            <a:off x="6896100" y="4495800"/>
            <a:ext cx="731388" cy="477647"/>
            <a:chOff x="6896100" y="4495800"/>
            <a:chExt cx="731388" cy="477647"/>
          </a:xfrm>
        </p:grpSpPr>
        <p:sp>
          <p:nvSpPr>
            <p:cNvPr id="526" name="SMARTInkShape-1505"/>
            <p:cNvSpPr/>
            <p:nvPr>
              <p:custDataLst>
                <p:tags r:id="rId132"/>
              </p:custDataLst>
            </p:nvPr>
          </p:nvSpPr>
          <p:spPr>
            <a:xfrm>
              <a:off x="7483011" y="4495800"/>
              <a:ext cx="144477" cy="333992"/>
            </a:xfrm>
            <a:custGeom>
              <a:avLst/>
              <a:gdLst/>
              <a:ahLst/>
              <a:cxnLst/>
              <a:rect l="0" t="0" r="0" b="0"/>
              <a:pathLst>
                <a:path w="144477" h="333992">
                  <a:moveTo>
                    <a:pt x="60789" y="0"/>
                  </a:moveTo>
                  <a:lnTo>
                    <a:pt x="60789" y="0"/>
                  </a:lnTo>
                  <a:lnTo>
                    <a:pt x="67562" y="22577"/>
                  </a:lnTo>
                  <a:lnTo>
                    <a:pt x="78193" y="57448"/>
                  </a:lnTo>
                  <a:lnTo>
                    <a:pt x="88562" y="89879"/>
                  </a:lnTo>
                  <a:lnTo>
                    <a:pt x="98815" y="118968"/>
                  </a:lnTo>
                  <a:lnTo>
                    <a:pt x="111849" y="156888"/>
                  </a:lnTo>
                  <a:lnTo>
                    <a:pt x="121074" y="187314"/>
                  </a:lnTo>
                  <a:lnTo>
                    <a:pt x="131775" y="220351"/>
                  </a:lnTo>
                  <a:lnTo>
                    <a:pt x="144409" y="258147"/>
                  </a:lnTo>
                  <a:lnTo>
                    <a:pt x="144476" y="258457"/>
                  </a:lnTo>
                  <a:lnTo>
                    <a:pt x="110264" y="231253"/>
                  </a:lnTo>
                  <a:lnTo>
                    <a:pt x="73560" y="197280"/>
                  </a:lnTo>
                  <a:lnTo>
                    <a:pt x="58269" y="192509"/>
                  </a:lnTo>
                  <a:lnTo>
                    <a:pt x="48098" y="191393"/>
                  </a:lnTo>
                  <a:lnTo>
                    <a:pt x="32852" y="194810"/>
                  </a:lnTo>
                  <a:lnTo>
                    <a:pt x="17609" y="205230"/>
                  </a:lnTo>
                  <a:lnTo>
                    <a:pt x="6415" y="223087"/>
                  </a:lnTo>
                  <a:lnTo>
                    <a:pt x="1131" y="251876"/>
                  </a:lnTo>
                  <a:lnTo>
                    <a:pt x="0" y="285570"/>
                  </a:lnTo>
                  <a:lnTo>
                    <a:pt x="2163" y="294278"/>
                  </a:lnTo>
                  <a:lnTo>
                    <a:pt x="3926" y="297785"/>
                  </a:lnTo>
                  <a:lnTo>
                    <a:pt x="10398" y="303940"/>
                  </a:lnTo>
                  <a:lnTo>
                    <a:pt x="18074" y="310344"/>
                  </a:lnTo>
                  <a:lnTo>
                    <a:pt x="24307" y="318835"/>
                  </a:lnTo>
                  <a:lnTo>
                    <a:pt x="28001" y="321777"/>
                  </a:lnTo>
                  <a:lnTo>
                    <a:pt x="54920" y="333347"/>
                  </a:lnTo>
                  <a:lnTo>
                    <a:pt x="59416" y="333991"/>
                  </a:lnTo>
                  <a:lnTo>
                    <a:pt x="66671" y="332449"/>
                  </a:lnTo>
                  <a:lnTo>
                    <a:pt x="78225" y="324561"/>
                  </a:lnTo>
                  <a:lnTo>
                    <a:pt x="79186" y="320514"/>
                  </a:lnTo>
                  <a:lnTo>
                    <a:pt x="74646" y="295768"/>
                  </a:lnTo>
                  <a:lnTo>
                    <a:pt x="68409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506"/>
            <p:cNvSpPr/>
            <p:nvPr>
              <p:custDataLst>
                <p:tags r:id="rId133"/>
              </p:custDataLst>
            </p:nvPr>
          </p:nvSpPr>
          <p:spPr>
            <a:xfrm>
              <a:off x="7330440" y="4671059"/>
              <a:ext cx="117396" cy="201104"/>
            </a:xfrm>
            <a:custGeom>
              <a:avLst/>
              <a:gdLst/>
              <a:ahLst/>
              <a:cxnLst/>
              <a:rect l="0" t="0" r="0" b="0"/>
              <a:pathLst>
                <a:path w="117396" h="201104">
                  <a:moveTo>
                    <a:pt x="0" y="22861"/>
                  </a:moveTo>
                  <a:lnTo>
                    <a:pt x="0" y="22861"/>
                  </a:lnTo>
                  <a:lnTo>
                    <a:pt x="30156" y="55275"/>
                  </a:lnTo>
                  <a:lnTo>
                    <a:pt x="32804" y="59711"/>
                  </a:lnTo>
                  <a:lnTo>
                    <a:pt x="36530" y="82133"/>
                  </a:lnTo>
                  <a:lnTo>
                    <a:pt x="32552" y="114814"/>
                  </a:lnTo>
                  <a:lnTo>
                    <a:pt x="30889" y="150747"/>
                  </a:lnTo>
                  <a:lnTo>
                    <a:pt x="30516" y="187429"/>
                  </a:lnTo>
                  <a:lnTo>
                    <a:pt x="30504" y="190993"/>
                  </a:lnTo>
                  <a:lnTo>
                    <a:pt x="32749" y="197211"/>
                  </a:lnTo>
                  <a:lnTo>
                    <a:pt x="34533" y="200054"/>
                  </a:lnTo>
                  <a:lnTo>
                    <a:pt x="37416" y="201103"/>
                  </a:lnTo>
                  <a:lnTo>
                    <a:pt x="54954" y="198681"/>
                  </a:lnTo>
                  <a:lnTo>
                    <a:pt x="67271" y="194242"/>
                  </a:lnTo>
                  <a:lnTo>
                    <a:pt x="96628" y="169618"/>
                  </a:lnTo>
                  <a:lnTo>
                    <a:pt x="116403" y="139652"/>
                  </a:lnTo>
                  <a:lnTo>
                    <a:pt x="117395" y="134588"/>
                  </a:lnTo>
                  <a:lnTo>
                    <a:pt x="114875" y="109217"/>
                  </a:lnTo>
                  <a:lnTo>
                    <a:pt x="110040" y="99059"/>
                  </a:lnTo>
                  <a:lnTo>
                    <a:pt x="83445" y="64807"/>
                  </a:lnTo>
                  <a:lnTo>
                    <a:pt x="52288" y="42684"/>
                  </a:lnTo>
                  <a:lnTo>
                    <a:pt x="24910" y="20505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507"/>
            <p:cNvSpPr/>
            <p:nvPr>
              <p:custDataLst>
                <p:tags r:id="rId134"/>
              </p:custDataLst>
            </p:nvPr>
          </p:nvSpPr>
          <p:spPr>
            <a:xfrm>
              <a:off x="7208520" y="4709159"/>
              <a:ext cx="121654" cy="196432"/>
            </a:xfrm>
            <a:custGeom>
              <a:avLst/>
              <a:gdLst/>
              <a:ahLst/>
              <a:cxnLst/>
              <a:rect l="0" t="0" r="0" b="0"/>
              <a:pathLst>
                <a:path w="121654" h="196432">
                  <a:moveTo>
                    <a:pt x="0" y="22861"/>
                  </a:moveTo>
                  <a:lnTo>
                    <a:pt x="0" y="22861"/>
                  </a:lnTo>
                  <a:lnTo>
                    <a:pt x="0" y="55223"/>
                  </a:lnTo>
                  <a:lnTo>
                    <a:pt x="0" y="91528"/>
                  </a:lnTo>
                  <a:lnTo>
                    <a:pt x="0" y="123735"/>
                  </a:lnTo>
                  <a:lnTo>
                    <a:pt x="5237" y="158028"/>
                  </a:lnTo>
                  <a:lnTo>
                    <a:pt x="7761" y="175611"/>
                  </a:lnTo>
                  <a:lnTo>
                    <a:pt x="11352" y="183319"/>
                  </a:lnTo>
                  <a:lnTo>
                    <a:pt x="22178" y="192419"/>
                  </a:lnTo>
                  <a:lnTo>
                    <a:pt x="32065" y="196431"/>
                  </a:lnTo>
                  <a:lnTo>
                    <a:pt x="39934" y="195113"/>
                  </a:lnTo>
                  <a:lnTo>
                    <a:pt x="68978" y="184178"/>
                  </a:lnTo>
                  <a:lnTo>
                    <a:pt x="85725" y="170754"/>
                  </a:lnTo>
                  <a:lnTo>
                    <a:pt x="115090" y="135229"/>
                  </a:lnTo>
                  <a:lnTo>
                    <a:pt x="119897" y="119561"/>
                  </a:lnTo>
                  <a:lnTo>
                    <a:pt x="121653" y="94004"/>
                  </a:lnTo>
                  <a:lnTo>
                    <a:pt x="120048" y="89762"/>
                  </a:lnTo>
                  <a:lnTo>
                    <a:pt x="100685" y="70064"/>
                  </a:lnTo>
                  <a:lnTo>
                    <a:pt x="80253" y="56676"/>
                  </a:lnTo>
                  <a:lnTo>
                    <a:pt x="45250" y="43286"/>
                  </a:lnTo>
                  <a:lnTo>
                    <a:pt x="11603" y="39125"/>
                  </a:lnTo>
                  <a:lnTo>
                    <a:pt x="1488" y="38556"/>
                  </a:lnTo>
                  <a:lnTo>
                    <a:pt x="145" y="34171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508"/>
            <p:cNvSpPr/>
            <p:nvPr>
              <p:custDataLst>
                <p:tags r:id="rId135"/>
              </p:custDataLst>
            </p:nvPr>
          </p:nvSpPr>
          <p:spPr>
            <a:xfrm>
              <a:off x="6896100" y="4770585"/>
              <a:ext cx="200069" cy="202862"/>
            </a:xfrm>
            <a:custGeom>
              <a:avLst/>
              <a:gdLst/>
              <a:ahLst/>
              <a:cxnLst/>
              <a:rect l="0" t="0" r="0" b="0"/>
              <a:pathLst>
                <a:path w="200069" h="202862">
                  <a:moveTo>
                    <a:pt x="0" y="37635"/>
                  </a:moveTo>
                  <a:lnTo>
                    <a:pt x="0" y="37635"/>
                  </a:lnTo>
                  <a:lnTo>
                    <a:pt x="36407" y="17409"/>
                  </a:lnTo>
                  <a:lnTo>
                    <a:pt x="63312" y="7478"/>
                  </a:lnTo>
                  <a:lnTo>
                    <a:pt x="97499" y="1888"/>
                  </a:lnTo>
                  <a:lnTo>
                    <a:pt x="135346" y="0"/>
                  </a:lnTo>
                  <a:lnTo>
                    <a:pt x="151595" y="4257"/>
                  </a:lnTo>
                  <a:lnTo>
                    <a:pt x="166436" y="12641"/>
                  </a:lnTo>
                  <a:lnTo>
                    <a:pt x="178676" y="24833"/>
                  </a:lnTo>
                  <a:lnTo>
                    <a:pt x="194249" y="58593"/>
                  </a:lnTo>
                  <a:lnTo>
                    <a:pt x="200068" y="74890"/>
                  </a:lnTo>
                  <a:lnTo>
                    <a:pt x="200015" y="106435"/>
                  </a:lnTo>
                  <a:lnTo>
                    <a:pt x="197648" y="142853"/>
                  </a:lnTo>
                  <a:lnTo>
                    <a:pt x="193840" y="166742"/>
                  </a:lnTo>
                  <a:lnTo>
                    <a:pt x="195628" y="188213"/>
                  </a:lnTo>
                  <a:lnTo>
                    <a:pt x="191343" y="202861"/>
                  </a:lnTo>
                  <a:lnTo>
                    <a:pt x="194794" y="196470"/>
                  </a:lnTo>
                  <a:lnTo>
                    <a:pt x="198120" y="167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509"/>
            <p:cNvSpPr/>
            <p:nvPr>
              <p:custDataLst>
                <p:tags r:id="rId136"/>
              </p:custDataLst>
            </p:nvPr>
          </p:nvSpPr>
          <p:spPr>
            <a:xfrm>
              <a:off x="6922024" y="4526280"/>
              <a:ext cx="132159" cy="388130"/>
            </a:xfrm>
            <a:custGeom>
              <a:avLst/>
              <a:gdLst/>
              <a:ahLst/>
              <a:cxnLst/>
              <a:rect l="0" t="0" r="0" b="0"/>
              <a:pathLst>
                <a:path w="132159" h="388130">
                  <a:moveTo>
                    <a:pt x="111236" y="0"/>
                  </a:moveTo>
                  <a:lnTo>
                    <a:pt x="111236" y="0"/>
                  </a:lnTo>
                  <a:lnTo>
                    <a:pt x="86965" y="32362"/>
                  </a:lnTo>
                  <a:lnTo>
                    <a:pt x="59735" y="68667"/>
                  </a:lnTo>
                  <a:lnTo>
                    <a:pt x="45731" y="94865"/>
                  </a:lnTo>
                  <a:lnTo>
                    <a:pt x="33863" y="124289"/>
                  </a:lnTo>
                  <a:lnTo>
                    <a:pt x="22944" y="157121"/>
                  </a:lnTo>
                  <a:lnTo>
                    <a:pt x="12447" y="191469"/>
                  </a:lnTo>
                  <a:lnTo>
                    <a:pt x="3829" y="225644"/>
                  </a:lnTo>
                  <a:lnTo>
                    <a:pt x="0" y="257766"/>
                  </a:lnTo>
                  <a:lnTo>
                    <a:pt x="2814" y="284460"/>
                  </a:lnTo>
                  <a:lnTo>
                    <a:pt x="11659" y="316271"/>
                  </a:lnTo>
                  <a:lnTo>
                    <a:pt x="22234" y="345731"/>
                  </a:lnTo>
                  <a:lnTo>
                    <a:pt x="33971" y="362553"/>
                  </a:lnTo>
                  <a:lnTo>
                    <a:pt x="53108" y="377326"/>
                  </a:lnTo>
                  <a:lnTo>
                    <a:pt x="68143" y="384897"/>
                  </a:lnTo>
                  <a:lnTo>
                    <a:pt x="93468" y="388129"/>
                  </a:lnTo>
                  <a:lnTo>
                    <a:pt x="103621" y="383887"/>
                  </a:lnTo>
                  <a:lnTo>
                    <a:pt x="112932" y="376356"/>
                  </a:lnTo>
                  <a:lnTo>
                    <a:pt x="122934" y="361749"/>
                  </a:lnTo>
                  <a:lnTo>
                    <a:pt x="130412" y="341712"/>
                  </a:lnTo>
                  <a:lnTo>
                    <a:pt x="132158" y="319688"/>
                  </a:lnTo>
                  <a:lnTo>
                    <a:pt x="126843" y="297076"/>
                  </a:lnTo>
                  <a:lnTo>
                    <a:pt x="11123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293"/>
          <p:cNvGrpSpPr/>
          <p:nvPr/>
        </p:nvGrpSpPr>
        <p:grpSpPr>
          <a:xfrm>
            <a:off x="5165990" y="4579620"/>
            <a:ext cx="1531991" cy="484641"/>
            <a:chOff x="5165990" y="4579620"/>
            <a:chExt cx="1531991" cy="484641"/>
          </a:xfrm>
        </p:grpSpPr>
        <p:sp>
          <p:nvSpPr>
            <p:cNvPr id="532" name="SMARTInkShape-1510"/>
            <p:cNvSpPr/>
            <p:nvPr>
              <p:custDataLst>
                <p:tags r:id="rId124"/>
              </p:custDataLst>
            </p:nvPr>
          </p:nvSpPr>
          <p:spPr>
            <a:xfrm>
              <a:off x="5989320" y="4755137"/>
              <a:ext cx="419101" cy="303949"/>
            </a:xfrm>
            <a:custGeom>
              <a:avLst/>
              <a:gdLst/>
              <a:ahLst/>
              <a:cxnLst/>
              <a:rect l="0" t="0" r="0" b="0"/>
              <a:pathLst>
                <a:path w="419101" h="303949">
                  <a:moveTo>
                    <a:pt x="0" y="106422"/>
                  </a:moveTo>
                  <a:lnTo>
                    <a:pt x="0" y="106422"/>
                  </a:lnTo>
                  <a:lnTo>
                    <a:pt x="27093" y="88361"/>
                  </a:lnTo>
                  <a:lnTo>
                    <a:pt x="48542" y="74061"/>
                  </a:lnTo>
                  <a:lnTo>
                    <a:pt x="79148" y="51399"/>
                  </a:lnTo>
                  <a:lnTo>
                    <a:pt x="112914" y="28878"/>
                  </a:lnTo>
                  <a:lnTo>
                    <a:pt x="150621" y="9637"/>
                  </a:lnTo>
                  <a:lnTo>
                    <a:pt x="170687" y="2675"/>
                  </a:lnTo>
                  <a:lnTo>
                    <a:pt x="203023" y="0"/>
                  </a:lnTo>
                  <a:lnTo>
                    <a:pt x="206468" y="761"/>
                  </a:lnTo>
                  <a:lnTo>
                    <a:pt x="208766" y="2115"/>
                  </a:lnTo>
                  <a:lnTo>
                    <a:pt x="210297" y="3865"/>
                  </a:lnTo>
                  <a:lnTo>
                    <a:pt x="214256" y="5808"/>
                  </a:lnTo>
                  <a:lnTo>
                    <a:pt x="216498" y="6327"/>
                  </a:lnTo>
                  <a:lnTo>
                    <a:pt x="227147" y="13834"/>
                  </a:lnTo>
                  <a:lnTo>
                    <a:pt x="232215" y="18688"/>
                  </a:lnTo>
                  <a:lnTo>
                    <a:pt x="247755" y="48469"/>
                  </a:lnTo>
                  <a:lnTo>
                    <a:pt x="257165" y="84496"/>
                  </a:lnTo>
                  <a:lnTo>
                    <a:pt x="262746" y="122318"/>
                  </a:lnTo>
                  <a:lnTo>
                    <a:pt x="273619" y="154125"/>
                  </a:lnTo>
                  <a:lnTo>
                    <a:pt x="279474" y="189043"/>
                  </a:lnTo>
                  <a:lnTo>
                    <a:pt x="285255" y="222155"/>
                  </a:lnTo>
                  <a:lnTo>
                    <a:pt x="293946" y="256754"/>
                  </a:lnTo>
                  <a:lnTo>
                    <a:pt x="300800" y="286156"/>
                  </a:lnTo>
                  <a:lnTo>
                    <a:pt x="307660" y="297778"/>
                  </a:lnTo>
                  <a:lnTo>
                    <a:pt x="312562" y="301537"/>
                  </a:lnTo>
                  <a:lnTo>
                    <a:pt x="318563" y="303948"/>
                  </a:lnTo>
                  <a:lnTo>
                    <a:pt x="327693" y="296277"/>
                  </a:lnTo>
                  <a:lnTo>
                    <a:pt x="331908" y="285629"/>
                  </a:lnTo>
                  <a:lnTo>
                    <a:pt x="340072" y="249873"/>
                  </a:lnTo>
                  <a:lnTo>
                    <a:pt x="344599" y="212338"/>
                  </a:lnTo>
                  <a:lnTo>
                    <a:pt x="351023" y="182396"/>
                  </a:lnTo>
                  <a:lnTo>
                    <a:pt x="356031" y="152075"/>
                  </a:lnTo>
                  <a:lnTo>
                    <a:pt x="357724" y="115535"/>
                  </a:lnTo>
                  <a:lnTo>
                    <a:pt x="358085" y="78397"/>
                  </a:lnTo>
                  <a:lnTo>
                    <a:pt x="358136" y="51133"/>
                  </a:lnTo>
                  <a:lnTo>
                    <a:pt x="360396" y="45725"/>
                  </a:lnTo>
                  <a:lnTo>
                    <a:pt x="362184" y="43097"/>
                  </a:lnTo>
                  <a:lnTo>
                    <a:pt x="366428" y="40178"/>
                  </a:lnTo>
                  <a:lnTo>
                    <a:pt x="368746" y="39400"/>
                  </a:lnTo>
                  <a:lnTo>
                    <a:pt x="370290" y="38034"/>
                  </a:lnTo>
                  <a:lnTo>
                    <a:pt x="377018" y="27374"/>
                  </a:lnTo>
                  <a:lnTo>
                    <a:pt x="381488" y="24723"/>
                  </a:lnTo>
                  <a:lnTo>
                    <a:pt x="393765" y="22035"/>
                  </a:lnTo>
                  <a:lnTo>
                    <a:pt x="401340" y="17449"/>
                  </a:lnTo>
                  <a:lnTo>
                    <a:pt x="411483" y="15470"/>
                  </a:lnTo>
                  <a:lnTo>
                    <a:pt x="419100" y="14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511"/>
            <p:cNvSpPr/>
            <p:nvPr>
              <p:custDataLst>
                <p:tags r:id="rId125"/>
              </p:custDataLst>
            </p:nvPr>
          </p:nvSpPr>
          <p:spPr>
            <a:xfrm>
              <a:off x="6210300" y="4838700"/>
              <a:ext cx="60616" cy="173648"/>
            </a:xfrm>
            <a:custGeom>
              <a:avLst/>
              <a:gdLst/>
              <a:ahLst/>
              <a:cxnLst/>
              <a:rect l="0" t="0" r="0" b="0"/>
              <a:pathLst>
                <a:path w="60616" h="173648">
                  <a:moveTo>
                    <a:pt x="0" y="0"/>
                  </a:moveTo>
                  <a:lnTo>
                    <a:pt x="0" y="0"/>
                  </a:lnTo>
                  <a:lnTo>
                    <a:pt x="12166" y="33114"/>
                  </a:lnTo>
                  <a:lnTo>
                    <a:pt x="24301" y="54497"/>
                  </a:lnTo>
                  <a:lnTo>
                    <a:pt x="30342" y="75696"/>
                  </a:lnTo>
                  <a:lnTo>
                    <a:pt x="40410" y="93925"/>
                  </a:lnTo>
                  <a:lnTo>
                    <a:pt x="50491" y="130448"/>
                  </a:lnTo>
                  <a:lnTo>
                    <a:pt x="60441" y="167097"/>
                  </a:lnTo>
                  <a:lnTo>
                    <a:pt x="60615" y="169819"/>
                  </a:lnTo>
                  <a:lnTo>
                    <a:pt x="59883" y="171633"/>
                  </a:lnTo>
                  <a:lnTo>
                    <a:pt x="58547" y="172842"/>
                  </a:lnTo>
                  <a:lnTo>
                    <a:pt x="56812" y="173647"/>
                  </a:lnTo>
                  <a:lnTo>
                    <a:pt x="55656" y="173338"/>
                  </a:lnTo>
                  <a:lnTo>
                    <a:pt x="54884" y="172286"/>
                  </a:lnTo>
                  <a:lnTo>
                    <a:pt x="53341" y="167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512"/>
            <p:cNvSpPr/>
            <p:nvPr>
              <p:custDataLst>
                <p:tags r:id="rId126"/>
              </p:custDataLst>
            </p:nvPr>
          </p:nvSpPr>
          <p:spPr>
            <a:xfrm>
              <a:off x="6027420" y="4579620"/>
              <a:ext cx="98957" cy="484641"/>
            </a:xfrm>
            <a:custGeom>
              <a:avLst/>
              <a:gdLst/>
              <a:ahLst/>
              <a:cxnLst/>
              <a:rect l="0" t="0" r="0" b="0"/>
              <a:pathLst>
                <a:path w="98957" h="484641">
                  <a:moveTo>
                    <a:pt x="0" y="0"/>
                  </a:moveTo>
                  <a:lnTo>
                    <a:pt x="0" y="0"/>
                  </a:lnTo>
                  <a:lnTo>
                    <a:pt x="22641" y="35654"/>
                  </a:lnTo>
                  <a:lnTo>
                    <a:pt x="38976" y="73594"/>
                  </a:lnTo>
                  <a:lnTo>
                    <a:pt x="46392" y="104957"/>
                  </a:lnTo>
                  <a:lnTo>
                    <a:pt x="49554" y="123311"/>
                  </a:lnTo>
                  <a:lnTo>
                    <a:pt x="52510" y="143168"/>
                  </a:lnTo>
                  <a:lnTo>
                    <a:pt x="55326" y="164025"/>
                  </a:lnTo>
                  <a:lnTo>
                    <a:pt x="58052" y="184704"/>
                  </a:lnTo>
                  <a:lnTo>
                    <a:pt x="60714" y="205262"/>
                  </a:lnTo>
                  <a:lnTo>
                    <a:pt x="63336" y="225741"/>
                  </a:lnTo>
                  <a:lnTo>
                    <a:pt x="65931" y="245321"/>
                  </a:lnTo>
                  <a:lnTo>
                    <a:pt x="71072" y="282880"/>
                  </a:lnTo>
                  <a:lnTo>
                    <a:pt x="73920" y="314814"/>
                  </a:lnTo>
                  <a:lnTo>
                    <a:pt x="76034" y="343117"/>
                  </a:lnTo>
                  <a:lnTo>
                    <a:pt x="79795" y="369808"/>
                  </a:lnTo>
                  <a:lnTo>
                    <a:pt x="86672" y="404589"/>
                  </a:lnTo>
                  <a:lnTo>
                    <a:pt x="90028" y="436342"/>
                  </a:lnTo>
                  <a:lnTo>
                    <a:pt x="97286" y="471031"/>
                  </a:lnTo>
                  <a:lnTo>
                    <a:pt x="98710" y="484391"/>
                  </a:lnTo>
                  <a:lnTo>
                    <a:pt x="98826" y="484640"/>
                  </a:lnTo>
                  <a:lnTo>
                    <a:pt x="98956" y="482661"/>
                  </a:lnTo>
                  <a:lnTo>
                    <a:pt x="83821" y="46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513"/>
            <p:cNvSpPr/>
            <p:nvPr>
              <p:custDataLst>
                <p:tags r:id="rId127"/>
              </p:custDataLst>
            </p:nvPr>
          </p:nvSpPr>
          <p:spPr>
            <a:xfrm>
              <a:off x="5917197" y="4876800"/>
              <a:ext cx="29995" cy="154520"/>
            </a:xfrm>
            <a:custGeom>
              <a:avLst/>
              <a:gdLst/>
              <a:ahLst/>
              <a:cxnLst/>
              <a:rect l="0" t="0" r="0" b="0"/>
              <a:pathLst>
                <a:path w="29995" h="154520">
                  <a:moveTo>
                    <a:pt x="3544" y="0"/>
                  </a:moveTo>
                  <a:lnTo>
                    <a:pt x="3544" y="0"/>
                  </a:lnTo>
                  <a:lnTo>
                    <a:pt x="1285" y="24836"/>
                  </a:lnTo>
                  <a:lnTo>
                    <a:pt x="0" y="60145"/>
                  </a:lnTo>
                  <a:lnTo>
                    <a:pt x="7949" y="94303"/>
                  </a:lnTo>
                  <a:lnTo>
                    <a:pt x="16392" y="126342"/>
                  </a:lnTo>
                  <a:lnTo>
                    <a:pt x="18567" y="137432"/>
                  </a:lnTo>
                  <a:lnTo>
                    <a:pt x="24552" y="148436"/>
                  </a:lnTo>
                  <a:lnTo>
                    <a:pt x="29249" y="154307"/>
                  </a:lnTo>
                  <a:lnTo>
                    <a:pt x="29994" y="154519"/>
                  </a:lnTo>
                  <a:lnTo>
                    <a:pt x="26403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514"/>
            <p:cNvSpPr/>
            <p:nvPr>
              <p:custDataLst>
                <p:tags r:id="rId128"/>
              </p:custDataLst>
            </p:nvPr>
          </p:nvSpPr>
          <p:spPr>
            <a:xfrm>
              <a:off x="5670152" y="4823459"/>
              <a:ext cx="166237" cy="239441"/>
            </a:xfrm>
            <a:custGeom>
              <a:avLst/>
              <a:gdLst/>
              <a:ahLst/>
              <a:cxnLst/>
              <a:rect l="0" t="0" r="0" b="0"/>
              <a:pathLst>
                <a:path w="166237" h="239441">
                  <a:moveTo>
                    <a:pt x="98189" y="0"/>
                  </a:moveTo>
                  <a:lnTo>
                    <a:pt x="98189" y="0"/>
                  </a:lnTo>
                  <a:lnTo>
                    <a:pt x="65074" y="12168"/>
                  </a:lnTo>
                  <a:lnTo>
                    <a:pt x="32965" y="35580"/>
                  </a:lnTo>
                  <a:lnTo>
                    <a:pt x="9061" y="58758"/>
                  </a:lnTo>
                  <a:lnTo>
                    <a:pt x="3542" y="68731"/>
                  </a:lnTo>
                  <a:lnTo>
                    <a:pt x="0" y="80840"/>
                  </a:lnTo>
                  <a:lnTo>
                    <a:pt x="1403" y="81833"/>
                  </a:lnTo>
                  <a:lnTo>
                    <a:pt x="39020" y="90305"/>
                  </a:lnTo>
                  <a:lnTo>
                    <a:pt x="75564" y="93549"/>
                  </a:lnTo>
                  <a:lnTo>
                    <a:pt x="109900" y="102017"/>
                  </a:lnTo>
                  <a:lnTo>
                    <a:pt x="146548" y="114356"/>
                  </a:lnTo>
                  <a:lnTo>
                    <a:pt x="160703" y="124472"/>
                  </a:lnTo>
                  <a:lnTo>
                    <a:pt x="164073" y="129546"/>
                  </a:lnTo>
                  <a:lnTo>
                    <a:pt x="165970" y="137163"/>
                  </a:lnTo>
                  <a:lnTo>
                    <a:pt x="166236" y="139702"/>
                  </a:lnTo>
                  <a:lnTo>
                    <a:pt x="162015" y="147039"/>
                  </a:lnTo>
                  <a:lnTo>
                    <a:pt x="130930" y="184518"/>
                  </a:lnTo>
                  <a:lnTo>
                    <a:pt x="105771" y="216681"/>
                  </a:lnTo>
                  <a:lnTo>
                    <a:pt x="79010" y="239440"/>
                  </a:lnTo>
                  <a:lnTo>
                    <a:pt x="77782" y="239214"/>
                  </a:lnTo>
                  <a:lnTo>
                    <a:pt x="76965" y="238217"/>
                  </a:lnTo>
                  <a:lnTo>
                    <a:pt x="83833" y="207101"/>
                  </a:lnTo>
                  <a:lnTo>
                    <a:pt x="90568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15"/>
            <p:cNvSpPr/>
            <p:nvPr>
              <p:custDataLst>
                <p:tags r:id="rId129"/>
              </p:custDataLst>
            </p:nvPr>
          </p:nvSpPr>
          <p:spPr>
            <a:xfrm>
              <a:off x="5441621" y="4846320"/>
              <a:ext cx="134359" cy="216343"/>
            </a:xfrm>
            <a:custGeom>
              <a:avLst/>
              <a:gdLst/>
              <a:ahLst/>
              <a:cxnLst/>
              <a:rect l="0" t="0" r="0" b="0"/>
              <a:pathLst>
                <a:path w="134359" h="216343">
                  <a:moveTo>
                    <a:pt x="21920" y="53339"/>
                  </a:moveTo>
                  <a:lnTo>
                    <a:pt x="21920" y="53339"/>
                  </a:lnTo>
                  <a:lnTo>
                    <a:pt x="15145" y="75918"/>
                  </a:lnTo>
                  <a:lnTo>
                    <a:pt x="6209" y="108248"/>
                  </a:lnTo>
                  <a:lnTo>
                    <a:pt x="1177" y="140729"/>
                  </a:lnTo>
                  <a:lnTo>
                    <a:pt x="0" y="158220"/>
                  </a:lnTo>
                  <a:lnTo>
                    <a:pt x="3992" y="174460"/>
                  </a:lnTo>
                  <a:lnTo>
                    <a:pt x="16308" y="197492"/>
                  </a:lnTo>
                  <a:lnTo>
                    <a:pt x="28347" y="207342"/>
                  </a:lnTo>
                  <a:lnTo>
                    <a:pt x="42638" y="215622"/>
                  </a:lnTo>
                  <a:lnTo>
                    <a:pt x="54834" y="216342"/>
                  </a:lnTo>
                  <a:lnTo>
                    <a:pt x="79315" y="209904"/>
                  </a:lnTo>
                  <a:lnTo>
                    <a:pt x="95275" y="198883"/>
                  </a:lnTo>
                  <a:lnTo>
                    <a:pt x="114908" y="166737"/>
                  </a:lnTo>
                  <a:lnTo>
                    <a:pt x="129940" y="141027"/>
                  </a:lnTo>
                  <a:lnTo>
                    <a:pt x="134358" y="120808"/>
                  </a:lnTo>
                  <a:lnTo>
                    <a:pt x="133134" y="108444"/>
                  </a:lnTo>
                  <a:lnTo>
                    <a:pt x="125450" y="86708"/>
                  </a:lnTo>
                  <a:lnTo>
                    <a:pt x="114213" y="71223"/>
                  </a:lnTo>
                  <a:lnTo>
                    <a:pt x="84670" y="56491"/>
                  </a:lnTo>
                  <a:lnTo>
                    <a:pt x="48961" y="42887"/>
                  </a:lnTo>
                  <a:lnTo>
                    <a:pt x="12217" y="38409"/>
                  </a:lnTo>
                  <a:lnTo>
                    <a:pt x="9140" y="38237"/>
                  </a:lnTo>
                  <a:lnTo>
                    <a:pt x="10013" y="37345"/>
                  </a:lnTo>
                  <a:lnTo>
                    <a:pt x="42167" y="18152"/>
                  </a:lnTo>
                  <a:lnTo>
                    <a:pt x="676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16"/>
            <p:cNvSpPr/>
            <p:nvPr>
              <p:custDataLst>
                <p:tags r:id="rId130"/>
              </p:custDataLst>
            </p:nvPr>
          </p:nvSpPr>
          <p:spPr>
            <a:xfrm>
              <a:off x="5165990" y="4627522"/>
              <a:ext cx="151434" cy="401624"/>
            </a:xfrm>
            <a:custGeom>
              <a:avLst/>
              <a:gdLst/>
              <a:ahLst/>
              <a:cxnLst/>
              <a:rect l="0" t="0" r="0" b="0"/>
              <a:pathLst>
                <a:path w="151434" h="401624">
                  <a:moveTo>
                    <a:pt x="369" y="173078"/>
                  </a:moveTo>
                  <a:lnTo>
                    <a:pt x="369" y="173078"/>
                  </a:lnTo>
                  <a:lnTo>
                    <a:pt x="4885" y="197914"/>
                  </a:lnTo>
                  <a:lnTo>
                    <a:pt x="13383" y="234916"/>
                  </a:lnTo>
                  <a:lnTo>
                    <a:pt x="25627" y="265474"/>
                  </a:lnTo>
                  <a:lnTo>
                    <a:pt x="41793" y="293165"/>
                  </a:lnTo>
                  <a:lnTo>
                    <a:pt x="65420" y="328039"/>
                  </a:lnTo>
                  <a:lnTo>
                    <a:pt x="88573" y="362578"/>
                  </a:lnTo>
                  <a:lnTo>
                    <a:pt x="104031" y="391000"/>
                  </a:lnTo>
                  <a:lnTo>
                    <a:pt x="106874" y="401053"/>
                  </a:lnTo>
                  <a:lnTo>
                    <a:pt x="102952" y="401493"/>
                  </a:lnTo>
                  <a:lnTo>
                    <a:pt x="96428" y="401623"/>
                  </a:lnTo>
                  <a:lnTo>
                    <a:pt x="91604" y="399396"/>
                  </a:lnTo>
                  <a:lnTo>
                    <a:pt x="56851" y="366598"/>
                  </a:lnTo>
                  <a:lnTo>
                    <a:pt x="41188" y="338885"/>
                  </a:lnTo>
                  <a:lnTo>
                    <a:pt x="21778" y="303862"/>
                  </a:lnTo>
                  <a:lnTo>
                    <a:pt x="9602" y="276924"/>
                  </a:lnTo>
                  <a:lnTo>
                    <a:pt x="3984" y="262628"/>
                  </a:lnTo>
                  <a:lnTo>
                    <a:pt x="1086" y="234471"/>
                  </a:lnTo>
                  <a:lnTo>
                    <a:pt x="0" y="197073"/>
                  </a:lnTo>
                  <a:lnTo>
                    <a:pt x="124" y="153515"/>
                  </a:lnTo>
                  <a:lnTo>
                    <a:pt x="2746" y="121089"/>
                  </a:lnTo>
                  <a:lnTo>
                    <a:pt x="7034" y="96086"/>
                  </a:lnTo>
                  <a:lnTo>
                    <a:pt x="17725" y="60965"/>
                  </a:lnTo>
                  <a:lnTo>
                    <a:pt x="34111" y="31674"/>
                  </a:lnTo>
                  <a:lnTo>
                    <a:pt x="54676" y="13117"/>
                  </a:lnTo>
                  <a:lnTo>
                    <a:pt x="76856" y="2727"/>
                  </a:lnTo>
                  <a:lnTo>
                    <a:pt x="91937" y="0"/>
                  </a:lnTo>
                  <a:lnTo>
                    <a:pt x="107107" y="3303"/>
                  </a:lnTo>
                  <a:lnTo>
                    <a:pt x="142617" y="18704"/>
                  </a:lnTo>
                  <a:lnTo>
                    <a:pt x="148258" y="27138"/>
                  </a:lnTo>
                  <a:lnTo>
                    <a:pt x="151433" y="41407"/>
                  </a:lnTo>
                  <a:lnTo>
                    <a:pt x="148329" y="60404"/>
                  </a:lnTo>
                  <a:lnTo>
                    <a:pt x="132764" y="96509"/>
                  </a:lnTo>
                  <a:lnTo>
                    <a:pt x="113258" y="130447"/>
                  </a:lnTo>
                  <a:lnTo>
                    <a:pt x="92238" y="163175"/>
                  </a:lnTo>
                  <a:lnTo>
                    <a:pt x="74910" y="198461"/>
                  </a:lnTo>
                  <a:lnTo>
                    <a:pt x="59051" y="229894"/>
                  </a:lnTo>
                  <a:lnTo>
                    <a:pt x="40779" y="263699"/>
                  </a:lnTo>
                  <a:lnTo>
                    <a:pt x="36110" y="277701"/>
                  </a:lnTo>
                  <a:lnTo>
                    <a:pt x="36856" y="286747"/>
                  </a:lnTo>
                  <a:lnTo>
                    <a:pt x="38241" y="289497"/>
                  </a:lnTo>
                  <a:lnTo>
                    <a:pt x="40010" y="291331"/>
                  </a:lnTo>
                  <a:lnTo>
                    <a:pt x="42037" y="292553"/>
                  </a:lnTo>
                  <a:lnTo>
                    <a:pt x="48804" y="291653"/>
                  </a:lnTo>
                  <a:lnTo>
                    <a:pt x="52980" y="290229"/>
                  </a:lnTo>
                  <a:lnTo>
                    <a:pt x="76569" y="264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517"/>
            <p:cNvSpPr/>
            <p:nvPr>
              <p:custDataLst>
                <p:tags r:id="rId131"/>
              </p:custDataLst>
            </p:nvPr>
          </p:nvSpPr>
          <p:spPr>
            <a:xfrm>
              <a:off x="6496479" y="4778214"/>
              <a:ext cx="201502" cy="211339"/>
            </a:xfrm>
            <a:custGeom>
              <a:avLst/>
              <a:gdLst/>
              <a:ahLst/>
              <a:cxnLst/>
              <a:rect l="0" t="0" r="0" b="0"/>
              <a:pathLst>
                <a:path w="201502" h="211339">
                  <a:moveTo>
                    <a:pt x="11001" y="98586"/>
                  </a:moveTo>
                  <a:lnTo>
                    <a:pt x="11001" y="98586"/>
                  </a:lnTo>
                  <a:lnTo>
                    <a:pt x="48506" y="96893"/>
                  </a:lnTo>
                  <a:lnTo>
                    <a:pt x="76795" y="81419"/>
                  </a:lnTo>
                  <a:lnTo>
                    <a:pt x="80264" y="77828"/>
                  </a:lnTo>
                  <a:lnTo>
                    <a:pt x="84119" y="69323"/>
                  </a:lnTo>
                  <a:lnTo>
                    <a:pt x="87120" y="35497"/>
                  </a:lnTo>
                  <a:lnTo>
                    <a:pt x="83132" y="23543"/>
                  </a:lnTo>
                  <a:lnTo>
                    <a:pt x="74199" y="10416"/>
                  </a:lnTo>
                  <a:lnTo>
                    <a:pt x="69287" y="4931"/>
                  </a:lnTo>
                  <a:lnTo>
                    <a:pt x="64282" y="1928"/>
                  </a:lnTo>
                  <a:lnTo>
                    <a:pt x="54446" y="237"/>
                  </a:lnTo>
                  <a:lnTo>
                    <a:pt x="50125" y="0"/>
                  </a:lnTo>
                  <a:lnTo>
                    <a:pt x="40807" y="4252"/>
                  </a:lnTo>
                  <a:lnTo>
                    <a:pt x="35952" y="7756"/>
                  </a:lnTo>
                  <a:lnTo>
                    <a:pt x="21526" y="31971"/>
                  </a:lnTo>
                  <a:lnTo>
                    <a:pt x="7212" y="63899"/>
                  </a:lnTo>
                  <a:lnTo>
                    <a:pt x="0" y="100068"/>
                  </a:lnTo>
                  <a:lnTo>
                    <a:pt x="2462" y="135473"/>
                  </a:lnTo>
                  <a:lnTo>
                    <a:pt x="5366" y="156929"/>
                  </a:lnTo>
                  <a:lnTo>
                    <a:pt x="10190" y="168543"/>
                  </a:lnTo>
                  <a:lnTo>
                    <a:pt x="22425" y="183754"/>
                  </a:lnTo>
                  <a:lnTo>
                    <a:pt x="37623" y="194000"/>
                  </a:lnTo>
                  <a:lnTo>
                    <a:pt x="72456" y="207660"/>
                  </a:lnTo>
                  <a:lnTo>
                    <a:pt x="94968" y="211338"/>
                  </a:lnTo>
                  <a:lnTo>
                    <a:pt x="131413" y="206497"/>
                  </a:lnTo>
                  <a:lnTo>
                    <a:pt x="161167" y="198104"/>
                  </a:lnTo>
                  <a:lnTo>
                    <a:pt x="198843" y="176373"/>
                  </a:lnTo>
                  <a:lnTo>
                    <a:pt x="201501" y="174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294"/>
          <p:cNvGrpSpPr/>
          <p:nvPr/>
        </p:nvGrpSpPr>
        <p:grpSpPr>
          <a:xfrm>
            <a:off x="1899502" y="5958841"/>
            <a:ext cx="2222919" cy="767544"/>
            <a:chOff x="1899502" y="5958841"/>
            <a:chExt cx="2222919" cy="767544"/>
          </a:xfrm>
        </p:grpSpPr>
        <p:sp>
          <p:nvSpPr>
            <p:cNvPr id="541" name="SMARTInkShape-1518"/>
            <p:cNvSpPr/>
            <p:nvPr>
              <p:custDataLst>
                <p:tags r:id="rId116"/>
              </p:custDataLst>
            </p:nvPr>
          </p:nvSpPr>
          <p:spPr>
            <a:xfrm>
              <a:off x="3878580" y="5958841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519"/>
            <p:cNvSpPr/>
            <p:nvPr>
              <p:custDataLst>
                <p:tags r:id="rId117"/>
              </p:custDataLst>
            </p:nvPr>
          </p:nvSpPr>
          <p:spPr>
            <a:xfrm>
              <a:off x="3797937" y="6233749"/>
              <a:ext cx="324484" cy="187790"/>
            </a:xfrm>
            <a:custGeom>
              <a:avLst/>
              <a:gdLst/>
              <a:ahLst/>
              <a:cxnLst/>
              <a:rect l="0" t="0" r="0" b="0"/>
              <a:pathLst>
                <a:path w="324484" h="187790">
                  <a:moveTo>
                    <a:pt x="19683" y="37510"/>
                  </a:moveTo>
                  <a:lnTo>
                    <a:pt x="19683" y="37510"/>
                  </a:lnTo>
                  <a:lnTo>
                    <a:pt x="3973" y="71472"/>
                  </a:lnTo>
                  <a:lnTo>
                    <a:pt x="0" y="89011"/>
                  </a:lnTo>
                  <a:lnTo>
                    <a:pt x="2750" y="103016"/>
                  </a:lnTo>
                  <a:lnTo>
                    <a:pt x="23004" y="136323"/>
                  </a:lnTo>
                  <a:lnTo>
                    <a:pt x="47726" y="164144"/>
                  </a:lnTo>
                  <a:lnTo>
                    <a:pt x="57828" y="169992"/>
                  </a:lnTo>
                  <a:lnTo>
                    <a:pt x="70779" y="175542"/>
                  </a:lnTo>
                  <a:lnTo>
                    <a:pt x="77106" y="179292"/>
                  </a:lnTo>
                  <a:lnTo>
                    <a:pt x="82740" y="180958"/>
                  </a:lnTo>
                  <a:lnTo>
                    <a:pt x="84581" y="180556"/>
                  </a:lnTo>
                  <a:lnTo>
                    <a:pt x="85808" y="179441"/>
                  </a:lnTo>
                  <a:lnTo>
                    <a:pt x="87172" y="175944"/>
                  </a:lnTo>
                  <a:lnTo>
                    <a:pt x="88199" y="142778"/>
                  </a:lnTo>
                  <a:lnTo>
                    <a:pt x="85987" y="120913"/>
                  </a:lnTo>
                  <a:lnTo>
                    <a:pt x="75263" y="88413"/>
                  </a:lnTo>
                  <a:lnTo>
                    <a:pt x="62823" y="52430"/>
                  </a:lnTo>
                  <a:lnTo>
                    <a:pt x="51664" y="17609"/>
                  </a:lnTo>
                  <a:lnTo>
                    <a:pt x="50295" y="1399"/>
                  </a:lnTo>
                  <a:lnTo>
                    <a:pt x="51945" y="736"/>
                  </a:lnTo>
                  <a:lnTo>
                    <a:pt x="58292" y="0"/>
                  </a:lnTo>
                  <a:lnTo>
                    <a:pt x="64501" y="1930"/>
                  </a:lnTo>
                  <a:lnTo>
                    <a:pt x="79429" y="14115"/>
                  </a:lnTo>
                  <a:lnTo>
                    <a:pt x="98685" y="44993"/>
                  </a:lnTo>
                  <a:lnTo>
                    <a:pt x="113741" y="73782"/>
                  </a:lnTo>
                  <a:lnTo>
                    <a:pt x="128080" y="103762"/>
                  </a:lnTo>
                  <a:lnTo>
                    <a:pt x="138067" y="133247"/>
                  </a:lnTo>
                  <a:lnTo>
                    <a:pt x="151632" y="170189"/>
                  </a:lnTo>
                  <a:lnTo>
                    <a:pt x="156385" y="187789"/>
                  </a:lnTo>
                  <a:lnTo>
                    <a:pt x="156538" y="187650"/>
                  </a:lnTo>
                  <a:lnTo>
                    <a:pt x="156837" y="158312"/>
                  </a:lnTo>
                  <a:lnTo>
                    <a:pt x="159100" y="122411"/>
                  </a:lnTo>
                  <a:lnTo>
                    <a:pt x="167448" y="91065"/>
                  </a:lnTo>
                  <a:lnTo>
                    <a:pt x="178800" y="72100"/>
                  </a:lnTo>
                  <a:lnTo>
                    <a:pt x="192888" y="59801"/>
                  </a:lnTo>
                  <a:lnTo>
                    <a:pt x="207786" y="50796"/>
                  </a:lnTo>
                  <a:lnTo>
                    <a:pt x="212819" y="49754"/>
                  </a:lnTo>
                  <a:lnTo>
                    <a:pt x="222925" y="50855"/>
                  </a:lnTo>
                  <a:lnTo>
                    <a:pt x="238135" y="60280"/>
                  </a:lnTo>
                  <a:lnTo>
                    <a:pt x="263525" y="91843"/>
                  </a:lnTo>
                  <a:lnTo>
                    <a:pt x="288076" y="128235"/>
                  </a:lnTo>
                  <a:lnTo>
                    <a:pt x="306405" y="159992"/>
                  </a:lnTo>
                  <a:lnTo>
                    <a:pt x="311651" y="163913"/>
                  </a:lnTo>
                  <a:lnTo>
                    <a:pt x="314235" y="163266"/>
                  </a:lnTo>
                  <a:lnTo>
                    <a:pt x="324483" y="151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520"/>
            <p:cNvSpPr/>
            <p:nvPr>
              <p:custDataLst>
                <p:tags r:id="rId118"/>
              </p:custDataLst>
            </p:nvPr>
          </p:nvSpPr>
          <p:spPr>
            <a:xfrm>
              <a:off x="1899502" y="6295098"/>
              <a:ext cx="744639" cy="367116"/>
            </a:xfrm>
            <a:custGeom>
              <a:avLst/>
              <a:gdLst/>
              <a:ahLst/>
              <a:cxnLst/>
              <a:rect l="0" t="0" r="0" b="0"/>
              <a:pathLst>
                <a:path w="744639" h="367116">
                  <a:moveTo>
                    <a:pt x="81698" y="14261"/>
                  </a:moveTo>
                  <a:lnTo>
                    <a:pt x="81698" y="14261"/>
                  </a:lnTo>
                  <a:lnTo>
                    <a:pt x="104276" y="18777"/>
                  </a:lnTo>
                  <a:lnTo>
                    <a:pt x="137452" y="23890"/>
                  </a:lnTo>
                  <a:lnTo>
                    <a:pt x="174324" y="22853"/>
                  </a:lnTo>
                  <a:lnTo>
                    <a:pt x="209920" y="22010"/>
                  </a:lnTo>
                  <a:lnTo>
                    <a:pt x="224634" y="21893"/>
                  </a:lnTo>
                  <a:lnTo>
                    <a:pt x="224402" y="21042"/>
                  </a:lnTo>
                  <a:lnTo>
                    <a:pt x="221886" y="17841"/>
                  </a:lnTo>
                  <a:lnTo>
                    <a:pt x="187306" y="3970"/>
                  </a:lnTo>
                  <a:lnTo>
                    <a:pt x="151603" y="0"/>
                  </a:lnTo>
                  <a:lnTo>
                    <a:pt x="121978" y="158"/>
                  </a:lnTo>
                  <a:lnTo>
                    <a:pt x="83885" y="7368"/>
                  </a:lnTo>
                  <a:lnTo>
                    <a:pt x="49969" y="19437"/>
                  </a:lnTo>
                  <a:lnTo>
                    <a:pt x="39092" y="24465"/>
                  </a:lnTo>
                  <a:lnTo>
                    <a:pt x="36360" y="26990"/>
                  </a:lnTo>
                  <a:lnTo>
                    <a:pt x="35386" y="29521"/>
                  </a:lnTo>
                  <a:lnTo>
                    <a:pt x="36561" y="35437"/>
                  </a:lnTo>
                  <a:lnTo>
                    <a:pt x="49799" y="62820"/>
                  </a:lnTo>
                  <a:lnTo>
                    <a:pt x="71697" y="85159"/>
                  </a:lnTo>
                  <a:lnTo>
                    <a:pt x="105781" y="109926"/>
                  </a:lnTo>
                  <a:lnTo>
                    <a:pt x="128279" y="129818"/>
                  </a:lnTo>
                  <a:lnTo>
                    <a:pt x="132034" y="137869"/>
                  </a:lnTo>
                  <a:lnTo>
                    <a:pt x="133035" y="142387"/>
                  </a:lnTo>
                  <a:lnTo>
                    <a:pt x="131890" y="151922"/>
                  </a:lnTo>
                  <a:lnTo>
                    <a:pt x="127712" y="161804"/>
                  </a:lnTo>
                  <a:lnTo>
                    <a:pt x="120211" y="171841"/>
                  </a:lnTo>
                  <a:lnTo>
                    <a:pt x="84194" y="192928"/>
                  </a:lnTo>
                  <a:lnTo>
                    <a:pt x="54592" y="212544"/>
                  </a:lnTo>
                  <a:lnTo>
                    <a:pt x="17607" y="240009"/>
                  </a:lnTo>
                  <a:lnTo>
                    <a:pt x="0" y="256123"/>
                  </a:lnTo>
                  <a:lnTo>
                    <a:pt x="139" y="257629"/>
                  </a:lnTo>
                  <a:lnTo>
                    <a:pt x="2552" y="261561"/>
                  </a:lnTo>
                  <a:lnTo>
                    <a:pt x="33012" y="275962"/>
                  </a:lnTo>
                  <a:lnTo>
                    <a:pt x="71078" y="279974"/>
                  </a:lnTo>
                  <a:lnTo>
                    <a:pt x="102728" y="280669"/>
                  </a:lnTo>
                  <a:lnTo>
                    <a:pt x="138541" y="279182"/>
                  </a:lnTo>
                  <a:lnTo>
                    <a:pt x="175963" y="269616"/>
                  </a:lnTo>
                  <a:lnTo>
                    <a:pt x="213862" y="259349"/>
                  </a:lnTo>
                  <a:lnTo>
                    <a:pt x="251903" y="241820"/>
                  </a:lnTo>
                  <a:lnTo>
                    <a:pt x="289139" y="226373"/>
                  </a:lnTo>
                  <a:lnTo>
                    <a:pt x="320304" y="216904"/>
                  </a:lnTo>
                  <a:lnTo>
                    <a:pt x="334783" y="214392"/>
                  </a:lnTo>
                  <a:lnTo>
                    <a:pt x="346862" y="217791"/>
                  </a:lnTo>
                  <a:lnTo>
                    <a:pt x="364369" y="229726"/>
                  </a:lnTo>
                  <a:lnTo>
                    <a:pt x="368196" y="239564"/>
                  </a:lnTo>
                  <a:lnTo>
                    <a:pt x="369217" y="245743"/>
                  </a:lnTo>
                  <a:lnTo>
                    <a:pt x="361320" y="275186"/>
                  </a:lnTo>
                  <a:lnTo>
                    <a:pt x="349061" y="309722"/>
                  </a:lnTo>
                  <a:lnTo>
                    <a:pt x="336550" y="343432"/>
                  </a:lnTo>
                  <a:lnTo>
                    <a:pt x="333357" y="356358"/>
                  </a:lnTo>
                  <a:lnTo>
                    <a:pt x="333175" y="338396"/>
                  </a:lnTo>
                  <a:lnTo>
                    <a:pt x="344482" y="304662"/>
                  </a:lnTo>
                  <a:lnTo>
                    <a:pt x="353917" y="274532"/>
                  </a:lnTo>
                  <a:lnTo>
                    <a:pt x="367060" y="240016"/>
                  </a:lnTo>
                  <a:lnTo>
                    <a:pt x="381680" y="207965"/>
                  </a:lnTo>
                  <a:lnTo>
                    <a:pt x="395889" y="177865"/>
                  </a:lnTo>
                  <a:lnTo>
                    <a:pt x="406684" y="154177"/>
                  </a:lnTo>
                  <a:lnTo>
                    <a:pt x="415507" y="144743"/>
                  </a:lnTo>
                  <a:lnTo>
                    <a:pt x="419384" y="142737"/>
                  </a:lnTo>
                  <a:lnTo>
                    <a:pt x="422815" y="142245"/>
                  </a:lnTo>
                  <a:lnTo>
                    <a:pt x="428886" y="143957"/>
                  </a:lnTo>
                  <a:lnTo>
                    <a:pt x="434406" y="147540"/>
                  </a:lnTo>
                  <a:lnTo>
                    <a:pt x="437424" y="156470"/>
                  </a:lnTo>
                  <a:lnTo>
                    <a:pt x="439520" y="191033"/>
                  </a:lnTo>
                  <a:lnTo>
                    <a:pt x="438897" y="219509"/>
                  </a:lnTo>
                  <a:lnTo>
                    <a:pt x="435420" y="252688"/>
                  </a:lnTo>
                  <a:lnTo>
                    <a:pt x="438714" y="285255"/>
                  </a:lnTo>
                  <a:lnTo>
                    <a:pt x="440537" y="307460"/>
                  </a:lnTo>
                  <a:lnTo>
                    <a:pt x="443818" y="313341"/>
                  </a:lnTo>
                  <a:lnTo>
                    <a:pt x="446725" y="314402"/>
                  </a:lnTo>
                  <a:lnTo>
                    <a:pt x="464305" y="311999"/>
                  </a:lnTo>
                  <a:lnTo>
                    <a:pt x="476627" y="303517"/>
                  </a:lnTo>
                  <a:lnTo>
                    <a:pt x="494929" y="266267"/>
                  </a:lnTo>
                  <a:lnTo>
                    <a:pt x="509799" y="235350"/>
                  </a:lnTo>
                  <a:lnTo>
                    <a:pt x="528612" y="197622"/>
                  </a:lnTo>
                  <a:lnTo>
                    <a:pt x="530751" y="186732"/>
                  </a:lnTo>
                  <a:lnTo>
                    <a:pt x="530927" y="186815"/>
                  </a:lnTo>
                  <a:lnTo>
                    <a:pt x="531269" y="217694"/>
                  </a:lnTo>
                  <a:lnTo>
                    <a:pt x="527231" y="254071"/>
                  </a:lnTo>
                  <a:lnTo>
                    <a:pt x="528762" y="283813"/>
                  </a:lnTo>
                  <a:lnTo>
                    <a:pt x="534578" y="310028"/>
                  </a:lnTo>
                  <a:lnTo>
                    <a:pt x="545708" y="329838"/>
                  </a:lnTo>
                  <a:lnTo>
                    <a:pt x="557165" y="338809"/>
                  </a:lnTo>
                  <a:lnTo>
                    <a:pt x="585216" y="351468"/>
                  </a:lnTo>
                  <a:lnTo>
                    <a:pt x="602382" y="352373"/>
                  </a:lnTo>
                  <a:lnTo>
                    <a:pt x="631086" y="345865"/>
                  </a:lnTo>
                  <a:lnTo>
                    <a:pt x="661039" y="330954"/>
                  </a:lnTo>
                  <a:lnTo>
                    <a:pt x="693411" y="307207"/>
                  </a:lnTo>
                  <a:lnTo>
                    <a:pt x="713098" y="275042"/>
                  </a:lnTo>
                  <a:lnTo>
                    <a:pt x="717920" y="263092"/>
                  </a:lnTo>
                  <a:lnTo>
                    <a:pt x="720063" y="249313"/>
                  </a:lnTo>
                  <a:lnTo>
                    <a:pt x="718759" y="239237"/>
                  </a:lnTo>
                  <a:lnTo>
                    <a:pt x="717225" y="235365"/>
                  </a:lnTo>
                  <a:lnTo>
                    <a:pt x="715356" y="232784"/>
                  </a:lnTo>
                  <a:lnTo>
                    <a:pt x="711022" y="229917"/>
                  </a:lnTo>
                  <a:lnTo>
                    <a:pt x="695731" y="228301"/>
                  </a:lnTo>
                  <a:lnTo>
                    <a:pt x="679159" y="231869"/>
                  </a:lnTo>
                  <a:lnTo>
                    <a:pt x="659479" y="242332"/>
                  </a:lnTo>
                  <a:lnTo>
                    <a:pt x="644983" y="271696"/>
                  </a:lnTo>
                  <a:lnTo>
                    <a:pt x="634307" y="309016"/>
                  </a:lnTo>
                  <a:lnTo>
                    <a:pt x="635207" y="334070"/>
                  </a:lnTo>
                  <a:lnTo>
                    <a:pt x="641250" y="349157"/>
                  </a:lnTo>
                  <a:lnTo>
                    <a:pt x="649581" y="358684"/>
                  </a:lnTo>
                  <a:lnTo>
                    <a:pt x="658928" y="365741"/>
                  </a:lnTo>
                  <a:lnTo>
                    <a:pt x="663792" y="367115"/>
                  </a:lnTo>
                  <a:lnTo>
                    <a:pt x="673711" y="366383"/>
                  </a:lnTo>
                  <a:lnTo>
                    <a:pt x="707232" y="348415"/>
                  </a:lnTo>
                  <a:lnTo>
                    <a:pt x="721240" y="338034"/>
                  </a:lnTo>
                  <a:lnTo>
                    <a:pt x="744638" y="311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521"/>
            <p:cNvSpPr/>
            <p:nvPr>
              <p:custDataLst>
                <p:tags r:id="rId119"/>
              </p:custDataLst>
            </p:nvPr>
          </p:nvSpPr>
          <p:spPr>
            <a:xfrm>
              <a:off x="2678268" y="6507876"/>
              <a:ext cx="354493" cy="199845"/>
            </a:xfrm>
            <a:custGeom>
              <a:avLst/>
              <a:gdLst/>
              <a:ahLst/>
              <a:cxnLst/>
              <a:rect l="0" t="0" r="0" b="0"/>
              <a:pathLst>
                <a:path w="354493" h="199845">
                  <a:moveTo>
                    <a:pt x="19212" y="22464"/>
                  </a:moveTo>
                  <a:lnTo>
                    <a:pt x="19212" y="22464"/>
                  </a:lnTo>
                  <a:lnTo>
                    <a:pt x="11121" y="58871"/>
                  </a:lnTo>
                  <a:lnTo>
                    <a:pt x="6091" y="89601"/>
                  </a:lnTo>
                  <a:lnTo>
                    <a:pt x="0" y="120392"/>
                  </a:lnTo>
                  <a:lnTo>
                    <a:pt x="3836" y="154998"/>
                  </a:lnTo>
                  <a:lnTo>
                    <a:pt x="3881" y="154847"/>
                  </a:lnTo>
                  <a:lnTo>
                    <a:pt x="3954" y="152565"/>
                  </a:lnTo>
                  <a:lnTo>
                    <a:pt x="14576" y="137402"/>
                  </a:lnTo>
                  <a:lnTo>
                    <a:pt x="22850" y="104612"/>
                  </a:lnTo>
                  <a:lnTo>
                    <a:pt x="38370" y="70221"/>
                  </a:lnTo>
                  <a:lnTo>
                    <a:pt x="39604" y="64462"/>
                  </a:lnTo>
                  <a:lnTo>
                    <a:pt x="45491" y="55806"/>
                  </a:lnTo>
                  <a:lnTo>
                    <a:pt x="61839" y="41468"/>
                  </a:lnTo>
                  <a:lnTo>
                    <a:pt x="67226" y="39376"/>
                  </a:lnTo>
                  <a:lnTo>
                    <a:pt x="69848" y="40512"/>
                  </a:lnTo>
                  <a:lnTo>
                    <a:pt x="75019" y="46290"/>
                  </a:lnTo>
                  <a:lnTo>
                    <a:pt x="77882" y="54502"/>
                  </a:lnTo>
                  <a:lnTo>
                    <a:pt x="88260" y="91850"/>
                  </a:lnTo>
                  <a:lnTo>
                    <a:pt x="93293" y="116400"/>
                  </a:lnTo>
                  <a:lnTo>
                    <a:pt x="95980" y="152866"/>
                  </a:lnTo>
                  <a:lnTo>
                    <a:pt x="99333" y="163958"/>
                  </a:lnTo>
                  <a:lnTo>
                    <a:pt x="101413" y="167594"/>
                  </a:lnTo>
                  <a:lnTo>
                    <a:pt x="105981" y="171633"/>
                  </a:lnTo>
                  <a:lnTo>
                    <a:pt x="108385" y="171864"/>
                  </a:lnTo>
                  <a:lnTo>
                    <a:pt x="113313" y="169861"/>
                  </a:lnTo>
                  <a:lnTo>
                    <a:pt x="145609" y="146262"/>
                  </a:lnTo>
                  <a:lnTo>
                    <a:pt x="177563" y="113148"/>
                  </a:lnTo>
                  <a:lnTo>
                    <a:pt x="199176" y="75704"/>
                  </a:lnTo>
                  <a:lnTo>
                    <a:pt x="222697" y="37691"/>
                  </a:lnTo>
                  <a:lnTo>
                    <a:pt x="238266" y="4118"/>
                  </a:lnTo>
                  <a:lnTo>
                    <a:pt x="238062" y="2614"/>
                  </a:lnTo>
                  <a:lnTo>
                    <a:pt x="237078" y="1610"/>
                  </a:lnTo>
                  <a:lnTo>
                    <a:pt x="233728" y="495"/>
                  </a:lnTo>
                  <a:lnTo>
                    <a:pt x="229417" y="0"/>
                  </a:lnTo>
                  <a:lnTo>
                    <a:pt x="227082" y="1562"/>
                  </a:lnTo>
                  <a:lnTo>
                    <a:pt x="210693" y="20850"/>
                  </a:lnTo>
                  <a:lnTo>
                    <a:pt x="201399" y="50816"/>
                  </a:lnTo>
                  <a:lnTo>
                    <a:pt x="196550" y="71845"/>
                  </a:lnTo>
                  <a:lnTo>
                    <a:pt x="195011" y="91792"/>
                  </a:lnTo>
                  <a:lnTo>
                    <a:pt x="197816" y="129758"/>
                  </a:lnTo>
                  <a:lnTo>
                    <a:pt x="208915" y="164228"/>
                  </a:lnTo>
                  <a:lnTo>
                    <a:pt x="226974" y="185166"/>
                  </a:lnTo>
                  <a:lnTo>
                    <a:pt x="248411" y="198049"/>
                  </a:lnTo>
                  <a:lnTo>
                    <a:pt x="265576" y="199844"/>
                  </a:lnTo>
                  <a:lnTo>
                    <a:pt x="274895" y="199137"/>
                  </a:lnTo>
                  <a:lnTo>
                    <a:pt x="289764" y="191579"/>
                  </a:lnTo>
                  <a:lnTo>
                    <a:pt x="321198" y="161986"/>
                  </a:lnTo>
                  <a:lnTo>
                    <a:pt x="346160" y="126914"/>
                  </a:lnTo>
                  <a:lnTo>
                    <a:pt x="354492" y="113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522"/>
            <p:cNvSpPr/>
            <p:nvPr>
              <p:custDataLst>
                <p:tags r:id="rId120"/>
              </p:custDataLst>
            </p:nvPr>
          </p:nvSpPr>
          <p:spPr>
            <a:xfrm>
              <a:off x="3017892" y="6515100"/>
              <a:ext cx="68209" cy="184880"/>
            </a:xfrm>
            <a:custGeom>
              <a:avLst/>
              <a:gdLst/>
              <a:ahLst/>
              <a:cxnLst/>
              <a:rect l="0" t="0" r="0" b="0"/>
              <a:pathLst>
                <a:path w="68209" h="184880">
                  <a:moveTo>
                    <a:pt x="30108" y="0"/>
                  </a:moveTo>
                  <a:lnTo>
                    <a:pt x="30108" y="0"/>
                  </a:lnTo>
                  <a:lnTo>
                    <a:pt x="13927" y="32362"/>
                  </a:lnTo>
                  <a:lnTo>
                    <a:pt x="3865" y="64622"/>
                  </a:lnTo>
                  <a:lnTo>
                    <a:pt x="883" y="94313"/>
                  </a:lnTo>
                  <a:lnTo>
                    <a:pt x="0" y="124559"/>
                  </a:lnTo>
                  <a:lnTo>
                    <a:pt x="3783" y="150924"/>
                  </a:lnTo>
                  <a:lnTo>
                    <a:pt x="14312" y="170777"/>
                  </a:lnTo>
                  <a:lnTo>
                    <a:pt x="28156" y="183338"/>
                  </a:lnTo>
                  <a:lnTo>
                    <a:pt x="33040" y="184879"/>
                  </a:lnTo>
                  <a:lnTo>
                    <a:pt x="42982" y="184333"/>
                  </a:lnTo>
                  <a:lnTo>
                    <a:pt x="53045" y="179010"/>
                  </a:lnTo>
                  <a:lnTo>
                    <a:pt x="68208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523"/>
            <p:cNvSpPr/>
            <p:nvPr>
              <p:custDataLst>
                <p:tags r:id="rId121"/>
              </p:custDataLst>
            </p:nvPr>
          </p:nvSpPr>
          <p:spPr>
            <a:xfrm>
              <a:off x="3074531" y="6341771"/>
              <a:ext cx="34430" cy="59030"/>
            </a:xfrm>
            <a:custGeom>
              <a:avLst/>
              <a:gdLst/>
              <a:ahLst/>
              <a:cxnLst/>
              <a:rect l="0" t="0" r="0" b="0"/>
              <a:pathLst>
                <a:path w="34430" h="59030">
                  <a:moveTo>
                    <a:pt x="26809" y="59029"/>
                  </a:moveTo>
                  <a:lnTo>
                    <a:pt x="26809" y="59029"/>
                  </a:lnTo>
                  <a:lnTo>
                    <a:pt x="5862" y="26762"/>
                  </a:lnTo>
                  <a:lnTo>
                    <a:pt x="566" y="15619"/>
                  </a:lnTo>
                  <a:lnTo>
                    <a:pt x="0" y="11463"/>
                  </a:lnTo>
                  <a:lnTo>
                    <a:pt x="1629" y="4587"/>
                  </a:lnTo>
                  <a:lnTo>
                    <a:pt x="4096" y="2414"/>
                  </a:lnTo>
                  <a:lnTo>
                    <a:pt x="11352" y="0"/>
                  </a:lnTo>
                  <a:lnTo>
                    <a:pt x="20221" y="1185"/>
                  </a:lnTo>
                  <a:lnTo>
                    <a:pt x="34429" y="5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524"/>
            <p:cNvSpPr/>
            <p:nvPr>
              <p:custDataLst>
                <p:tags r:id="rId122"/>
              </p:custDataLst>
            </p:nvPr>
          </p:nvSpPr>
          <p:spPr>
            <a:xfrm>
              <a:off x="3169920" y="6105856"/>
              <a:ext cx="528402" cy="620529"/>
            </a:xfrm>
            <a:custGeom>
              <a:avLst/>
              <a:gdLst/>
              <a:ahLst/>
              <a:cxnLst/>
              <a:rect l="0" t="0" r="0" b="0"/>
              <a:pathLst>
                <a:path w="528402" h="620529">
                  <a:moveTo>
                    <a:pt x="0" y="447344"/>
                  </a:moveTo>
                  <a:lnTo>
                    <a:pt x="0" y="447344"/>
                  </a:lnTo>
                  <a:lnTo>
                    <a:pt x="0" y="475659"/>
                  </a:lnTo>
                  <a:lnTo>
                    <a:pt x="2258" y="503109"/>
                  </a:lnTo>
                  <a:lnTo>
                    <a:pt x="6083" y="531395"/>
                  </a:lnTo>
                  <a:lnTo>
                    <a:pt x="12997" y="568579"/>
                  </a:lnTo>
                  <a:lnTo>
                    <a:pt x="21394" y="603396"/>
                  </a:lnTo>
                  <a:lnTo>
                    <a:pt x="24466" y="612091"/>
                  </a:lnTo>
                  <a:lnTo>
                    <a:pt x="29292" y="620528"/>
                  </a:lnTo>
                  <a:lnTo>
                    <a:pt x="30128" y="585582"/>
                  </a:lnTo>
                  <a:lnTo>
                    <a:pt x="32581" y="556761"/>
                  </a:lnTo>
                  <a:lnTo>
                    <a:pt x="35647" y="529841"/>
                  </a:lnTo>
                  <a:lnTo>
                    <a:pt x="37010" y="503765"/>
                  </a:lnTo>
                  <a:lnTo>
                    <a:pt x="39873" y="478064"/>
                  </a:lnTo>
                  <a:lnTo>
                    <a:pt x="43968" y="452531"/>
                  </a:lnTo>
                  <a:lnTo>
                    <a:pt x="51880" y="416049"/>
                  </a:lnTo>
                  <a:lnTo>
                    <a:pt x="67038" y="380109"/>
                  </a:lnTo>
                  <a:lnTo>
                    <a:pt x="78001" y="358560"/>
                  </a:lnTo>
                  <a:lnTo>
                    <a:pt x="82481" y="352595"/>
                  </a:lnTo>
                  <a:lnTo>
                    <a:pt x="87160" y="349465"/>
                  </a:lnTo>
                  <a:lnTo>
                    <a:pt x="91974" y="348224"/>
                  </a:lnTo>
                  <a:lnTo>
                    <a:pt x="109096" y="350524"/>
                  </a:lnTo>
                  <a:lnTo>
                    <a:pt x="122147" y="355207"/>
                  </a:lnTo>
                  <a:lnTo>
                    <a:pt x="145510" y="372755"/>
                  </a:lnTo>
                  <a:lnTo>
                    <a:pt x="154403" y="385075"/>
                  </a:lnTo>
                  <a:lnTo>
                    <a:pt x="158356" y="395403"/>
                  </a:lnTo>
                  <a:lnTo>
                    <a:pt x="157218" y="399170"/>
                  </a:lnTo>
                  <a:lnTo>
                    <a:pt x="151436" y="407871"/>
                  </a:lnTo>
                  <a:lnTo>
                    <a:pt x="146678" y="410869"/>
                  </a:lnTo>
                  <a:lnTo>
                    <a:pt x="109501" y="420119"/>
                  </a:lnTo>
                  <a:lnTo>
                    <a:pt x="75910" y="418385"/>
                  </a:lnTo>
                  <a:lnTo>
                    <a:pt x="49115" y="415621"/>
                  </a:lnTo>
                  <a:lnTo>
                    <a:pt x="35657" y="408973"/>
                  </a:lnTo>
                  <a:lnTo>
                    <a:pt x="22607" y="395711"/>
                  </a:lnTo>
                  <a:lnTo>
                    <a:pt x="13377" y="381058"/>
                  </a:lnTo>
                  <a:lnTo>
                    <a:pt x="13152" y="375212"/>
                  </a:lnTo>
                  <a:lnTo>
                    <a:pt x="17416" y="361946"/>
                  </a:lnTo>
                  <a:lnTo>
                    <a:pt x="29337" y="344242"/>
                  </a:lnTo>
                  <a:lnTo>
                    <a:pt x="51684" y="328272"/>
                  </a:lnTo>
                  <a:lnTo>
                    <a:pt x="83800" y="316860"/>
                  </a:lnTo>
                  <a:lnTo>
                    <a:pt x="120126" y="312162"/>
                  </a:lnTo>
                  <a:lnTo>
                    <a:pt x="147370" y="308805"/>
                  </a:lnTo>
                  <a:lnTo>
                    <a:pt x="175564" y="306184"/>
                  </a:lnTo>
                  <a:lnTo>
                    <a:pt x="202207" y="307842"/>
                  </a:lnTo>
                  <a:lnTo>
                    <a:pt x="228159" y="311401"/>
                  </a:lnTo>
                  <a:lnTo>
                    <a:pt x="264311" y="318165"/>
                  </a:lnTo>
                  <a:lnTo>
                    <a:pt x="298778" y="328035"/>
                  </a:lnTo>
                  <a:lnTo>
                    <a:pt x="308379" y="331560"/>
                  </a:lnTo>
                  <a:lnTo>
                    <a:pt x="308879" y="332055"/>
                  </a:lnTo>
                  <a:lnTo>
                    <a:pt x="308366" y="332385"/>
                  </a:lnTo>
                  <a:lnTo>
                    <a:pt x="307177" y="332605"/>
                  </a:lnTo>
                  <a:lnTo>
                    <a:pt x="279752" y="350172"/>
                  </a:lnTo>
                  <a:lnTo>
                    <a:pt x="250341" y="358251"/>
                  </a:lnTo>
                  <a:lnTo>
                    <a:pt x="215490" y="374649"/>
                  </a:lnTo>
                  <a:lnTo>
                    <a:pt x="190080" y="395166"/>
                  </a:lnTo>
                  <a:lnTo>
                    <a:pt x="186080" y="401012"/>
                  </a:lnTo>
                  <a:lnTo>
                    <a:pt x="183828" y="409063"/>
                  </a:lnTo>
                  <a:lnTo>
                    <a:pt x="183512" y="411663"/>
                  </a:lnTo>
                  <a:lnTo>
                    <a:pt x="184994" y="414243"/>
                  </a:lnTo>
                  <a:lnTo>
                    <a:pt x="197283" y="426726"/>
                  </a:lnTo>
                  <a:lnTo>
                    <a:pt x="200102" y="431059"/>
                  </a:lnTo>
                  <a:lnTo>
                    <a:pt x="203675" y="433947"/>
                  </a:lnTo>
                  <a:lnTo>
                    <a:pt x="212160" y="437156"/>
                  </a:lnTo>
                  <a:lnTo>
                    <a:pt x="226457" y="438963"/>
                  </a:lnTo>
                  <a:lnTo>
                    <a:pt x="245463" y="435452"/>
                  </a:lnTo>
                  <a:lnTo>
                    <a:pt x="263136" y="425006"/>
                  </a:lnTo>
                  <a:lnTo>
                    <a:pt x="288668" y="400222"/>
                  </a:lnTo>
                  <a:lnTo>
                    <a:pt x="306553" y="363339"/>
                  </a:lnTo>
                  <a:lnTo>
                    <a:pt x="310682" y="344654"/>
                  </a:lnTo>
                  <a:lnTo>
                    <a:pt x="310414" y="340784"/>
                  </a:lnTo>
                  <a:lnTo>
                    <a:pt x="309389" y="338205"/>
                  </a:lnTo>
                  <a:lnTo>
                    <a:pt x="307860" y="336484"/>
                  </a:lnTo>
                  <a:lnTo>
                    <a:pt x="301644" y="334573"/>
                  </a:lnTo>
                  <a:lnTo>
                    <a:pt x="283857" y="333346"/>
                  </a:lnTo>
                  <a:lnTo>
                    <a:pt x="280678" y="337479"/>
                  </a:lnTo>
                  <a:lnTo>
                    <a:pt x="277146" y="353359"/>
                  </a:lnTo>
                  <a:lnTo>
                    <a:pt x="278744" y="360134"/>
                  </a:lnTo>
                  <a:lnTo>
                    <a:pt x="282349" y="365498"/>
                  </a:lnTo>
                  <a:lnTo>
                    <a:pt x="309087" y="383947"/>
                  </a:lnTo>
                  <a:lnTo>
                    <a:pt x="334763" y="395634"/>
                  </a:lnTo>
                  <a:lnTo>
                    <a:pt x="363819" y="399002"/>
                  </a:lnTo>
                  <a:lnTo>
                    <a:pt x="393032" y="394167"/>
                  </a:lnTo>
                  <a:lnTo>
                    <a:pt x="418149" y="381540"/>
                  </a:lnTo>
                  <a:lnTo>
                    <a:pt x="449392" y="352690"/>
                  </a:lnTo>
                  <a:lnTo>
                    <a:pt x="475978" y="314628"/>
                  </a:lnTo>
                  <a:lnTo>
                    <a:pt x="484737" y="290146"/>
                  </a:lnTo>
                  <a:lnTo>
                    <a:pt x="491452" y="263178"/>
                  </a:lnTo>
                  <a:lnTo>
                    <a:pt x="497258" y="237082"/>
                  </a:lnTo>
                  <a:lnTo>
                    <a:pt x="500403" y="209115"/>
                  </a:lnTo>
                  <a:lnTo>
                    <a:pt x="501802" y="180597"/>
                  </a:lnTo>
                  <a:lnTo>
                    <a:pt x="502423" y="153812"/>
                  </a:lnTo>
                  <a:lnTo>
                    <a:pt x="502698" y="125539"/>
                  </a:lnTo>
                  <a:lnTo>
                    <a:pt x="502821" y="97732"/>
                  </a:lnTo>
                  <a:lnTo>
                    <a:pt x="502891" y="63038"/>
                  </a:lnTo>
                  <a:lnTo>
                    <a:pt x="500656" y="25490"/>
                  </a:lnTo>
                  <a:lnTo>
                    <a:pt x="494629" y="9084"/>
                  </a:lnTo>
                  <a:lnTo>
                    <a:pt x="489922" y="2796"/>
                  </a:lnTo>
                  <a:lnTo>
                    <a:pt x="485008" y="0"/>
                  </a:lnTo>
                  <a:lnTo>
                    <a:pt x="483359" y="101"/>
                  </a:lnTo>
                  <a:lnTo>
                    <a:pt x="482259" y="1016"/>
                  </a:lnTo>
                  <a:lnTo>
                    <a:pt x="476450" y="16656"/>
                  </a:lnTo>
                  <a:lnTo>
                    <a:pt x="473232" y="51136"/>
                  </a:lnTo>
                  <a:lnTo>
                    <a:pt x="473521" y="86487"/>
                  </a:lnTo>
                  <a:lnTo>
                    <a:pt x="476590" y="114242"/>
                  </a:lnTo>
                  <a:lnTo>
                    <a:pt x="480775" y="143513"/>
                  </a:lnTo>
                  <a:lnTo>
                    <a:pt x="486305" y="173455"/>
                  </a:lnTo>
                  <a:lnTo>
                    <a:pt x="494406" y="203695"/>
                  </a:lnTo>
                  <a:lnTo>
                    <a:pt x="501394" y="231812"/>
                  </a:lnTo>
                  <a:lnTo>
                    <a:pt x="508169" y="258418"/>
                  </a:lnTo>
                  <a:lnTo>
                    <a:pt x="520656" y="295504"/>
                  </a:lnTo>
                  <a:lnTo>
                    <a:pt x="528401" y="323333"/>
                  </a:lnTo>
                  <a:lnTo>
                    <a:pt x="527509" y="339735"/>
                  </a:lnTo>
                  <a:lnTo>
                    <a:pt x="524290" y="348717"/>
                  </a:lnTo>
                  <a:lnTo>
                    <a:pt x="518160" y="355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525"/>
            <p:cNvSpPr/>
            <p:nvPr>
              <p:custDataLst>
                <p:tags r:id="rId123"/>
              </p:custDataLst>
            </p:nvPr>
          </p:nvSpPr>
          <p:spPr>
            <a:xfrm>
              <a:off x="3505200" y="6186491"/>
              <a:ext cx="228601" cy="212922"/>
            </a:xfrm>
            <a:custGeom>
              <a:avLst/>
              <a:gdLst/>
              <a:ahLst/>
              <a:cxnLst/>
              <a:rect l="0" t="0" r="0" b="0"/>
              <a:pathLst>
                <a:path w="228601" h="212922">
                  <a:moveTo>
                    <a:pt x="0" y="46668"/>
                  </a:moveTo>
                  <a:lnTo>
                    <a:pt x="0" y="46668"/>
                  </a:lnTo>
                  <a:lnTo>
                    <a:pt x="29571" y="14401"/>
                  </a:lnTo>
                  <a:lnTo>
                    <a:pt x="48985" y="3259"/>
                  </a:lnTo>
                  <a:lnTo>
                    <a:pt x="68902" y="0"/>
                  </a:lnTo>
                  <a:lnTo>
                    <a:pt x="101413" y="2925"/>
                  </a:lnTo>
                  <a:lnTo>
                    <a:pt x="124659" y="8601"/>
                  </a:lnTo>
                  <a:lnTo>
                    <a:pt x="155939" y="26077"/>
                  </a:lnTo>
                  <a:lnTo>
                    <a:pt x="187436" y="54737"/>
                  </a:lnTo>
                  <a:lnTo>
                    <a:pt x="202574" y="77281"/>
                  </a:lnTo>
                  <a:lnTo>
                    <a:pt x="208567" y="93294"/>
                  </a:lnTo>
                  <a:lnTo>
                    <a:pt x="211229" y="111700"/>
                  </a:lnTo>
                  <a:lnTo>
                    <a:pt x="203383" y="144715"/>
                  </a:lnTo>
                  <a:lnTo>
                    <a:pt x="191992" y="179993"/>
                  </a:lnTo>
                  <a:lnTo>
                    <a:pt x="183235" y="212921"/>
                  </a:lnTo>
                  <a:lnTo>
                    <a:pt x="191075" y="209852"/>
                  </a:lnTo>
                  <a:lnTo>
                    <a:pt x="224206" y="173302"/>
                  </a:lnTo>
                  <a:lnTo>
                    <a:pt x="228600" y="168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295"/>
          <p:cNvGrpSpPr/>
          <p:nvPr/>
        </p:nvGrpSpPr>
        <p:grpSpPr>
          <a:xfrm>
            <a:off x="952500" y="5593080"/>
            <a:ext cx="2095501" cy="559018"/>
            <a:chOff x="952500" y="5593080"/>
            <a:chExt cx="2095501" cy="559018"/>
          </a:xfrm>
        </p:grpSpPr>
        <p:sp>
          <p:nvSpPr>
            <p:cNvPr id="550" name="SMARTInkShape-1526"/>
            <p:cNvSpPr/>
            <p:nvPr>
              <p:custDataLst>
                <p:tags r:id="rId108"/>
              </p:custDataLst>
            </p:nvPr>
          </p:nvSpPr>
          <p:spPr>
            <a:xfrm>
              <a:off x="1045126" y="5944627"/>
              <a:ext cx="661755" cy="203633"/>
            </a:xfrm>
            <a:custGeom>
              <a:avLst/>
              <a:gdLst/>
              <a:ahLst/>
              <a:cxnLst/>
              <a:rect l="0" t="0" r="0" b="0"/>
              <a:pathLst>
                <a:path w="661755" h="203633">
                  <a:moveTo>
                    <a:pt x="59774" y="37073"/>
                  </a:moveTo>
                  <a:lnTo>
                    <a:pt x="59774" y="37073"/>
                  </a:lnTo>
                  <a:lnTo>
                    <a:pt x="35503" y="69435"/>
                  </a:lnTo>
                  <a:lnTo>
                    <a:pt x="7817" y="103705"/>
                  </a:lnTo>
                  <a:lnTo>
                    <a:pt x="1482" y="116270"/>
                  </a:lnTo>
                  <a:lnTo>
                    <a:pt x="0" y="122508"/>
                  </a:lnTo>
                  <a:lnTo>
                    <a:pt x="1298" y="125356"/>
                  </a:lnTo>
                  <a:lnTo>
                    <a:pt x="7256" y="130779"/>
                  </a:lnTo>
                  <a:lnTo>
                    <a:pt x="45275" y="146268"/>
                  </a:lnTo>
                  <a:lnTo>
                    <a:pt x="75704" y="153906"/>
                  </a:lnTo>
                  <a:lnTo>
                    <a:pt x="111531" y="157486"/>
                  </a:lnTo>
                  <a:lnTo>
                    <a:pt x="148957" y="154502"/>
                  </a:lnTo>
                  <a:lnTo>
                    <a:pt x="176458" y="152764"/>
                  </a:lnTo>
                  <a:lnTo>
                    <a:pt x="204767" y="150297"/>
                  </a:lnTo>
                  <a:lnTo>
                    <a:pt x="231460" y="143558"/>
                  </a:lnTo>
                  <a:lnTo>
                    <a:pt x="266242" y="130243"/>
                  </a:lnTo>
                  <a:lnTo>
                    <a:pt x="297997" y="115572"/>
                  </a:lnTo>
                  <a:lnTo>
                    <a:pt x="328855" y="96457"/>
                  </a:lnTo>
                  <a:lnTo>
                    <a:pt x="363215" y="59725"/>
                  </a:lnTo>
                  <a:lnTo>
                    <a:pt x="383711" y="22652"/>
                  </a:lnTo>
                  <a:lnTo>
                    <a:pt x="393393" y="2426"/>
                  </a:lnTo>
                  <a:lnTo>
                    <a:pt x="393947" y="2968"/>
                  </a:lnTo>
                  <a:lnTo>
                    <a:pt x="394908" y="28579"/>
                  </a:lnTo>
                  <a:lnTo>
                    <a:pt x="390966" y="60145"/>
                  </a:lnTo>
                  <a:lnTo>
                    <a:pt x="382895" y="96570"/>
                  </a:lnTo>
                  <a:lnTo>
                    <a:pt x="380423" y="132740"/>
                  </a:lnTo>
                  <a:lnTo>
                    <a:pt x="382252" y="163350"/>
                  </a:lnTo>
                  <a:lnTo>
                    <a:pt x="387131" y="201066"/>
                  </a:lnTo>
                  <a:lnTo>
                    <a:pt x="387344" y="203632"/>
                  </a:lnTo>
                  <a:lnTo>
                    <a:pt x="387422" y="171415"/>
                  </a:lnTo>
                  <a:lnTo>
                    <a:pt x="387430" y="142918"/>
                  </a:lnTo>
                  <a:lnTo>
                    <a:pt x="387433" y="113025"/>
                  </a:lnTo>
                  <a:lnTo>
                    <a:pt x="387434" y="76629"/>
                  </a:lnTo>
                  <a:lnTo>
                    <a:pt x="388281" y="44981"/>
                  </a:lnTo>
                  <a:lnTo>
                    <a:pt x="393995" y="10676"/>
                  </a:lnTo>
                  <a:lnTo>
                    <a:pt x="395195" y="6776"/>
                  </a:lnTo>
                  <a:lnTo>
                    <a:pt x="396841" y="4174"/>
                  </a:lnTo>
                  <a:lnTo>
                    <a:pt x="398785" y="2441"/>
                  </a:lnTo>
                  <a:lnTo>
                    <a:pt x="403203" y="515"/>
                  </a:lnTo>
                  <a:lnTo>
                    <a:pt x="405567" y="0"/>
                  </a:lnTo>
                  <a:lnTo>
                    <a:pt x="407143" y="1351"/>
                  </a:lnTo>
                  <a:lnTo>
                    <a:pt x="415254" y="26721"/>
                  </a:lnTo>
                  <a:lnTo>
                    <a:pt x="419647" y="61401"/>
                  </a:lnTo>
                  <a:lnTo>
                    <a:pt x="428416" y="96818"/>
                  </a:lnTo>
                  <a:lnTo>
                    <a:pt x="434788" y="125426"/>
                  </a:lnTo>
                  <a:lnTo>
                    <a:pt x="446984" y="142068"/>
                  </a:lnTo>
                  <a:lnTo>
                    <a:pt x="450025" y="143003"/>
                  </a:lnTo>
                  <a:lnTo>
                    <a:pt x="452021" y="143254"/>
                  </a:lnTo>
                  <a:lnTo>
                    <a:pt x="456497" y="141273"/>
                  </a:lnTo>
                  <a:lnTo>
                    <a:pt x="458876" y="139560"/>
                  </a:lnTo>
                  <a:lnTo>
                    <a:pt x="473822" y="115222"/>
                  </a:lnTo>
                  <a:lnTo>
                    <a:pt x="483113" y="88445"/>
                  </a:lnTo>
                  <a:lnTo>
                    <a:pt x="487186" y="61984"/>
                  </a:lnTo>
                  <a:lnTo>
                    <a:pt x="499484" y="26148"/>
                  </a:lnTo>
                  <a:lnTo>
                    <a:pt x="508097" y="2139"/>
                  </a:lnTo>
                  <a:lnTo>
                    <a:pt x="509363" y="1931"/>
                  </a:lnTo>
                  <a:lnTo>
                    <a:pt x="513027" y="3957"/>
                  </a:lnTo>
                  <a:lnTo>
                    <a:pt x="515220" y="9936"/>
                  </a:lnTo>
                  <a:lnTo>
                    <a:pt x="519078" y="41882"/>
                  </a:lnTo>
                  <a:lnTo>
                    <a:pt x="527550" y="78663"/>
                  </a:lnTo>
                  <a:lnTo>
                    <a:pt x="532986" y="112458"/>
                  </a:lnTo>
                  <a:lnTo>
                    <a:pt x="549259" y="147220"/>
                  </a:lnTo>
                  <a:lnTo>
                    <a:pt x="559263" y="156018"/>
                  </a:lnTo>
                  <a:lnTo>
                    <a:pt x="571329" y="161904"/>
                  </a:lnTo>
                  <a:lnTo>
                    <a:pt x="582336" y="164521"/>
                  </a:lnTo>
                  <a:lnTo>
                    <a:pt x="595130" y="161168"/>
                  </a:lnTo>
                  <a:lnTo>
                    <a:pt x="616613" y="147502"/>
                  </a:lnTo>
                  <a:lnTo>
                    <a:pt x="642583" y="120128"/>
                  </a:lnTo>
                  <a:lnTo>
                    <a:pt x="658644" y="83434"/>
                  </a:lnTo>
                  <a:lnTo>
                    <a:pt x="661754" y="751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527"/>
            <p:cNvSpPr/>
            <p:nvPr>
              <p:custDataLst>
                <p:tags r:id="rId109"/>
              </p:custDataLst>
            </p:nvPr>
          </p:nvSpPr>
          <p:spPr>
            <a:xfrm>
              <a:off x="1702736" y="5935980"/>
              <a:ext cx="438485" cy="173410"/>
            </a:xfrm>
            <a:custGeom>
              <a:avLst/>
              <a:gdLst/>
              <a:ahLst/>
              <a:cxnLst/>
              <a:rect l="0" t="0" r="0" b="0"/>
              <a:pathLst>
                <a:path w="438485" h="173410">
                  <a:moveTo>
                    <a:pt x="27004" y="0"/>
                  </a:moveTo>
                  <a:lnTo>
                    <a:pt x="27004" y="0"/>
                  </a:lnTo>
                  <a:lnTo>
                    <a:pt x="18914" y="28316"/>
                  </a:lnTo>
                  <a:lnTo>
                    <a:pt x="13882" y="58060"/>
                  </a:lnTo>
                  <a:lnTo>
                    <a:pt x="6946" y="91714"/>
                  </a:lnTo>
                  <a:lnTo>
                    <a:pt x="2440" y="127837"/>
                  </a:lnTo>
                  <a:lnTo>
                    <a:pt x="0" y="143176"/>
                  </a:lnTo>
                  <a:lnTo>
                    <a:pt x="3933" y="173147"/>
                  </a:lnTo>
                  <a:lnTo>
                    <a:pt x="6308" y="169806"/>
                  </a:lnTo>
                  <a:lnTo>
                    <a:pt x="8127" y="166544"/>
                  </a:lnTo>
                  <a:lnTo>
                    <a:pt x="11892" y="136975"/>
                  </a:lnTo>
                  <a:lnTo>
                    <a:pt x="17653" y="100779"/>
                  </a:lnTo>
                  <a:lnTo>
                    <a:pt x="19042" y="64874"/>
                  </a:lnTo>
                  <a:lnTo>
                    <a:pt x="20163" y="31254"/>
                  </a:lnTo>
                  <a:lnTo>
                    <a:pt x="26688" y="1368"/>
                  </a:lnTo>
                  <a:lnTo>
                    <a:pt x="27640" y="1759"/>
                  </a:lnTo>
                  <a:lnTo>
                    <a:pt x="30955" y="4450"/>
                  </a:lnTo>
                  <a:lnTo>
                    <a:pt x="32993" y="10727"/>
                  </a:lnTo>
                  <a:lnTo>
                    <a:pt x="35256" y="45596"/>
                  </a:lnTo>
                  <a:lnTo>
                    <a:pt x="42871" y="82040"/>
                  </a:lnTo>
                  <a:lnTo>
                    <a:pt x="54180" y="115602"/>
                  </a:lnTo>
                  <a:lnTo>
                    <a:pt x="57352" y="130867"/>
                  </a:lnTo>
                  <a:lnTo>
                    <a:pt x="63277" y="141128"/>
                  </a:lnTo>
                  <a:lnTo>
                    <a:pt x="71313" y="150748"/>
                  </a:lnTo>
                  <a:lnTo>
                    <a:pt x="72630" y="150452"/>
                  </a:lnTo>
                  <a:lnTo>
                    <a:pt x="76351" y="147866"/>
                  </a:lnTo>
                  <a:lnTo>
                    <a:pt x="95626" y="114024"/>
                  </a:lnTo>
                  <a:lnTo>
                    <a:pt x="105752" y="89880"/>
                  </a:lnTo>
                  <a:lnTo>
                    <a:pt x="112414" y="55393"/>
                  </a:lnTo>
                  <a:lnTo>
                    <a:pt x="118091" y="32552"/>
                  </a:lnTo>
                  <a:lnTo>
                    <a:pt x="118209" y="32708"/>
                  </a:lnTo>
                  <a:lnTo>
                    <a:pt x="118435" y="65613"/>
                  </a:lnTo>
                  <a:lnTo>
                    <a:pt x="122487" y="85198"/>
                  </a:lnTo>
                  <a:lnTo>
                    <a:pt x="142917" y="119055"/>
                  </a:lnTo>
                  <a:lnTo>
                    <a:pt x="153027" y="127138"/>
                  </a:lnTo>
                  <a:lnTo>
                    <a:pt x="176169" y="139226"/>
                  </a:lnTo>
                  <a:lnTo>
                    <a:pt x="191231" y="140054"/>
                  </a:lnTo>
                  <a:lnTo>
                    <a:pt x="224450" y="133686"/>
                  </a:lnTo>
                  <a:lnTo>
                    <a:pt x="243739" y="122678"/>
                  </a:lnTo>
                  <a:lnTo>
                    <a:pt x="252589" y="111250"/>
                  </a:lnTo>
                  <a:lnTo>
                    <a:pt x="272297" y="80189"/>
                  </a:lnTo>
                  <a:lnTo>
                    <a:pt x="279504" y="46760"/>
                  </a:lnTo>
                  <a:lnTo>
                    <a:pt x="282313" y="31788"/>
                  </a:lnTo>
                  <a:lnTo>
                    <a:pt x="280739" y="19490"/>
                  </a:lnTo>
                  <a:lnTo>
                    <a:pt x="275093" y="7092"/>
                  </a:lnTo>
                  <a:lnTo>
                    <a:pt x="271983" y="4728"/>
                  </a:lnTo>
                  <a:lnTo>
                    <a:pt x="264013" y="2101"/>
                  </a:lnTo>
                  <a:lnTo>
                    <a:pt x="254826" y="3191"/>
                  </a:lnTo>
                  <a:lnTo>
                    <a:pt x="245098" y="7345"/>
                  </a:lnTo>
                  <a:lnTo>
                    <a:pt x="235130" y="14835"/>
                  </a:lnTo>
                  <a:lnTo>
                    <a:pt x="227313" y="28325"/>
                  </a:lnTo>
                  <a:lnTo>
                    <a:pt x="215397" y="60533"/>
                  </a:lnTo>
                  <a:lnTo>
                    <a:pt x="211517" y="83694"/>
                  </a:lnTo>
                  <a:lnTo>
                    <a:pt x="214413" y="106642"/>
                  </a:lnTo>
                  <a:lnTo>
                    <a:pt x="224679" y="129529"/>
                  </a:lnTo>
                  <a:lnTo>
                    <a:pt x="242490" y="152397"/>
                  </a:lnTo>
                  <a:lnTo>
                    <a:pt x="270095" y="165381"/>
                  </a:lnTo>
                  <a:lnTo>
                    <a:pt x="302684" y="173409"/>
                  </a:lnTo>
                  <a:lnTo>
                    <a:pt x="325635" y="171333"/>
                  </a:lnTo>
                  <a:lnTo>
                    <a:pt x="346560" y="160251"/>
                  </a:lnTo>
                  <a:lnTo>
                    <a:pt x="383543" y="125540"/>
                  </a:lnTo>
                  <a:lnTo>
                    <a:pt x="403484" y="96088"/>
                  </a:lnTo>
                  <a:lnTo>
                    <a:pt x="417002" y="71492"/>
                  </a:lnTo>
                  <a:lnTo>
                    <a:pt x="436598" y="34080"/>
                  </a:lnTo>
                  <a:lnTo>
                    <a:pt x="438484" y="30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528"/>
            <p:cNvSpPr/>
            <p:nvPr>
              <p:custDataLst>
                <p:tags r:id="rId110"/>
              </p:custDataLst>
            </p:nvPr>
          </p:nvSpPr>
          <p:spPr>
            <a:xfrm>
              <a:off x="2097438" y="5730241"/>
              <a:ext cx="279070" cy="368756"/>
            </a:xfrm>
            <a:custGeom>
              <a:avLst/>
              <a:gdLst/>
              <a:ahLst/>
              <a:cxnLst/>
              <a:rect l="0" t="0" r="0" b="0"/>
              <a:pathLst>
                <a:path w="279070" h="368756">
                  <a:moveTo>
                    <a:pt x="104742" y="0"/>
                  </a:moveTo>
                  <a:lnTo>
                    <a:pt x="104742" y="0"/>
                  </a:lnTo>
                  <a:lnTo>
                    <a:pt x="104742" y="36406"/>
                  </a:lnTo>
                  <a:lnTo>
                    <a:pt x="104742" y="65568"/>
                  </a:lnTo>
                  <a:lnTo>
                    <a:pt x="104742" y="93488"/>
                  </a:lnTo>
                  <a:lnTo>
                    <a:pt x="104742" y="122830"/>
                  </a:lnTo>
                  <a:lnTo>
                    <a:pt x="104742" y="155061"/>
                  </a:lnTo>
                  <a:lnTo>
                    <a:pt x="104742" y="188295"/>
                  </a:lnTo>
                  <a:lnTo>
                    <a:pt x="104742" y="220000"/>
                  </a:lnTo>
                  <a:lnTo>
                    <a:pt x="104742" y="248766"/>
                  </a:lnTo>
                  <a:lnTo>
                    <a:pt x="107000" y="286503"/>
                  </a:lnTo>
                  <a:lnTo>
                    <a:pt x="115348" y="321505"/>
                  </a:lnTo>
                  <a:lnTo>
                    <a:pt x="119862" y="356094"/>
                  </a:lnTo>
                  <a:lnTo>
                    <a:pt x="119929" y="354972"/>
                  </a:lnTo>
                  <a:lnTo>
                    <a:pt x="119972" y="343308"/>
                  </a:lnTo>
                  <a:lnTo>
                    <a:pt x="105661" y="309212"/>
                  </a:lnTo>
                  <a:lnTo>
                    <a:pt x="94763" y="271145"/>
                  </a:lnTo>
                  <a:lnTo>
                    <a:pt x="82971" y="241112"/>
                  </a:lnTo>
                  <a:lnTo>
                    <a:pt x="63815" y="208399"/>
                  </a:lnTo>
                  <a:lnTo>
                    <a:pt x="53815" y="199019"/>
                  </a:lnTo>
                  <a:lnTo>
                    <a:pt x="43725" y="194285"/>
                  </a:lnTo>
                  <a:lnTo>
                    <a:pt x="38664" y="193024"/>
                  </a:lnTo>
                  <a:lnTo>
                    <a:pt x="28525" y="193879"/>
                  </a:lnTo>
                  <a:lnTo>
                    <a:pt x="23451" y="195292"/>
                  </a:lnTo>
                  <a:lnTo>
                    <a:pt x="19221" y="198775"/>
                  </a:lnTo>
                  <a:lnTo>
                    <a:pt x="9223" y="215811"/>
                  </a:lnTo>
                  <a:lnTo>
                    <a:pt x="1745" y="236945"/>
                  </a:lnTo>
                  <a:lnTo>
                    <a:pt x="0" y="260141"/>
                  </a:lnTo>
                  <a:lnTo>
                    <a:pt x="5315" y="287239"/>
                  </a:lnTo>
                  <a:lnTo>
                    <a:pt x="21853" y="319581"/>
                  </a:lnTo>
                  <a:lnTo>
                    <a:pt x="32342" y="334229"/>
                  </a:lnTo>
                  <a:lnTo>
                    <a:pt x="45471" y="346383"/>
                  </a:lnTo>
                  <a:lnTo>
                    <a:pt x="80679" y="361900"/>
                  </a:lnTo>
                  <a:lnTo>
                    <a:pt x="109371" y="368755"/>
                  </a:lnTo>
                  <a:lnTo>
                    <a:pt x="136029" y="365330"/>
                  </a:lnTo>
                  <a:lnTo>
                    <a:pt x="158158" y="358230"/>
                  </a:lnTo>
                  <a:lnTo>
                    <a:pt x="177589" y="344915"/>
                  </a:lnTo>
                  <a:lnTo>
                    <a:pt x="210760" y="312817"/>
                  </a:lnTo>
                  <a:lnTo>
                    <a:pt x="240925" y="275087"/>
                  </a:lnTo>
                  <a:lnTo>
                    <a:pt x="258640" y="241715"/>
                  </a:lnTo>
                  <a:lnTo>
                    <a:pt x="275281" y="209082"/>
                  </a:lnTo>
                  <a:lnTo>
                    <a:pt x="277904" y="199605"/>
                  </a:lnTo>
                  <a:lnTo>
                    <a:pt x="278603" y="198263"/>
                  </a:lnTo>
                  <a:lnTo>
                    <a:pt x="279069" y="198215"/>
                  </a:lnTo>
                  <a:lnTo>
                    <a:pt x="266805" y="215385"/>
                  </a:lnTo>
                  <a:lnTo>
                    <a:pt x="254663" y="243610"/>
                  </a:lnTo>
                  <a:lnTo>
                    <a:pt x="245683" y="281401"/>
                  </a:lnTo>
                  <a:lnTo>
                    <a:pt x="243022" y="314047"/>
                  </a:lnTo>
                  <a:lnTo>
                    <a:pt x="242050" y="349061"/>
                  </a:lnTo>
                  <a:lnTo>
                    <a:pt x="242000" y="354626"/>
                  </a:lnTo>
                  <a:lnTo>
                    <a:pt x="242814" y="358337"/>
                  </a:lnTo>
                  <a:lnTo>
                    <a:pt x="244204" y="360812"/>
                  </a:lnTo>
                  <a:lnTo>
                    <a:pt x="245976" y="362460"/>
                  </a:lnTo>
                  <a:lnTo>
                    <a:pt x="248005" y="362713"/>
                  </a:lnTo>
                  <a:lnTo>
                    <a:pt x="252517" y="360736"/>
                  </a:lnTo>
                  <a:lnTo>
                    <a:pt x="272382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529"/>
            <p:cNvSpPr/>
            <p:nvPr>
              <p:custDataLst>
                <p:tags r:id="rId111"/>
              </p:custDataLst>
            </p:nvPr>
          </p:nvSpPr>
          <p:spPr>
            <a:xfrm>
              <a:off x="2405947" y="5748102"/>
              <a:ext cx="642054" cy="344413"/>
            </a:xfrm>
            <a:custGeom>
              <a:avLst/>
              <a:gdLst/>
              <a:ahLst/>
              <a:cxnLst/>
              <a:rect l="0" t="0" r="0" b="0"/>
              <a:pathLst>
                <a:path w="642054" h="344413">
                  <a:moveTo>
                    <a:pt x="123893" y="187878"/>
                  </a:moveTo>
                  <a:lnTo>
                    <a:pt x="123893" y="187878"/>
                  </a:lnTo>
                  <a:lnTo>
                    <a:pt x="95576" y="195969"/>
                  </a:lnTo>
                  <a:lnTo>
                    <a:pt x="61787" y="209089"/>
                  </a:lnTo>
                  <a:lnTo>
                    <a:pt x="26959" y="239168"/>
                  </a:lnTo>
                  <a:lnTo>
                    <a:pt x="1553" y="268554"/>
                  </a:lnTo>
                  <a:lnTo>
                    <a:pt x="0" y="273835"/>
                  </a:lnTo>
                  <a:lnTo>
                    <a:pt x="1546" y="295540"/>
                  </a:lnTo>
                  <a:lnTo>
                    <a:pt x="4041" y="301486"/>
                  </a:lnTo>
                  <a:lnTo>
                    <a:pt x="5891" y="304256"/>
                  </a:lnTo>
                  <a:lnTo>
                    <a:pt x="8819" y="306104"/>
                  </a:lnTo>
                  <a:lnTo>
                    <a:pt x="21875" y="308702"/>
                  </a:lnTo>
                  <a:lnTo>
                    <a:pt x="41455" y="308627"/>
                  </a:lnTo>
                  <a:lnTo>
                    <a:pt x="55927" y="305609"/>
                  </a:lnTo>
                  <a:lnTo>
                    <a:pt x="82400" y="287015"/>
                  </a:lnTo>
                  <a:lnTo>
                    <a:pt x="114049" y="249314"/>
                  </a:lnTo>
                  <a:lnTo>
                    <a:pt x="119517" y="240301"/>
                  </a:lnTo>
                  <a:lnTo>
                    <a:pt x="123637" y="220255"/>
                  </a:lnTo>
                  <a:lnTo>
                    <a:pt x="122876" y="220470"/>
                  </a:lnTo>
                  <a:lnTo>
                    <a:pt x="119772" y="222965"/>
                  </a:lnTo>
                  <a:lnTo>
                    <a:pt x="110881" y="238397"/>
                  </a:lnTo>
                  <a:lnTo>
                    <a:pt x="103229" y="262768"/>
                  </a:lnTo>
                  <a:lnTo>
                    <a:pt x="102856" y="272809"/>
                  </a:lnTo>
                  <a:lnTo>
                    <a:pt x="105512" y="280094"/>
                  </a:lnTo>
                  <a:lnTo>
                    <a:pt x="111773" y="286154"/>
                  </a:lnTo>
                  <a:lnTo>
                    <a:pt x="125544" y="296943"/>
                  </a:lnTo>
                  <a:lnTo>
                    <a:pt x="135634" y="299851"/>
                  </a:lnTo>
                  <a:lnTo>
                    <a:pt x="147738" y="300297"/>
                  </a:lnTo>
                  <a:lnTo>
                    <a:pt x="158762" y="297674"/>
                  </a:lnTo>
                  <a:lnTo>
                    <a:pt x="178533" y="283345"/>
                  </a:lnTo>
                  <a:lnTo>
                    <a:pt x="197567" y="247523"/>
                  </a:lnTo>
                  <a:lnTo>
                    <a:pt x="208569" y="222561"/>
                  </a:lnTo>
                  <a:lnTo>
                    <a:pt x="225309" y="185795"/>
                  </a:lnTo>
                  <a:lnTo>
                    <a:pt x="237547" y="157319"/>
                  </a:lnTo>
                  <a:lnTo>
                    <a:pt x="245808" y="130552"/>
                  </a:lnTo>
                  <a:lnTo>
                    <a:pt x="250044" y="104544"/>
                  </a:lnTo>
                  <a:lnTo>
                    <a:pt x="252774" y="78874"/>
                  </a:lnTo>
                  <a:lnTo>
                    <a:pt x="258224" y="42315"/>
                  </a:lnTo>
                  <a:lnTo>
                    <a:pt x="259368" y="16337"/>
                  </a:lnTo>
                  <a:lnTo>
                    <a:pt x="256635" y="6367"/>
                  </a:lnTo>
                  <a:lnTo>
                    <a:pt x="254721" y="3371"/>
                  </a:lnTo>
                  <a:lnTo>
                    <a:pt x="250337" y="41"/>
                  </a:lnTo>
                  <a:lnTo>
                    <a:pt x="247982" y="0"/>
                  </a:lnTo>
                  <a:lnTo>
                    <a:pt x="243108" y="2212"/>
                  </a:lnTo>
                  <a:lnTo>
                    <a:pt x="235604" y="12263"/>
                  </a:lnTo>
                  <a:lnTo>
                    <a:pt x="222947" y="48569"/>
                  </a:lnTo>
                  <a:lnTo>
                    <a:pt x="217589" y="82820"/>
                  </a:lnTo>
                  <a:lnTo>
                    <a:pt x="218028" y="107318"/>
                  </a:lnTo>
                  <a:lnTo>
                    <a:pt x="227797" y="144064"/>
                  </a:lnTo>
                  <a:lnTo>
                    <a:pt x="242263" y="176778"/>
                  </a:lnTo>
                  <a:lnTo>
                    <a:pt x="263106" y="207073"/>
                  </a:lnTo>
                  <a:lnTo>
                    <a:pt x="297802" y="238236"/>
                  </a:lnTo>
                  <a:lnTo>
                    <a:pt x="326128" y="255575"/>
                  </a:lnTo>
                  <a:lnTo>
                    <a:pt x="359074" y="269178"/>
                  </a:lnTo>
                  <a:lnTo>
                    <a:pt x="379971" y="273966"/>
                  </a:lnTo>
                  <a:lnTo>
                    <a:pt x="409083" y="271899"/>
                  </a:lnTo>
                  <a:lnTo>
                    <a:pt x="430032" y="265079"/>
                  </a:lnTo>
                  <a:lnTo>
                    <a:pt x="462924" y="243221"/>
                  </a:lnTo>
                  <a:lnTo>
                    <a:pt x="479099" y="220269"/>
                  </a:lnTo>
                  <a:lnTo>
                    <a:pt x="486526" y="192019"/>
                  </a:lnTo>
                  <a:lnTo>
                    <a:pt x="488727" y="162199"/>
                  </a:lnTo>
                  <a:lnTo>
                    <a:pt x="485333" y="140006"/>
                  </a:lnTo>
                  <a:lnTo>
                    <a:pt x="478984" y="130477"/>
                  </a:lnTo>
                  <a:lnTo>
                    <a:pt x="461111" y="117461"/>
                  </a:lnTo>
                  <a:lnTo>
                    <a:pt x="449028" y="116506"/>
                  </a:lnTo>
                  <a:lnTo>
                    <a:pt x="420574" y="122792"/>
                  </a:lnTo>
                  <a:lnTo>
                    <a:pt x="402110" y="133786"/>
                  </a:lnTo>
                  <a:lnTo>
                    <a:pt x="395712" y="142952"/>
                  </a:lnTo>
                  <a:lnTo>
                    <a:pt x="392110" y="159891"/>
                  </a:lnTo>
                  <a:lnTo>
                    <a:pt x="392114" y="173746"/>
                  </a:lnTo>
                  <a:lnTo>
                    <a:pt x="394938" y="188371"/>
                  </a:lnTo>
                  <a:lnTo>
                    <a:pt x="409378" y="214929"/>
                  </a:lnTo>
                  <a:lnTo>
                    <a:pt x="443097" y="249008"/>
                  </a:lnTo>
                  <a:lnTo>
                    <a:pt x="472378" y="276735"/>
                  </a:lnTo>
                  <a:lnTo>
                    <a:pt x="503349" y="301412"/>
                  </a:lnTo>
                  <a:lnTo>
                    <a:pt x="538114" y="323964"/>
                  </a:lnTo>
                  <a:lnTo>
                    <a:pt x="569393" y="340055"/>
                  </a:lnTo>
                  <a:lnTo>
                    <a:pt x="586900" y="344412"/>
                  </a:lnTo>
                  <a:lnTo>
                    <a:pt x="611036" y="342820"/>
                  </a:lnTo>
                  <a:lnTo>
                    <a:pt x="622058" y="336892"/>
                  </a:lnTo>
                  <a:lnTo>
                    <a:pt x="626183" y="332941"/>
                  </a:lnTo>
                  <a:lnTo>
                    <a:pt x="642053" y="286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30"/>
            <p:cNvSpPr/>
            <p:nvPr>
              <p:custDataLst>
                <p:tags r:id="rId112"/>
              </p:custDataLst>
            </p:nvPr>
          </p:nvSpPr>
          <p:spPr>
            <a:xfrm>
              <a:off x="2514600" y="5753100"/>
              <a:ext cx="381001" cy="36253"/>
            </a:xfrm>
            <a:custGeom>
              <a:avLst/>
              <a:gdLst/>
              <a:ahLst/>
              <a:cxnLst/>
              <a:rect l="0" t="0" r="0" b="0"/>
              <a:pathLst>
                <a:path w="381001" h="36253">
                  <a:moveTo>
                    <a:pt x="0" y="0"/>
                  </a:moveTo>
                  <a:lnTo>
                    <a:pt x="0" y="0"/>
                  </a:lnTo>
                  <a:lnTo>
                    <a:pt x="27093" y="2257"/>
                  </a:lnTo>
                  <a:lnTo>
                    <a:pt x="48542" y="4045"/>
                  </a:lnTo>
                  <a:lnTo>
                    <a:pt x="69615" y="6083"/>
                  </a:lnTo>
                  <a:lnTo>
                    <a:pt x="90437" y="8289"/>
                  </a:lnTo>
                  <a:lnTo>
                    <a:pt x="111091" y="10606"/>
                  </a:lnTo>
                  <a:lnTo>
                    <a:pt x="130787" y="12998"/>
                  </a:lnTo>
                  <a:lnTo>
                    <a:pt x="168477" y="17912"/>
                  </a:lnTo>
                  <a:lnTo>
                    <a:pt x="204983" y="22918"/>
                  </a:lnTo>
                  <a:lnTo>
                    <a:pt x="240964" y="27966"/>
                  </a:lnTo>
                  <a:lnTo>
                    <a:pt x="276710" y="33032"/>
                  </a:lnTo>
                  <a:lnTo>
                    <a:pt x="307838" y="35848"/>
                  </a:lnTo>
                  <a:lnTo>
                    <a:pt x="334937" y="36252"/>
                  </a:lnTo>
                  <a:lnTo>
                    <a:pt x="38100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31"/>
            <p:cNvSpPr/>
            <p:nvPr>
              <p:custDataLst>
                <p:tags r:id="rId113"/>
              </p:custDataLst>
            </p:nvPr>
          </p:nvSpPr>
          <p:spPr>
            <a:xfrm>
              <a:off x="2346960" y="55930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532"/>
            <p:cNvSpPr/>
            <p:nvPr>
              <p:custDataLst>
                <p:tags r:id="rId114"/>
              </p:custDataLst>
            </p:nvPr>
          </p:nvSpPr>
          <p:spPr>
            <a:xfrm>
              <a:off x="952500" y="5836920"/>
              <a:ext cx="421918" cy="45722"/>
            </a:xfrm>
            <a:custGeom>
              <a:avLst/>
              <a:gdLst/>
              <a:ahLst/>
              <a:cxnLst/>
              <a:rect l="0" t="0" r="0" b="0"/>
              <a:pathLst>
                <a:path w="421918" h="45722">
                  <a:moveTo>
                    <a:pt x="0" y="0"/>
                  </a:moveTo>
                  <a:lnTo>
                    <a:pt x="0" y="0"/>
                  </a:lnTo>
                  <a:lnTo>
                    <a:pt x="27093" y="2257"/>
                  </a:lnTo>
                  <a:lnTo>
                    <a:pt x="48542" y="4046"/>
                  </a:lnTo>
                  <a:lnTo>
                    <a:pt x="68768" y="4390"/>
                  </a:lnTo>
                  <a:lnTo>
                    <a:pt x="88179" y="3773"/>
                  </a:lnTo>
                  <a:lnTo>
                    <a:pt x="125551" y="1677"/>
                  </a:lnTo>
                  <a:lnTo>
                    <a:pt x="161916" y="744"/>
                  </a:lnTo>
                  <a:lnTo>
                    <a:pt x="197834" y="331"/>
                  </a:lnTo>
                  <a:lnTo>
                    <a:pt x="233553" y="147"/>
                  </a:lnTo>
                  <a:lnTo>
                    <a:pt x="269184" y="65"/>
                  </a:lnTo>
                  <a:lnTo>
                    <a:pt x="300260" y="29"/>
                  </a:lnTo>
                  <a:lnTo>
                    <a:pt x="328182" y="860"/>
                  </a:lnTo>
                  <a:lnTo>
                    <a:pt x="366009" y="5241"/>
                  </a:lnTo>
                  <a:lnTo>
                    <a:pt x="402404" y="9408"/>
                  </a:lnTo>
                  <a:lnTo>
                    <a:pt x="421917" y="14088"/>
                  </a:lnTo>
                  <a:lnTo>
                    <a:pt x="421825" y="15319"/>
                  </a:lnTo>
                  <a:lnTo>
                    <a:pt x="417207" y="18944"/>
                  </a:lnTo>
                  <a:lnTo>
                    <a:pt x="388277" y="33407"/>
                  </a:lnTo>
                  <a:lnTo>
                    <a:pt x="350520" y="45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533"/>
            <p:cNvSpPr/>
            <p:nvPr>
              <p:custDataLst>
                <p:tags r:id="rId115"/>
              </p:custDataLst>
            </p:nvPr>
          </p:nvSpPr>
          <p:spPr>
            <a:xfrm>
              <a:off x="1203960" y="5814059"/>
              <a:ext cx="87126" cy="338039"/>
            </a:xfrm>
            <a:custGeom>
              <a:avLst/>
              <a:gdLst/>
              <a:ahLst/>
              <a:cxnLst/>
              <a:rect l="0" t="0" r="0" b="0"/>
              <a:pathLst>
                <a:path w="87126" h="338039">
                  <a:moveTo>
                    <a:pt x="0" y="0"/>
                  </a:moveTo>
                  <a:lnTo>
                    <a:pt x="0" y="0"/>
                  </a:lnTo>
                  <a:lnTo>
                    <a:pt x="2258" y="27095"/>
                  </a:lnTo>
                  <a:lnTo>
                    <a:pt x="4045" y="48543"/>
                  </a:lnTo>
                  <a:lnTo>
                    <a:pt x="8289" y="81406"/>
                  </a:lnTo>
                  <a:lnTo>
                    <a:pt x="13844" y="108995"/>
                  </a:lnTo>
                  <a:lnTo>
                    <a:pt x="21957" y="138190"/>
                  </a:lnTo>
                  <a:lnTo>
                    <a:pt x="28950" y="168098"/>
                  </a:lnTo>
                  <a:lnTo>
                    <a:pt x="35726" y="197478"/>
                  </a:lnTo>
                  <a:lnTo>
                    <a:pt x="44383" y="224646"/>
                  </a:lnTo>
                  <a:lnTo>
                    <a:pt x="58776" y="259696"/>
                  </a:lnTo>
                  <a:lnTo>
                    <a:pt x="72727" y="295797"/>
                  </a:lnTo>
                  <a:lnTo>
                    <a:pt x="87125" y="330612"/>
                  </a:lnTo>
                  <a:lnTo>
                    <a:pt x="86870" y="333862"/>
                  </a:lnTo>
                  <a:lnTo>
                    <a:pt x="85176" y="338038"/>
                  </a:lnTo>
                  <a:lnTo>
                    <a:pt x="84723" y="337965"/>
                  </a:lnTo>
                  <a:lnTo>
                    <a:pt x="84423" y="337071"/>
                  </a:lnTo>
                  <a:lnTo>
                    <a:pt x="6096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9" name="SMARTInkShape-1534"/>
          <p:cNvSpPr/>
          <p:nvPr>
            <p:custDataLst>
              <p:tags r:id="rId2"/>
            </p:custDataLst>
          </p:nvPr>
        </p:nvSpPr>
        <p:spPr>
          <a:xfrm>
            <a:off x="1097280" y="5372100"/>
            <a:ext cx="68422" cy="273209"/>
          </a:xfrm>
          <a:custGeom>
            <a:avLst/>
            <a:gdLst/>
            <a:ahLst/>
            <a:cxnLst/>
            <a:rect l="0" t="0" r="0" b="0"/>
            <a:pathLst>
              <a:path w="68422" h="273209">
                <a:moveTo>
                  <a:pt x="22860" y="0"/>
                </a:moveTo>
                <a:lnTo>
                  <a:pt x="22860" y="0"/>
                </a:lnTo>
                <a:lnTo>
                  <a:pt x="26905" y="32362"/>
                </a:lnTo>
                <a:lnTo>
                  <a:pt x="28891" y="64053"/>
                </a:lnTo>
                <a:lnTo>
                  <a:pt x="30621" y="96202"/>
                </a:lnTo>
                <a:lnTo>
                  <a:pt x="34211" y="124601"/>
                </a:lnTo>
                <a:lnTo>
                  <a:pt x="38629" y="153592"/>
                </a:lnTo>
                <a:lnTo>
                  <a:pt x="44262" y="182564"/>
                </a:lnTo>
                <a:lnTo>
                  <a:pt x="52410" y="209550"/>
                </a:lnTo>
                <a:lnTo>
                  <a:pt x="62472" y="240454"/>
                </a:lnTo>
                <a:lnTo>
                  <a:pt x="68421" y="273208"/>
                </a:lnTo>
                <a:lnTo>
                  <a:pt x="49490" y="240483"/>
                </a:lnTo>
                <a:lnTo>
                  <a:pt x="33479" y="207474"/>
                </a:lnTo>
                <a:lnTo>
                  <a:pt x="11425" y="170976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SMARTInkShape-1535"/>
          <p:cNvSpPr/>
          <p:nvPr>
            <p:custDataLst>
              <p:tags r:id="rId3"/>
            </p:custDataLst>
          </p:nvPr>
        </p:nvSpPr>
        <p:spPr>
          <a:xfrm>
            <a:off x="655320" y="5318759"/>
            <a:ext cx="228601" cy="30218"/>
          </a:xfrm>
          <a:custGeom>
            <a:avLst/>
            <a:gdLst/>
            <a:ahLst/>
            <a:cxnLst/>
            <a:rect l="0" t="0" r="0" b="0"/>
            <a:pathLst>
              <a:path w="228601" h="30218">
                <a:moveTo>
                  <a:pt x="0" y="0"/>
                </a:moveTo>
                <a:lnTo>
                  <a:pt x="0" y="0"/>
                </a:lnTo>
                <a:lnTo>
                  <a:pt x="32361" y="12136"/>
                </a:lnTo>
                <a:lnTo>
                  <a:pt x="59538" y="20352"/>
                </a:lnTo>
                <a:lnTo>
                  <a:pt x="96381" y="27481"/>
                </a:lnTo>
                <a:lnTo>
                  <a:pt x="131004" y="29592"/>
                </a:lnTo>
                <a:lnTo>
                  <a:pt x="163558" y="30217"/>
                </a:lnTo>
                <a:lnTo>
                  <a:pt x="181066" y="28671"/>
                </a:lnTo>
                <a:lnTo>
                  <a:pt x="204356" y="18279"/>
                </a:lnTo>
                <a:lnTo>
                  <a:pt x="2286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298"/>
          <p:cNvGrpSpPr/>
          <p:nvPr/>
        </p:nvGrpSpPr>
        <p:grpSpPr>
          <a:xfrm>
            <a:off x="556260" y="4678680"/>
            <a:ext cx="2200086" cy="1332953"/>
            <a:chOff x="556260" y="4678680"/>
            <a:chExt cx="2200086" cy="1332953"/>
          </a:xfrm>
        </p:grpSpPr>
        <p:sp>
          <p:nvSpPr>
            <p:cNvPr id="561" name="SMARTInkShape-1536"/>
            <p:cNvSpPr/>
            <p:nvPr>
              <p:custDataLst>
                <p:tags r:id="rId98"/>
              </p:custDataLst>
            </p:nvPr>
          </p:nvSpPr>
          <p:spPr>
            <a:xfrm>
              <a:off x="2095500" y="46786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537"/>
            <p:cNvSpPr/>
            <p:nvPr>
              <p:custDataLst>
                <p:tags r:id="rId99"/>
              </p:custDataLst>
            </p:nvPr>
          </p:nvSpPr>
          <p:spPr>
            <a:xfrm>
              <a:off x="899160" y="5273041"/>
              <a:ext cx="374991" cy="339839"/>
            </a:xfrm>
            <a:custGeom>
              <a:avLst/>
              <a:gdLst/>
              <a:ahLst/>
              <a:cxnLst/>
              <a:rect l="0" t="0" r="0" b="0"/>
              <a:pathLst>
                <a:path w="374991" h="339839">
                  <a:moveTo>
                    <a:pt x="0" y="0"/>
                  </a:moveTo>
                  <a:lnTo>
                    <a:pt x="0" y="0"/>
                  </a:lnTo>
                  <a:lnTo>
                    <a:pt x="32361" y="4043"/>
                  </a:lnTo>
                  <a:lnTo>
                    <a:pt x="66311" y="6030"/>
                  </a:lnTo>
                  <a:lnTo>
                    <a:pt x="103132" y="6912"/>
                  </a:lnTo>
                  <a:lnTo>
                    <a:pt x="139252" y="7305"/>
                  </a:lnTo>
                  <a:lnTo>
                    <a:pt x="177318" y="7480"/>
                  </a:lnTo>
                  <a:lnTo>
                    <a:pt x="196953" y="7525"/>
                  </a:lnTo>
                  <a:lnTo>
                    <a:pt x="234572" y="12093"/>
                  </a:lnTo>
                  <a:lnTo>
                    <a:pt x="269354" y="19767"/>
                  </a:lnTo>
                  <a:lnTo>
                    <a:pt x="298924" y="28823"/>
                  </a:lnTo>
                  <a:lnTo>
                    <a:pt x="331281" y="47487"/>
                  </a:lnTo>
                  <a:lnTo>
                    <a:pt x="356955" y="73149"/>
                  </a:lnTo>
                  <a:lnTo>
                    <a:pt x="372559" y="102200"/>
                  </a:lnTo>
                  <a:lnTo>
                    <a:pt x="374990" y="124443"/>
                  </a:lnTo>
                  <a:lnTo>
                    <a:pt x="369342" y="160767"/>
                  </a:lnTo>
                  <a:lnTo>
                    <a:pt x="354686" y="198340"/>
                  </a:lnTo>
                  <a:lnTo>
                    <a:pt x="331999" y="236284"/>
                  </a:lnTo>
                  <a:lnTo>
                    <a:pt x="303828" y="272081"/>
                  </a:lnTo>
                  <a:lnTo>
                    <a:pt x="274032" y="299620"/>
                  </a:lnTo>
                  <a:lnTo>
                    <a:pt x="241497" y="318505"/>
                  </a:lnTo>
                  <a:lnTo>
                    <a:pt x="207304" y="332567"/>
                  </a:lnTo>
                  <a:lnTo>
                    <a:pt x="175723" y="339838"/>
                  </a:lnTo>
                  <a:lnTo>
                    <a:pt x="144917" y="339734"/>
                  </a:lnTo>
                  <a:lnTo>
                    <a:pt x="108212" y="332114"/>
                  </a:lnTo>
                  <a:lnTo>
                    <a:pt x="88319" y="320889"/>
                  </a:lnTo>
                  <a:lnTo>
                    <a:pt x="79328" y="307152"/>
                  </a:lnTo>
                  <a:lnTo>
                    <a:pt x="66658" y="270738"/>
                  </a:lnTo>
                  <a:lnTo>
                    <a:pt x="71532" y="250765"/>
                  </a:lnTo>
                  <a:lnTo>
                    <a:pt x="81555" y="223903"/>
                  </a:lnTo>
                  <a:lnTo>
                    <a:pt x="95010" y="192447"/>
                  </a:lnTo>
                  <a:lnTo>
                    <a:pt x="107366" y="168938"/>
                  </a:lnTo>
                  <a:lnTo>
                    <a:pt x="130127" y="136043"/>
                  </a:lnTo>
                  <a:lnTo>
                    <a:pt x="152400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538"/>
            <p:cNvSpPr/>
            <p:nvPr>
              <p:custDataLst>
                <p:tags r:id="rId100"/>
              </p:custDataLst>
            </p:nvPr>
          </p:nvSpPr>
          <p:spPr>
            <a:xfrm>
              <a:off x="1288353" y="5267280"/>
              <a:ext cx="288786" cy="291222"/>
            </a:xfrm>
            <a:custGeom>
              <a:avLst/>
              <a:gdLst/>
              <a:ahLst/>
              <a:cxnLst/>
              <a:rect l="0" t="0" r="0" b="0"/>
              <a:pathLst>
                <a:path w="288786" h="291222">
                  <a:moveTo>
                    <a:pt x="45147" y="59100"/>
                  </a:moveTo>
                  <a:lnTo>
                    <a:pt x="45147" y="59100"/>
                  </a:lnTo>
                  <a:lnTo>
                    <a:pt x="55620" y="96603"/>
                  </a:lnTo>
                  <a:lnTo>
                    <a:pt x="58269" y="109071"/>
                  </a:lnTo>
                  <a:lnTo>
                    <a:pt x="55714" y="128939"/>
                  </a:lnTo>
                  <a:lnTo>
                    <a:pt x="41182" y="165339"/>
                  </a:lnTo>
                  <a:lnTo>
                    <a:pt x="26945" y="199327"/>
                  </a:lnTo>
                  <a:lnTo>
                    <a:pt x="12849" y="231224"/>
                  </a:lnTo>
                  <a:lnTo>
                    <a:pt x="2329" y="265569"/>
                  </a:lnTo>
                  <a:lnTo>
                    <a:pt x="0" y="281259"/>
                  </a:lnTo>
                  <a:lnTo>
                    <a:pt x="1502" y="283406"/>
                  </a:lnTo>
                  <a:lnTo>
                    <a:pt x="20690" y="291180"/>
                  </a:lnTo>
                  <a:lnTo>
                    <a:pt x="32584" y="291221"/>
                  </a:lnTo>
                  <a:lnTo>
                    <a:pt x="68359" y="281234"/>
                  </a:lnTo>
                  <a:lnTo>
                    <a:pt x="106153" y="259243"/>
                  </a:lnTo>
                  <a:lnTo>
                    <a:pt x="124935" y="244367"/>
                  </a:lnTo>
                  <a:lnTo>
                    <a:pt x="131409" y="232034"/>
                  </a:lnTo>
                  <a:lnTo>
                    <a:pt x="135564" y="199376"/>
                  </a:lnTo>
                  <a:lnTo>
                    <a:pt x="136284" y="170278"/>
                  </a:lnTo>
                  <a:lnTo>
                    <a:pt x="132452" y="140207"/>
                  </a:lnTo>
                  <a:lnTo>
                    <a:pt x="117488" y="105789"/>
                  </a:lnTo>
                  <a:lnTo>
                    <a:pt x="93233" y="70893"/>
                  </a:lnTo>
                  <a:lnTo>
                    <a:pt x="66957" y="38923"/>
                  </a:lnTo>
                  <a:lnTo>
                    <a:pt x="62334" y="27628"/>
                  </a:lnTo>
                  <a:lnTo>
                    <a:pt x="63510" y="19430"/>
                  </a:lnTo>
                  <a:lnTo>
                    <a:pt x="66855" y="10989"/>
                  </a:lnTo>
                  <a:lnTo>
                    <a:pt x="74305" y="0"/>
                  </a:lnTo>
                  <a:lnTo>
                    <a:pt x="107597" y="14872"/>
                  </a:lnTo>
                  <a:lnTo>
                    <a:pt x="128218" y="33798"/>
                  </a:lnTo>
                  <a:lnTo>
                    <a:pt x="142181" y="57168"/>
                  </a:lnTo>
                  <a:lnTo>
                    <a:pt x="151208" y="84488"/>
                  </a:lnTo>
                  <a:lnTo>
                    <a:pt x="161051" y="120339"/>
                  </a:lnTo>
                  <a:lnTo>
                    <a:pt x="169330" y="152409"/>
                  </a:lnTo>
                  <a:lnTo>
                    <a:pt x="181190" y="187407"/>
                  </a:lnTo>
                  <a:lnTo>
                    <a:pt x="195429" y="220542"/>
                  </a:lnTo>
                  <a:lnTo>
                    <a:pt x="210372" y="251808"/>
                  </a:lnTo>
                  <a:lnTo>
                    <a:pt x="221479" y="270386"/>
                  </a:lnTo>
                  <a:lnTo>
                    <a:pt x="234177" y="281254"/>
                  </a:lnTo>
                  <a:lnTo>
                    <a:pt x="244619" y="285789"/>
                  </a:lnTo>
                  <a:lnTo>
                    <a:pt x="257120" y="287134"/>
                  </a:lnTo>
                  <a:lnTo>
                    <a:pt x="264382" y="285190"/>
                  </a:lnTo>
                  <a:lnTo>
                    <a:pt x="267503" y="283487"/>
                  </a:lnTo>
                  <a:lnTo>
                    <a:pt x="275942" y="272999"/>
                  </a:lnTo>
                  <a:lnTo>
                    <a:pt x="283805" y="259167"/>
                  </a:lnTo>
                  <a:lnTo>
                    <a:pt x="286684" y="224501"/>
                  </a:lnTo>
                  <a:lnTo>
                    <a:pt x="287451" y="199847"/>
                  </a:lnTo>
                  <a:lnTo>
                    <a:pt x="287963" y="179178"/>
                  </a:lnTo>
                  <a:lnTo>
                    <a:pt x="288532" y="144923"/>
                  </a:lnTo>
                  <a:lnTo>
                    <a:pt x="288785" y="115588"/>
                  </a:lnTo>
                  <a:lnTo>
                    <a:pt x="286669" y="79789"/>
                  </a:lnTo>
                  <a:lnTo>
                    <a:pt x="278369" y="48982"/>
                  </a:lnTo>
                  <a:lnTo>
                    <a:pt x="271071" y="35970"/>
                  </a:lnTo>
                  <a:lnTo>
                    <a:pt x="266066" y="31886"/>
                  </a:lnTo>
                  <a:lnTo>
                    <a:pt x="258507" y="2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539"/>
            <p:cNvSpPr/>
            <p:nvPr>
              <p:custDataLst>
                <p:tags r:id="rId101"/>
              </p:custDataLst>
            </p:nvPr>
          </p:nvSpPr>
          <p:spPr>
            <a:xfrm>
              <a:off x="1631752" y="5349241"/>
              <a:ext cx="225381" cy="481550"/>
            </a:xfrm>
            <a:custGeom>
              <a:avLst/>
              <a:gdLst/>
              <a:ahLst/>
              <a:cxnLst/>
              <a:rect l="0" t="0" r="0" b="0"/>
              <a:pathLst>
                <a:path w="225381" h="481550">
                  <a:moveTo>
                    <a:pt x="82748" y="0"/>
                  </a:moveTo>
                  <a:lnTo>
                    <a:pt x="82748" y="0"/>
                  </a:lnTo>
                  <a:lnTo>
                    <a:pt x="58477" y="28315"/>
                  </a:lnTo>
                  <a:lnTo>
                    <a:pt x="31248" y="62105"/>
                  </a:lnTo>
                  <a:lnTo>
                    <a:pt x="11138" y="93566"/>
                  </a:lnTo>
                  <a:lnTo>
                    <a:pt x="2546" y="116247"/>
                  </a:lnTo>
                  <a:lnTo>
                    <a:pt x="0" y="133691"/>
                  </a:lnTo>
                  <a:lnTo>
                    <a:pt x="1662" y="142109"/>
                  </a:lnTo>
                  <a:lnTo>
                    <a:pt x="7358" y="151608"/>
                  </a:lnTo>
                  <a:lnTo>
                    <a:pt x="9628" y="154412"/>
                  </a:lnTo>
                  <a:lnTo>
                    <a:pt x="16666" y="157528"/>
                  </a:lnTo>
                  <a:lnTo>
                    <a:pt x="34981" y="159528"/>
                  </a:lnTo>
                  <a:lnTo>
                    <a:pt x="49874" y="155828"/>
                  </a:lnTo>
                  <a:lnTo>
                    <a:pt x="70077" y="140909"/>
                  </a:lnTo>
                  <a:lnTo>
                    <a:pt x="84450" y="125759"/>
                  </a:lnTo>
                  <a:lnTo>
                    <a:pt x="101925" y="89571"/>
                  </a:lnTo>
                  <a:lnTo>
                    <a:pt x="105595" y="53606"/>
                  </a:lnTo>
                  <a:lnTo>
                    <a:pt x="106452" y="61168"/>
                  </a:lnTo>
                  <a:lnTo>
                    <a:pt x="111638" y="89880"/>
                  </a:lnTo>
                  <a:lnTo>
                    <a:pt x="117273" y="123715"/>
                  </a:lnTo>
                  <a:lnTo>
                    <a:pt x="129666" y="160551"/>
                  </a:lnTo>
                  <a:lnTo>
                    <a:pt x="140007" y="186503"/>
                  </a:lnTo>
                  <a:lnTo>
                    <a:pt x="153070" y="214969"/>
                  </a:lnTo>
                  <a:lnTo>
                    <a:pt x="169600" y="244556"/>
                  </a:lnTo>
                  <a:lnTo>
                    <a:pt x="186542" y="275484"/>
                  </a:lnTo>
                  <a:lnTo>
                    <a:pt x="199716" y="308986"/>
                  </a:lnTo>
                  <a:lnTo>
                    <a:pt x="211216" y="339115"/>
                  </a:lnTo>
                  <a:lnTo>
                    <a:pt x="220278" y="366618"/>
                  </a:lnTo>
                  <a:lnTo>
                    <a:pt x="225380" y="404207"/>
                  </a:lnTo>
                  <a:lnTo>
                    <a:pt x="224846" y="440522"/>
                  </a:lnTo>
                  <a:lnTo>
                    <a:pt x="223200" y="448621"/>
                  </a:lnTo>
                  <a:lnTo>
                    <a:pt x="201051" y="466651"/>
                  </a:lnTo>
                  <a:lnTo>
                    <a:pt x="170041" y="480873"/>
                  </a:lnTo>
                  <a:lnTo>
                    <a:pt x="144969" y="481549"/>
                  </a:lnTo>
                  <a:lnTo>
                    <a:pt x="111814" y="468365"/>
                  </a:lnTo>
                  <a:lnTo>
                    <a:pt x="80541" y="440280"/>
                  </a:lnTo>
                  <a:lnTo>
                    <a:pt x="62294" y="414966"/>
                  </a:lnTo>
                  <a:lnTo>
                    <a:pt x="46564" y="385089"/>
                  </a:lnTo>
                  <a:lnTo>
                    <a:pt x="33928" y="349233"/>
                  </a:lnTo>
                  <a:lnTo>
                    <a:pt x="29035" y="329341"/>
                  </a:lnTo>
                  <a:lnTo>
                    <a:pt x="24926" y="308461"/>
                  </a:lnTo>
                  <a:lnTo>
                    <a:pt x="18949" y="272560"/>
                  </a:lnTo>
                  <a:lnTo>
                    <a:pt x="14168" y="243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540"/>
            <p:cNvSpPr/>
            <p:nvPr>
              <p:custDataLst>
                <p:tags r:id="rId102"/>
              </p:custDataLst>
            </p:nvPr>
          </p:nvSpPr>
          <p:spPr>
            <a:xfrm>
              <a:off x="1790700" y="5151120"/>
              <a:ext cx="562643" cy="402224"/>
            </a:xfrm>
            <a:custGeom>
              <a:avLst/>
              <a:gdLst/>
              <a:ahLst/>
              <a:cxnLst/>
              <a:rect l="0" t="0" r="0" b="0"/>
              <a:pathLst>
                <a:path w="562643" h="402224">
                  <a:moveTo>
                    <a:pt x="0" y="0"/>
                  </a:moveTo>
                  <a:lnTo>
                    <a:pt x="0" y="0"/>
                  </a:lnTo>
                  <a:lnTo>
                    <a:pt x="6773" y="31609"/>
                  </a:lnTo>
                  <a:lnTo>
                    <a:pt x="12135" y="56633"/>
                  </a:lnTo>
                  <a:lnTo>
                    <a:pt x="16557" y="79242"/>
                  </a:lnTo>
                  <a:lnTo>
                    <a:pt x="20351" y="100242"/>
                  </a:lnTo>
                  <a:lnTo>
                    <a:pt x="23728" y="120167"/>
                  </a:lnTo>
                  <a:lnTo>
                    <a:pt x="31995" y="158113"/>
                  </a:lnTo>
                  <a:lnTo>
                    <a:pt x="40467" y="194732"/>
                  </a:lnTo>
                  <a:lnTo>
                    <a:pt x="47054" y="230764"/>
                  </a:lnTo>
                  <a:lnTo>
                    <a:pt x="52804" y="264275"/>
                  </a:lnTo>
                  <a:lnTo>
                    <a:pt x="58182" y="295255"/>
                  </a:lnTo>
                  <a:lnTo>
                    <a:pt x="63394" y="323135"/>
                  </a:lnTo>
                  <a:lnTo>
                    <a:pt x="75134" y="354542"/>
                  </a:lnTo>
                  <a:lnTo>
                    <a:pt x="99254" y="387477"/>
                  </a:lnTo>
                  <a:lnTo>
                    <a:pt x="109306" y="396579"/>
                  </a:lnTo>
                  <a:lnTo>
                    <a:pt x="119418" y="400624"/>
                  </a:lnTo>
                  <a:lnTo>
                    <a:pt x="131815" y="397907"/>
                  </a:lnTo>
                  <a:lnTo>
                    <a:pt x="138677" y="394811"/>
                  </a:lnTo>
                  <a:lnTo>
                    <a:pt x="175460" y="358536"/>
                  </a:lnTo>
                  <a:lnTo>
                    <a:pt x="205779" y="323693"/>
                  </a:lnTo>
                  <a:lnTo>
                    <a:pt x="228612" y="294217"/>
                  </a:lnTo>
                  <a:lnTo>
                    <a:pt x="252999" y="259153"/>
                  </a:lnTo>
                  <a:lnTo>
                    <a:pt x="267250" y="231257"/>
                  </a:lnTo>
                  <a:lnTo>
                    <a:pt x="273389" y="194896"/>
                  </a:lnTo>
                  <a:lnTo>
                    <a:pt x="272006" y="190044"/>
                  </a:lnTo>
                  <a:lnTo>
                    <a:pt x="265954" y="182395"/>
                  </a:lnTo>
                  <a:lnTo>
                    <a:pt x="253026" y="173328"/>
                  </a:lnTo>
                  <a:lnTo>
                    <a:pt x="248271" y="172279"/>
                  </a:lnTo>
                  <a:lnTo>
                    <a:pt x="238471" y="173370"/>
                  </a:lnTo>
                  <a:lnTo>
                    <a:pt x="207063" y="187901"/>
                  </a:lnTo>
                  <a:lnTo>
                    <a:pt x="173263" y="218867"/>
                  </a:lnTo>
                  <a:lnTo>
                    <a:pt x="156593" y="240361"/>
                  </a:lnTo>
                  <a:lnTo>
                    <a:pt x="143294" y="270655"/>
                  </a:lnTo>
                  <a:lnTo>
                    <a:pt x="137968" y="307892"/>
                  </a:lnTo>
                  <a:lnTo>
                    <a:pt x="142035" y="319157"/>
                  </a:lnTo>
                  <a:lnTo>
                    <a:pt x="162488" y="344230"/>
                  </a:lnTo>
                  <a:lnTo>
                    <a:pt x="183611" y="358063"/>
                  </a:lnTo>
                  <a:lnTo>
                    <a:pt x="218741" y="364240"/>
                  </a:lnTo>
                  <a:lnTo>
                    <a:pt x="235225" y="365084"/>
                  </a:lnTo>
                  <a:lnTo>
                    <a:pt x="251018" y="360944"/>
                  </a:lnTo>
                  <a:lnTo>
                    <a:pt x="258785" y="357470"/>
                  </a:lnTo>
                  <a:lnTo>
                    <a:pt x="280962" y="333288"/>
                  </a:lnTo>
                  <a:lnTo>
                    <a:pt x="302672" y="303068"/>
                  </a:lnTo>
                  <a:lnTo>
                    <a:pt x="314894" y="276535"/>
                  </a:lnTo>
                  <a:lnTo>
                    <a:pt x="317753" y="263733"/>
                  </a:lnTo>
                  <a:lnTo>
                    <a:pt x="316765" y="254657"/>
                  </a:lnTo>
                  <a:lnTo>
                    <a:pt x="315317" y="251051"/>
                  </a:lnTo>
                  <a:lnTo>
                    <a:pt x="313505" y="248647"/>
                  </a:lnTo>
                  <a:lnTo>
                    <a:pt x="309233" y="245977"/>
                  </a:lnTo>
                  <a:lnTo>
                    <a:pt x="306908" y="246111"/>
                  </a:lnTo>
                  <a:lnTo>
                    <a:pt x="302068" y="248518"/>
                  </a:lnTo>
                  <a:lnTo>
                    <a:pt x="294583" y="254634"/>
                  </a:lnTo>
                  <a:lnTo>
                    <a:pt x="287003" y="265853"/>
                  </a:lnTo>
                  <a:lnTo>
                    <a:pt x="283440" y="279902"/>
                  </a:lnTo>
                  <a:lnTo>
                    <a:pt x="282385" y="294789"/>
                  </a:lnTo>
                  <a:lnTo>
                    <a:pt x="286653" y="304865"/>
                  </a:lnTo>
                  <a:lnTo>
                    <a:pt x="299146" y="321087"/>
                  </a:lnTo>
                  <a:lnTo>
                    <a:pt x="315260" y="329758"/>
                  </a:lnTo>
                  <a:lnTo>
                    <a:pt x="332076" y="333644"/>
                  </a:lnTo>
                  <a:lnTo>
                    <a:pt x="351829" y="330750"/>
                  </a:lnTo>
                  <a:lnTo>
                    <a:pt x="369722" y="324531"/>
                  </a:lnTo>
                  <a:lnTo>
                    <a:pt x="396093" y="304054"/>
                  </a:lnTo>
                  <a:lnTo>
                    <a:pt x="426707" y="265965"/>
                  </a:lnTo>
                  <a:lnTo>
                    <a:pt x="452118" y="228504"/>
                  </a:lnTo>
                  <a:lnTo>
                    <a:pt x="467360" y="207404"/>
                  </a:lnTo>
                  <a:lnTo>
                    <a:pt x="477520" y="198578"/>
                  </a:lnTo>
                  <a:lnTo>
                    <a:pt x="487680" y="194090"/>
                  </a:lnTo>
                  <a:lnTo>
                    <a:pt x="492760" y="192893"/>
                  </a:lnTo>
                  <a:lnTo>
                    <a:pt x="498687" y="194636"/>
                  </a:lnTo>
                  <a:lnTo>
                    <a:pt x="512045" y="203344"/>
                  </a:lnTo>
                  <a:lnTo>
                    <a:pt x="529800" y="222528"/>
                  </a:lnTo>
                  <a:lnTo>
                    <a:pt x="545786" y="252389"/>
                  </a:lnTo>
                  <a:lnTo>
                    <a:pt x="557202" y="284003"/>
                  </a:lnTo>
                  <a:lnTo>
                    <a:pt x="562561" y="318095"/>
                  </a:lnTo>
                  <a:lnTo>
                    <a:pt x="562642" y="336491"/>
                  </a:lnTo>
                  <a:lnTo>
                    <a:pt x="553223" y="363045"/>
                  </a:lnTo>
                  <a:lnTo>
                    <a:pt x="541907" y="378408"/>
                  </a:lnTo>
                  <a:lnTo>
                    <a:pt x="522914" y="392687"/>
                  </a:lnTo>
                  <a:lnTo>
                    <a:pt x="507057" y="400173"/>
                  </a:lnTo>
                  <a:lnTo>
                    <a:pt x="493752" y="402223"/>
                  </a:lnTo>
                  <a:lnTo>
                    <a:pt x="476027" y="399330"/>
                  </a:lnTo>
                  <a:lnTo>
                    <a:pt x="441429" y="386100"/>
                  </a:lnTo>
                  <a:lnTo>
                    <a:pt x="409027" y="368125"/>
                  </a:lnTo>
                  <a:lnTo>
                    <a:pt x="388740" y="353949"/>
                  </a:lnTo>
                  <a:lnTo>
                    <a:pt x="361070" y="318136"/>
                  </a:lnTo>
                  <a:lnTo>
                    <a:pt x="34290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541"/>
            <p:cNvSpPr/>
            <p:nvPr>
              <p:custDataLst>
                <p:tags r:id="rId103"/>
              </p:custDataLst>
            </p:nvPr>
          </p:nvSpPr>
          <p:spPr>
            <a:xfrm>
              <a:off x="701040" y="5974080"/>
              <a:ext cx="213361" cy="37553"/>
            </a:xfrm>
            <a:custGeom>
              <a:avLst/>
              <a:gdLst/>
              <a:ahLst/>
              <a:cxnLst/>
              <a:rect l="0" t="0" r="0" b="0"/>
              <a:pathLst>
                <a:path w="213361" h="37553">
                  <a:moveTo>
                    <a:pt x="0" y="0"/>
                  </a:moveTo>
                  <a:lnTo>
                    <a:pt x="0" y="0"/>
                  </a:lnTo>
                  <a:lnTo>
                    <a:pt x="32362" y="12136"/>
                  </a:lnTo>
                  <a:lnTo>
                    <a:pt x="64622" y="23727"/>
                  </a:lnTo>
                  <a:lnTo>
                    <a:pt x="94312" y="28479"/>
                  </a:lnTo>
                  <a:lnTo>
                    <a:pt x="129449" y="35322"/>
                  </a:lnTo>
                  <a:lnTo>
                    <a:pt x="165866" y="37552"/>
                  </a:lnTo>
                  <a:lnTo>
                    <a:pt x="189974" y="35680"/>
                  </a:lnTo>
                  <a:lnTo>
                    <a:pt x="213360" y="30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542"/>
            <p:cNvSpPr/>
            <p:nvPr>
              <p:custDataLst>
                <p:tags r:id="rId104"/>
              </p:custDataLst>
            </p:nvPr>
          </p:nvSpPr>
          <p:spPr>
            <a:xfrm>
              <a:off x="1255570" y="4846320"/>
              <a:ext cx="1500776" cy="278452"/>
            </a:xfrm>
            <a:custGeom>
              <a:avLst/>
              <a:gdLst/>
              <a:ahLst/>
              <a:cxnLst/>
              <a:rect l="0" t="0" r="0" b="0"/>
              <a:pathLst>
                <a:path w="1500776" h="278452">
                  <a:moveTo>
                    <a:pt x="116030" y="0"/>
                  </a:moveTo>
                  <a:lnTo>
                    <a:pt x="116030" y="0"/>
                  </a:lnTo>
                  <a:lnTo>
                    <a:pt x="93452" y="15804"/>
                  </a:lnTo>
                  <a:lnTo>
                    <a:pt x="61122" y="40890"/>
                  </a:lnTo>
                  <a:lnTo>
                    <a:pt x="29488" y="78814"/>
                  </a:lnTo>
                  <a:lnTo>
                    <a:pt x="9861" y="116015"/>
                  </a:lnTo>
                  <a:lnTo>
                    <a:pt x="0" y="148017"/>
                  </a:lnTo>
                  <a:lnTo>
                    <a:pt x="1688" y="173961"/>
                  </a:lnTo>
                  <a:lnTo>
                    <a:pt x="8397" y="196888"/>
                  </a:lnTo>
                  <a:lnTo>
                    <a:pt x="16264" y="209144"/>
                  </a:lnTo>
                  <a:lnTo>
                    <a:pt x="40349" y="229962"/>
                  </a:lnTo>
                  <a:lnTo>
                    <a:pt x="51632" y="237108"/>
                  </a:lnTo>
                  <a:lnTo>
                    <a:pt x="71549" y="241845"/>
                  </a:lnTo>
                  <a:lnTo>
                    <a:pt x="83843" y="240695"/>
                  </a:lnTo>
                  <a:lnTo>
                    <a:pt x="89492" y="239203"/>
                  </a:lnTo>
                  <a:lnTo>
                    <a:pt x="100284" y="230773"/>
                  </a:lnTo>
                  <a:lnTo>
                    <a:pt x="125277" y="197403"/>
                  </a:lnTo>
                  <a:lnTo>
                    <a:pt x="134480" y="174201"/>
                  </a:lnTo>
                  <a:lnTo>
                    <a:pt x="140277" y="136449"/>
                  </a:lnTo>
                  <a:lnTo>
                    <a:pt x="145279" y="100425"/>
                  </a:lnTo>
                  <a:lnTo>
                    <a:pt x="146145" y="80649"/>
                  </a:lnTo>
                  <a:lnTo>
                    <a:pt x="145420" y="76626"/>
                  </a:lnTo>
                  <a:lnTo>
                    <a:pt x="144090" y="73944"/>
                  </a:lnTo>
                  <a:lnTo>
                    <a:pt x="142357" y="72156"/>
                  </a:lnTo>
                  <a:lnTo>
                    <a:pt x="141201" y="71811"/>
                  </a:lnTo>
                  <a:lnTo>
                    <a:pt x="140431" y="72427"/>
                  </a:lnTo>
                  <a:lnTo>
                    <a:pt x="139917" y="73685"/>
                  </a:lnTo>
                  <a:lnTo>
                    <a:pt x="130736" y="88673"/>
                  </a:lnTo>
                  <a:lnTo>
                    <a:pt x="121005" y="119304"/>
                  </a:lnTo>
                  <a:lnTo>
                    <a:pt x="117504" y="148050"/>
                  </a:lnTo>
                  <a:lnTo>
                    <a:pt x="121201" y="163449"/>
                  </a:lnTo>
                  <a:lnTo>
                    <a:pt x="139575" y="190669"/>
                  </a:lnTo>
                  <a:lnTo>
                    <a:pt x="171575" y="225153"/>
                  </a:lnTo>
                  <a:lnTo>
                    <a:pt x="184793" y="232941"/>
                  </a:lnTo>
                  <a:lnTo>
                    <a:pt x="188119" y="233187"/>
                  </a:lnTo>
                  <a:lnTo>
                    <a:pt x="194071" y="231204"/>
                  </a:lnTo>
                  <a:lnTo>
                    <a:pt x="206228" y="221281"/>
                  </a:lnTo>
                  <a:lnTo>
                    <a:pt x="224470" y="187279"/>
                  </a:lnTo>
                  <a:lnTo>
                    <a:pt x="243378" y="149224"/>
                  </a:lnTo>
                  <a:lnTo>
                    <a:pt x="254328" y="119191"/>
                  </a:lnTo>
                  <a:lnTo>
                    <a:pt x="266980" y="84799"/>
                  </a:lnTo>
                  <a:lnTo>
                    <a:pt x="285579" y="48265"/>
                  </a:lnTo>
                  <a:lnTo>
                    <a:pt x="295430" y="31140"/>
                  </a:lnTo>
                  <a:lnTo>
                    <a:pt x="301032" y="26540"/>
                  </a:lnTo>
                  <a:lnTo>
                    <a:pt x="303712" y="26160"/>
                  </a:lnTo>
                  <a:lnTo>
                    <a:pt x="308946" y="27995"/>
                  </a:lnTo>
                  <a:lnTo>
                    <a:pt x="316654" y="37833"/>
                  </a:lnTo>
                  <a:lnTo>
                    <a:pt x="320254" y="55519"/>
                  </a:lnTo>
                  <a:lnTo>
                    <a:pt x="320624" y="92028"/>
                  </a:lnTo>
                  <a:lnTo>
                    <a:pt x="317592" y="117948"/>
                  </a:lnTo>
                  <a:lnTo>
                    <a:pt x="315170" y="153011"/>
                  </a:lnTo>
                  <a:lnTo>
                    <a:pt x="318497" y="184848"/>
                  </a:lnTo>
                  <a:lnTo>
                    <a:pt x="327207" y="219017"/>
                  </a:lnTo>
                  <a:lnTo>
                    <a:pt x="339597" y="248327"/>
                  </a:lnTo>
                  <a:lnTo>
                    <a:pt x="344651" y="254300"/>
                  </a:lnTo>
                  <a:lnTo>
                    <a:pt x="354794" y="262181"/>
                  </a:lnTo>
                  <a:lnTo>
                    <a:pt x="358180" y="262841"/>
                  </a:lnTo>
                  <a:lnTo>
                    <a:pt x="366457" y="261316"/>
                  </a:lnTo>
                  <a:lnTo>
                    <a:pt x="376591" y="255698"/>
                  </a:lnTo>
                  <a:lnTo>
                    <a:pt x="403403" y="220014"/>
                  </a:lnTo>
                  <a:lnTo>
                    <a:pt x="418395" y="189744"/>
                  </a:lnTo>
                  <a:lnTo>
                    <a:pt x="433561" y="158008"/>
                  </a:lnTo>
                  <a:lnTo>
                    <a:pt x="444734" y="123112"/>
                  </a:lnTo>
                  <a:lnTo>
                    <a:pt x="453407" y="85961"/>
                  </a:lnTo>
                  <a:lnTo>
                    <a:pt x="465521" y="48596"/>
                  </a:lnTo>
                  <a:lnTo>
                    <a:pt x="466414" y="46099"/>
                  </a:lnTo>
                  <a:lnTo>
                    <a:pt x="462465" y="53922"/>
                  </a:lnTo>
                  <a:lnTo>
                    <a:pt x="457137" y="84900"/>
                  </a:lnTo>
                  <a:lnTo>
                    <a:pt x="454747" y="99541"/>
                  </a:lnTo>
                  <a:lnTo>
                    <a:pt x="458212" y="137223"/>
                  </a:lnTo>
                  <a:lnTo>
                    <a:pt x="464866" y="173011"/>
                  </a:lnTo>
                  <a:lnTo>
                    <a:pt x="465428" y="178841"/>
                  </a:lnTo>
                  <a:lnTo>
                    <a:pt x="470567" y="189833"/>
                  </a:lnTo>
                  <a:lnTo>
                    <a:pt x="487663" y="210688"/>
                  </a:lnTo>
                  <a:lnTo>
                    <a:pt x="495125" y="216405"/>
                  </a:lnTo>
                  <a:lnTo>
                    <a:pt x="498300" y="217931"/>
                  </a:lnTo>
                  <a:lnTo>
                    <a:pt x="506343" y="217367"/>
                  </a:lnTo>
                  <a:lnTo>
                    <a:pt x="530273" y="212194"/>
                  </a:lnTo>
                  <a:lnTo>
                    <a:pt x="561396" y="186565"/>
                  </a:lnTo>
                  <a:lnTo>
                    <a:pt x="586885" y="156985"/>
                  </a:lnTo>
                  <a:lnTo>
                    <a:pt x="603240" y="128641"/>
                  </a:lnTo>
                  <a:lnTo>
                    <a:pt x="623937" y="92768"/>
                  </a:lnTo>
                  <a:lnTo>
                    <a:pt x="651378" y="60883"/>
                  </a:lnTo>
                  <a:lnTo>
                    <a:pt x="666094" y="44850"/>
                  </a:lnTo>
                  <a:lnTo>
                    <a:pt x="668159" y="43447"/>
                  </a:lnTo>
                  <a:lnTo>
                    <a:pt x="669536" y="43358"/>
                  </a:lnTo>
                  <a:lnTo>
                    <a:pt x="670454" y="44145"/>
                  </a:lnTo>
                  <a:lnTo>
                    <a:pt x="672129" y="77399"/>
                  </a:lnTo>
                  <a:lnTo>
                    <a:pt x="666175" y="107763"/>
                  </a:lnTo>
                  <a:lnTo>
                    <a:pt x="660977" y="134847"/>
                  </a:lnTo>
                  <a:lnTo>
                    <a:pt x="663690" y="167183"/>
                  </a:lnTo>
                  <a:lnTo>
                    <a:pt x="668521" y="198029"/>
                  </a:lnTo>
                  <a:lnTo>
                    <a:pt x="675219" y="216907"/>
                  </a:lnTo>
                  <a:lnTo>
                    <a:pt x="696665" y="244740"/>
                  </a:lnTo>
                  <a:lnTo>
                    <a:pt x="702314" y="248473"/>
                  </a:lnTo>
                  <a:lnTo>
                    <a:pt x="708494" y="250133"/>
                  </a:lnTo>
                  <a:lnTo>
                    <a:pt x="716885" y="250870"/>
                  </a:lnTo>
                  <a:lnTo>
                    <a:pt x="726259" y="246682"/>
                  </a:lnTo>
                  <a:lnTo>
                    <a:pt x="761227" y="215620"/>
                  </a:lnTo>
                  <a:lnTo>
                    <a:pt x="772396" y="196531"/>
                  </a:lnTo>
                  <a:lnTo>
                    <a:pt x="784601" y="160396"/>
                  </a:lnTo>
                  <a:lnTo>
                    <a:pt x="797666" y="126454"/>
                  </a:lnTo>
                  <a:lnTo>
                    <a:pt x="811414" y="95417"/>
                  </a:lnTo>
                  <a:lnTo>
                    <a:pt x="821817" y="64004"/>
                  </a:lnTo>
                  <a:lnTo>
                    <a:pt x="824123" y="45286"/>
                  </a:lnTo>
                  <a:lnTo>
                    <a:pt x="823465" y="42890"/>
                  </a:lnTo>
                  <a:lnTo>
                    <a:pt x="822180" y="41294"/>
                  </a:lnTo>
                  <a:lnTo>
                    <a:pt x="818079" y="38731"/>
                  </a:lnTo>
                  <a:lnTo>
                    <a:pt x="817743" y="39367"/>
                  </a:lnTo>
                  <a:lnTo>
                    <a:pt x="814851" y="72399"/>
                  </a:lnTo>
                  <a:lnTo>
                    <a:pt x="813051" y="81286"/>
                  </a:lnTo>
                  <a:lnTo>
                    <a:pt x="815566" y="97933"/>
                  </a:lnTo>
                  <a:lnTo>
                    <a:pt x="826933" y="129317"/>
                  </a:lnTo>
                  <a:lnTo>
                    <a:pt x="843414" y="153891"/>
                  </a:lnTo>
                  <a:lnTo>
                    <a:pt x="878085" y="190439"/>
                  </a:lnTo>
                  <a:lnTo>
                    <a:pt x="897354" y="208962"/>
                  </a:lnTo>
                  <a:lnTo>
                    <a:pt x="914586" y="219749"/>
                  </a:lnTo>
                  <a:lnTo>
                    <a:pt x="915444" y="222691"/>
                  </a:lnTo>
                  <a:lnTo>
                    <a:pt x="915994" y="231477"/>
                  </a:lnTo>
                  <a:lnTo>
                    <a:pt x="915193" y="233059"/>
                  </a:lnTo>
                  <a:lnTo>
                    <a:pt x="913812" y="234113"/>
                  </a:lnTo>
                  <a:lnTo>
                    <a:pt x="910020" y="235284"/>
                  </a:lnTo>
                  <a:lnTo>
                    <a:pt x="898214" y="236097"/>
                  </a:lnTo>
                  <a:lnTo>
                    <a:pt x="862587" y="220777"/>
                  </a:lnTo>
                  <a:lnTo>
                    <a:pt x="826261" y="205722"/>
                  </a:lnTo>
                  <a:lnTo>
                    <a:pt x="808725" y="195577"/>
                  </a:lnTo>
                  <a:lnTo>
                    <a:pt x="794703" y="183326"/>
                  </a:lnTo>
                  <a:lnTo>
                    <a:pt x="822673" y="187057"/>
                  </a:lnTo>
                  <a:lnTo>
                    <a:pt x="856359" y="189480"/>
                  </a:lnTo>
                  <a:lnTo>
                    <a:pt x="893693" y="184215"/>
                  </a:lnTo>
                  <a:lnTo>
                    <a:pt x="926228" y="177443"/>
                  </a:lnTo>
                  <a:lnTo>
                    <a:pt x="960834" y="165312"/>
                  </a:lnTo>
                  <a:lnTo>
                    <a:pt x="992129" y="146860"/>
                  </a:lnTo>
                  <a:lnTo>
                    <a:pt x="1027426" y="116799"/>
                  </a:lnTo>
                  <a:lnTo>
                    <a:pt x="1038947" y="101588"/>
                  </a:lnTo>
                  <a:lnTo>
                    <a:pt x="1043678" y="90402"/>
                  </a:lnTo>
                  <a:lnTo>
                    <a:pt x="1045079" y="81725"/>
                  </a:lnTo>
                  <a:lnTo>
                    <a:pt x="1044430" y="79883"/>
                  </a:lnTo>
                  <a:lnTo>
                    <a:pt x="1043150" y="78655"/>
                  </a:lnTo>
                  <a:lnTo>
                    <a:pt x="1039470" y="77291"/>
                  </a:lnTo>
                  <a:lnTo>
                    <a:pt x="1035012" y="76685"/>
                  </a:lnTo>
                  <a:lnTo>
                    <a:pt x="1027951" y="80931"/>
                  </a:lnTo>
                  <a:lnTo>
                    <a:pt x="994725" y="112037"/>
                  </a:lnTo>
                  <a:lnTo>
                    <a:pt x="989161" y="124301"/>
                  </a:lnTo>
                  <a:lnTo>
                    <a:pt x="985589" y="152871"/>
                  </a:lnTo>
                  <a:lnTo>
                    <a:pt x="989616" y="167850"/>
                  </a:lnTo>
                  <a:lnTo>
                    <a:pt x="1005999" y="198161"/>
                  </a:lnTo>
                  <a:lnTo>
                    <a:pt x="1024602" y="216947"/>
                  </a:lnTo>
                  <a:lnTo>
                    <a:pt x="1058081" y="238184"/>
                  </a:lnTo>
                  <a:lnTo>
                    <a:pt x="1073524" y="242164"/>
                  </a:lnTo>
                  <a:lnTo>
                    <a:pt x="1083732" y="240838"/>
                  </a:lnTo>
                  <a:lnTo>
                    <a:pt x="1100037" y="237131"/>
                  </a:lnTo>
                  <a:lnTo>
                    <a:pt x="1103082" y="235134"/>
                  </a:lnTo>
                  <a:lnTo>
                    <a:pt x="1108722" y="228399"/>
                  </a:lnTo>
                  <a:lnTo>
                    <a:pt x="1111793" y="222020"/>
                  </a:lnTo>
                  <a:lnTo>
                    <a:pt x="1113522" y="209153"/>
                  </a:lnTo>
                  <a:lnTo>
                    <a:pt x="1113308" y="174705"/>
                  </a:lnTo>
                  <a:lnTo>
                    <a:pt x="1103684" y="142412"/>
                  </a:lnTo>
                  <a:lnTo>
                    <a:pt x="1092775" y="113599"/>
                  </a:lnTo>
                  <a:lnTo>
                    <a:pt x="1085549" y="77567"/>
                  </a:lnTo>
                  <a:lnTo>
                    <a:pt x="1088342" y="53745"/>
                  </a:lnTo>
                  <a:lnTo>
                    <a:pt x="1094551" y="40537"/>
                  </a:lnTo>
                  <a:lnTo>
                    <a:pt x="1102955" y="29870"/>
                  </a:lnTo>
                  <a:lnTo>
                    <a:pt x="1118053" y="19104"/>
                  </a:lnTo>
                  <a:lnTo>
                    <a:pt x="1131180" y="13289"/>
                  </a:lnTo>
                  <a:lnTo>
                    <a:pt x="1138237" y="13093"/>
                  </a:lnTo>
                  <a:lnTo>
                    <a:pt x="1152851" y="17389"/>
                  </a:lnTo>
                  <a:lnTo>
                    <a:pt x="1171313" y="29330"/>
                  </a:lnTo>
                  <a:lnTo>
                    <a:pt x="1191553" y="51682"/>
                  </a:lnTo>
                  <a:lnTo>
                    <a:pt x="1205546" y="83799"/>
                  </a:lnTo>
                  <a:lnTo>
                    <a:pt x="1211010" y="116082"/>
                  </a:lnTo>
                  <a:lnTo>
                    <a:pt x="1212629" y="147095"/>
                  </a:lnTo>
                  <a:lnTo>
                    <a:pt x="1217566" y="180986"/>
                  </a:lnTo>
                  <a:lnTo>
                    <a:pt x="1215766" y="193608"/>
                  </a:lnTo>
                  <a:lnTo>
                    <a:pt x="1205802" y="213174"/>
                  </a:lnTo>
                  <a:lnTo>
                    <a:pt x="1200475" y="201156"/>
                  </a:lnTo>
                  <a:lnTo>
                    <a:pt x="1198387" y="177531"/>
                  </a:lnTo>
                  <a:lnTo>
                    <a:pt x="1211758" y="149458"/>
                  </a:lnTo>
                  <a:lnTo>
                    <a:pt x="1232093" y="117226"/>
                  </a:lnTo>
                  <a:lnTo>
                    <a:pt x="1249598" y="102900"/>
                  </a:lnTo>
                  <a:lnTo>
                    <a:pt x="1265844" y="98792"/>
                  </a:lnTo>
                  <a:lnTo>
                    <a:pt x="1281532" y="100634"/>
                  </a:lnTo>
                  <a:lnTo>
                    <a:pt x="1296971" y="107097"/>
                  </a:lnTo>
                  <a:lnTo>
                    <a:pt x="1333662" y="135519"/>
                  </a:lnTo>
                  <a:lnTo>
                    <a:pt x="1363458" y="155394"/>
                  </a:lnTo>
                  <a:lnTo>
                    <a:pt x="1393735" y="181979"/>
                  </a:lnTo>
                  <a:lnTo>
                    <a:pt x="1423308" y="210459"/>
                  </a:lnTo>
                  <a:lnTo>
                    <a:pt x="1456486" y="243267"/>
                  </a:lnTo>
                  <a:lnTo>
                    <a:pt x="1492265" y="276705"/>
                  </a:lnTo>
                  <a:lnTo>
                    <a:pt x="1495800" y="278451"/>
                  </a:lnTo>
                  <a:lnTo>
                    <a:pt x="1498157" y="277073"/>
                  </a:lnTo>
                  <a:lnTo>
                    <a:pt x="1500775" y="268771"/>
                  </a:lnTo>
                  <a:lnTo>
                    <a:pt x="1491982" y="234811"/>
                  </a:lnTo>
                  <a:lnTo>
                    <a:pt x="148763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543"/>
            <p:cNvSpPr/>
            <p:nvPr>
              <p:custDataLst>
                <p:tags r:id="rId105"/>
              </p:custDataLst>
            </p:nvPr>
          </p:nvSpPr>
          <p:spPr>
            <a:xfrm>
              <a:off x="975360" y="4899659"/>
              <a:ext cx="251461" cy="208103"/>
            </a:xfrm>
            <a:custGeom>
              <a:avLst/>
              <a:gdLst/>
              <a:ahLst/>
              <a:cxnLst/>
              <a:rect l="0" t="0" r="0" b="0"/>
              <a:pathLst>
                <a:path w="251461" h="208103">
                  <a:moveTo>
                    <a:pt x="0" y="0"/>
                  </a:moveTo>
                  <a:lnTo>
                    <a:pt x="0" y="0"/>
                  </a:lnTo>
                  <a:lnTo>
                    <a:pt x="32361" y="0"/>
                  </a:lnTo>
                  <a:lnTo>
                    <a:pt x="59538" y="4516"/>
                  </a:lnTo>
                  <a:lnTo>
                    <a:pt x="85728" y="13014"/>
                  </a:lnTo>
                  <a:lnTo>
                    <a:pt x="122579" y="32079"/>
                  </a:lnTo>
                  <a:lnTo>
                    <a:pt x="158645" y="63535"/>
                  </a:lnTo>
                  <a:lnTo>
                    <a:pt x="172956" y="82424"/>
                  </a:lnTo>
                  <a:lnTo>
                    <a:pt x="186619" y="112100"/>
                  </a:lnTo>
                  <a:lnTo>
                    <a:pt x="199322" y="141495"/>
                  </a:lnTo>
                  <a:lnTo>
                    <a:pt x="204895" y="178403"/>
                  </a:lnTo>
                  <a:lnTo>
                    <a:pt x="205707" y="208102"/>
                  </a:lnTo>
                  <a:lnTo>
                    <a:pt x="206582" y="198275"/>
                  </a:lnTo>
                  <a:lnTo>
                    <a:pt x="216286" y="173786"/>
                  </a:lnTo>
                  <a:lnTo>
                    <a:pt x="238303" y="140444"/>
                  </a:lnTo>
                  <a:lnTo>
                    <a:pt x="251460" y="121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544"/>
            <p:cNvSpPr/>
            <p:nvPr>
              <p:custDataLst>
                <p:tags r:id="rId106"/>
              </p:custDataLst>
            </p:nvPr>
          </p:nvSpPr>
          <p:spPr>
            <a:xfrm>
              <a:off x="893617" y="4750829"/>
              <a:ext cx="239343" cy="392008"/>
            </a:xfrm>
            <a:custGeom>
              <a:avLst/>
              <a:gdLst/>
              <a:ahLst/>
              <a:cxnLst/>
              <a:rect l="0" t="0" r="0" b="0"/>
              <a:pathLst>
                <a:path w="239343" h="392008">
                  <a:moveTo>
                    <a:pt x="203663" y="65012"/>
                  </a:moveTo>
                  <a:lnTo>
                    <a:pt x="203663" y="65012"/>
                  </a:lnTo>
                  <a:lnTo>
                    <a:pt x="199618" y="32650"/>
                  </a:lnTo>
                  <a:lnTo>
                    <a:pt x="195886" y="22270"/>
                  </a:lnTo>
                  <a:lnTo>
                    <a:pt x="184967" y="8479"/>
                  </a:lnTo>
                  <a:lnTo>
                    <a:pt x="169389" y="1786"/>
                  </a:lnTo>
                  <a:lnTo>
                    <a:pt x="160494" y="0"/>
                  </a:lnTo>
                  <a:lnTo>
                    <a:pt x="141579" y="2533"/>
                  </a:lnTo>
                  <a:lnTo>
                    <a:pt x="109632" y="13479"/>
                  </a:lnTo>
                  <a:lnTo>
                    <a:pt x="86518" y="24328"/>
                  </a:lnTo>
                  <a:lnTo>
                    <a:pt x="55312" y="49476"/>
                  </a:lnTo>
                  <a:lnTo>
                    <a:pt x="29603" y="78376"/>
                  </a:lnTo>
                  <a:lnTo>
                    <a:pt x="13696" y="98327"/>
                  </a:lnTo>
                  <a:lnTo>
                    <a:pt x="4933" y="120740"/>
                  </a:lnTo>
                  <a:lnTo>
                    <a:pt x="0" y="154901"/>
                  </a:lnTo>
                  <a:lnTo>
                    <a:pt x="539" y="176929"/>
                  </a:lnTo>
                  <a:lnTo>
                    <a:pt x="11210" y="212284"/>
                  </a:lnTo>
                  <a:lnTo>
                    <a:pt x="30082" y="245432"/>
                  </a:lnTo>
                  <a:lnTo>
                    <a:pt x="52607" y="279994"/>
                  </a:lnTo>
                  <a:lnTo>
                    <a:pt x="87731" y="314899"/>
                  </a:lnTo>
                  <a:lnTo>
                    <a:pt x="117989" y="338350"/>
                  </a:lnTo>
                  <a:lnTo>
                    <a:pt x="141467" y="356458"/>
                  </a:lnTo>
                  <a:lnTo>
                    <a:pt x="176585" y="378833"/>
                  </a:lnTo>
                  <a:lnTo>
                    <a:pt x="201788" y="389907"/>
                  </a:lnTo>
                  <a:lnTo>
                    <a:pt x="218634" y="392007"/>
                  </a:lnTo>
                  <a:lnTo>
                    <a:pt x="224650" y="389689"/>
                  </a:lnTo>
                  <a:lnTo>
                    <a:pt x="233593" y="380339"/>
                  </a:lnTo>
                  <a:lnTo>
                    <a:pt x="238132" y="365459"/>
                  </a:lnTo>
                  <a:lnTo>
                    <a:pt x="239342" y="356749"/>
                  </a:lnTo>
                  <a:lnTo>
                    <a:pt x="232955" y="324266"/>
                  </a:lnTo>
                  <a:lnTo>
                    <a:pt x="226523" y="301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545"/>
            <p:cNvSpPr/>
            <p:nvPr>
              <p:custDataLst>
                <p:tags r:id="rId107"/>
              </p:custDataLst>
            </p:nvPr>
          </p:nvSpPr>
          <p:spPr>
            <a:xfrm>
              <a:off x="556260" y="4884420"/>
              <a:ext cx="205741" cy="60961"/>
            </a:xfrm>
            <a:custGeom>
              <a:avLst/>
              <a:gdLst/>
              <a:ahLst/>
              <a:cxnLst/>
              <a:rect l="0" t="0" r="0" b="0"/>
              <a:pathLst>
                <a:path w="205741" h="60961">
                  <a:moveTo>
                    <a:pt x="0" y="0"/>
                  </a:moveTo>
                  <a:lnTo>
                    <a:pt x="0" y="0"/>
                  </a:lnTo>
                  <a:lnTo>
                    <a:pt x="23487" y="32267"/>
                  </a:lnTo>
                  <a:lnTo>
                    <a:pt x="38379" y="43410"/>
                  </a:lnTo>
                  <a:lnTo>
                    <a:pt x="65088" y="54442"/>
                  </a:lnTo>
                  <a:lnTo>
                    <a:pt x="98496" y="59028"/>
                  </a:lnTo>
                  <a:lnTo>
                    <a:pt x="131160" y="60387"/>
                  </a:lnTo>
                  <a:lnTo>
                    <a:pt x="162288" y="60790"/>
                  </a:lnTo>
                  <a:lnTo>
                    <a:pt x="198262" y="60937"/>
                  </a:lnTo>
                  <a:lnTo>
                    <a:pt x="20574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299"/>
          <p:cNvGrpSpPr/>
          <p:nvPr/>
        </p:nvGrpSpPr>
        <p:grpSpPr>
          <a:xfrm>
            <a:off x="548640" y="3672840"/>
            <a:ext cx="7513321" cy="1021081"/>
            <a:chOff x="548640" y="3672840"/>
            <a:chExt cx="7513321" cy="1021081"/>
          </a:xfrm>
        </p:grpSpPr>
        <p:sp>
          <p:nvSpPr>
            <p:cNvPr id="572" name="SMARTInkShape-1546"/>
            <p:cNvSpPr/>
            <p:nvPr>
              <p:custDataLst>
                <p:tags r:id="rId90"/>
              </p:custDataLst>
            </p:nvPr>
          </p:nvSpPr>
          <p:spPr>
            <a:xfrm>
              <a:off x="548640" y="4229100"/>
              <a:ext cx="7513321" cy="464821"/>
            </a:xfrm>
            <a:custGeom>
              <a:avLst/>
              <a:gdLst/>
              <a:ahLst/>
              <a:cxnLst/>
              <a:rect l="0" t="0" r="0" b="0"/>
              <a:pathLst>
                <a:path w="7513321" h="464821">
                  <a:moveTo>
                    <a:pt x="7513320" y="0"/>
                  </a:moveTo>
                  <a:lnTo>
                    <a:pt x="7513320" y="0"/>
                  </a:lnTo>
                  <a:lnTo>
                    <a:pt x="7497515" y="22578"/>
                  </a:lnTo>
                  <a:lnTo>
                    <a:pt x="7468195" y="58294"/>
                  </a:lnTo>
                  <a:lnTo>
                    <a:pt x="7448524" y="76116"/>
                  </a:lnTo>
                  <a:lnTo>
                    <a:pt x="7426942" y="93924"/>
                  </a:lnTo>
                  <a:lnTo>
                    <a:pt x="7406628" y="108336"/>
                  </a:lnTo>
                  <a:lnTo>
                    <a:pt x="7387159" y="120484"/>
                  </a:lnTo>
                  <a:lnTo>
                    <a:pt x="7368254" y="131123"/>
                  </a:lnTo>
                  <a:lnTo>
                    <a:pt x="7348875" y="139908"/>
                  </a:lnTo>
                  <a:lnTo>
                    <a:pt x="7329185" y="147459"/>
                  </a:lnTo>
                  <a:lnTo>
                    <a:pt x="7309282" y="154186"/>
                  </a:lnTo>
                  <a:lnTo>
                    <a:pt x="7287548" y="159517"/>
                  </a:lnTo>
                  <a:lnTo>
                    <a:pt x="7264592" y="163918"/>
                  </a:lnTo>
                  <a:lnTo>
                    <a:pt x="7240821" y="167698"/>
                  </a:lnTo>
                  <a:lnTo>
                    <a:pt x="7216508" y="171912"/>
                  </a:lnTo>
                  <a:lnTo>
                    <a:pt x="7191832" y="176415"/>
                  </a:lnTo>
                  <a:lnTo>
                    <a:pt x="7166914" y="181110"/>
                  </a:lnTo>
                  <a:lnTo>
                    <a:pt x="7140989" y="185086"/>
                  </a:lnTo>
                  <a:lnTo>
                    <a:pt x="7114393" y="188584"/>
                  </a:lnTo>
                  <a:lnTo>
                    <a:pt x="7087349" y="191763"/>
                  </a:lnTo>
                  <a:lnTo>
                    <a:pt x="7060006" y="194729"/>
                  </a:lnTo>
                  <a:lnTo>
                    <a:pt x="7032465" y="197552"/>
                  </a:lnTo>
                  <a:lnTo>
                    <a:pt x="7004790" y="200282"/>
                  </a:lnTo>
                  <a:lnTo>
                    <a:pt x="6976180" y="202101"/>
                  </a:lnTo>
                  <a:lnTo>
                    <a:pt x="6946947" y="203314"/>
                  </a:lnTo>
                  <a:lnTo>
                    <a:pt x="6917298" y="204123"/>
                  </a:lnTo>
                  <a:lnTo>
                    <a:pt x="6886525" y="204662"/>
                  </a:lnTo>
                  <a:lnTo>
                    <a:pt x="6855004" y="205021"/>
                  </a:lnTo>
                  <a:lnTo>
                    <a:pt x="6822983" y="205260"/>
                  </a:lnTo>
                  <a:lnTo>
                    <a:pt x="6790628" y="206267"/>
                  </a:lnTo>
                  <a:lnTo>
                    <a:pt x="6758052" y="207784"/>
                  </a:lnTo>
                  <a:lnTo>
                    <a:pt x="6725328" y="209643"/>
                  </a:lnTo>
                  <a:lnTo>
                    <a:pt x="6691658" y="210882"/>
                  </a:lnTo>
                  <a:lnTo>
                    <a:pt x="6657360" y="211708"/>
                  </a:lnTo>
                  <a:lnTo>
                    <a:pt x="6622639" y="212258"/>
                  </a:lnTo>
                  <a:lnTo>
                    <a:pt x="6587640" y="212626"/>
                  </a:lnTo>
                  <a:lnTo>
                    <a:pt x="6552453" y="212871"/>
                  </a:lnTo>
                  <a:lnTo>
                    <a:pt x="6517143" y="213034"/>
                  </a:lnTo>
                  <a:lnTo>
                    <a:pt x="6480055" y="213989"/>
                  </a:lnTo>
                  <a:lnTo>
                    <a:pt x="6441784" y="215473"/>
                  </a:lnTo>
                  <a:lnTo>
                    <a:pt x="6402722" y="217309"/>
                  </a:lnTo>
                  <a:lnTo>
                    <a:pt x="6363981" y="218532"/>
                  </a:lnTo>
                  <a:lnTo>
                    <a:pt x="6325454" y="219348"/>
                  </a:lnTo>
                  <a:lnTo>
                    <a:pt x="6287069" y="219892"/>
                  </a:lnTo>
                  <a:lnTo>
                    <a:pt x="6248779" y="220255"/>
                  </a:lnTo>
                  <a:lnTo>
                    <a:pt x="6210553" y="220497"/>
                  </a:lnTo>
                  <a:lnTo>
                    <a:pt x="6172368" y="220658"/>
                  </a:lnTo>
                  <a:lnTo>
                    <a:pt x="6134213" y="222459"/>
                  </a:lnTo>
                  <a:lnTo>
                    <a:pt x="6096075" y="225353"/>
                  </a:lnTo>
                  <a:lnTo>
                    <a:pt x="6057951" y="228975"/>
                  </a:lnTo>
                  <a:lnTo>
                    <a:pt x="6018141" y="232237"/>
                  </a:lnTo>
                  <a:lnTo>
                    <a:pt x="5977207" y="235258"/>
                  </a:lnTo>
                  <a:lnTo>
                    <a:pt x="5935524" y="238119"/>
                  </a:lnTo>
                  <a:lnTo>
                    <a:pt x="5895036" y="240026"/>
                  </a:lnTo>
                  <a:lnTo>
                    <a:pt x="5855343" y="241297"/>
                  </a:lnTo>
                  <a:lnTo>
                    <a:pt x="5816182" y="242145"/>
                  </a:lnTo>
                  <a:lnTo>
                    <a:pt x="5776529" y="243556"/>
                  </a:lnTo>
                  <a:lnTo>
                    <a:pt x="5736547" y="245345"/>
                  </a:lnTo>
                  <a:lnTo>
                    <a:pt x="5696344" y="247383"/>
                  </a:lnTo>
                  <a:lnTo>
                    <a:pt x="5655996" y="249589"/>
                  </a:lnTo>
                  <a:lnTo>
                    <a:pt x="5615551" y="251906"/>
                  </a:lnTo>
                  <a:lnTo>
                    <a:pt x="5575040" y="254298"/>
                  </a:lnTo>
                  <a:lnTo>
                    <a:pt x="5535333" y="256738"/>
                  </a:lnTo>
                  <a:lnTo>
                    <a:pt x="5496162" y="259212"/>
                  </a:lnTo>
                  <a:lnTo>
                    <a:pt x="5457348" y="261708"/>
                  </a:lnTo>
                  <a:lnTo>
                    <a:pt x="5417926" y="263372"/>
                  </a:lnTo>
                  <a:lnTo>
                    <a:pt x="5378097" y="264481"/>
                  </a:lnTo>
                  <a:lnTo>
                    <a:pt x="5337998" y="265221"/>
                  </a:lnTo>
                  <a:lnTo>
                    <a:pt x="5270625" y="269100"/>
                  </a:lnTo>
                  <a:lnTo>
                    <a:pt x="5185070" y="275073"/>
                  </a:lnTo>
                  <a:lnTo>
                    <a:pt x="5087394" y="282442"/>
                  </a:lnTo>
                  <a:lnTo>
                    <a:pt x="5008729" y="289049"/>
                  </a:lnTo>
                  <a:lnTo>
                    <a:pt x="4942740" y="295146"/>
                  </a:lnTo>
                  <a:lnTo>
                    <a:pt x="4885199" y="300904"/>
                  </a:lnTo>
                  <a:lnTo>
                    <a:pt x="4833293" y="305589"/>
                  </a:lnTo>
                  <a:lnTo>
                    <a:pt x="4785143" y="309559"/>
                  </a:lnTo>
                  <a:lnTo>
                    <a:pt x="4739494" y="313053"/>
                  </a:lnTo>
                  <a:lnTo>
                    <a:pt x="4696363" y="317075"/>
                  </a:lnTo>
                  <a:lnTo>
                    <a:pt x="4654909" y="321450"/>
                  </a:lnTo>
                  <a:lnTo>
                    <a:pt x="4614572" y="326060"/>
                  </a:lnTo>
                  <a:lnTo>
                    <a:pt x="4574135" y="329980"/>
                  </a:lnTo>
                  <a:lnTo>
                    <a:pt x="4533630" y="333440"/>
                  </a:lnTo>
                  <a:lnTo>
                    <a:pt x="4493080" y="336593"/>
                  </a:lnTo>
                  <a:lnTo>
                    <a:pt x="4452500" y="340389"/>
                  </a:lnTo>
                  <a:lnTo>
                    <a:pt x="4411899" y="344613"/>
                  </a:lnTo>
                  <a:lnTo>
                    <a:pt x="4371287" y="349122"/>
                  </a:lnTo>
                  <a:lnTo>
                    <a:pt x="4332358" y="352975"/>
                  </a:lnTo>
                  <a:lnTo>
                    <a:pt x="4294552" y="356389"/>
                  </a:lnTo>
                  <a:lnTo>
                    <a:pt x="4257495" y="359513"/>
                  </a:lnTo>
                  <a:lnTo>
                    <a:pt x="4220089" y="362443"/>
                  </a:lnTo>
                  <a:lnTo>
                    <a:pt x="4182453" y="365241"/>
                  </a:lnTo>
                  <a:lnTo>
                    <a:pt x="4144662" y="367954"/>
                  </a:lnTo>
                  <a:lnTo>
                    <a:pt x="4107615" y="370610"/>
                  </a:lnTo>
                  <a:lnTo>
                    <a:pt x="4071064" y="373226"/>
                  </a:lnTo>
                  <a:lnTo>
                    <a:pt x="4034843" y="375817"/>
                  </a:lnTo>
                  <a:lnTo>
                    <a:pt x="3997148" y="378392"/>
                  </a:lnTo>
                  <a:lnTo>
                    <a:pt x="3958472" y="380955"/>
                  </a:lnTo>
                  <a:lnTo>
                    <a:pt x="3919142" y="383510"/>
                  </a:lnTo>
                  <a:lnTo>
                    <a:pt x="3881914" y="386060"/>
                  </a:lnTo>
                  <a:lnTo>
                    <a:pt x="3846089" y="388607"/>
                  </a:lnTo>
                  <a:lnTo>
                    <a:pt x="3811199" y="391151"/>
                  </a:lnTo>
                  <a:lnTo>
                    <a:pt x="3776086" y="393694"/>
                  </a:lnTo>
                  <a:lnTo>
                    <a:pt x="3740824" y="396236"/>
                  </a:lnTo>
                  <a:lnTo>
                    <a:pt x="3705463" y="398778"/>
                  </a:lnTo>
                  <a:lnTo>
                    <a:pt x="3670035" y="400472"/>
                  </a:lnTo>
                  <a:lnTo>
                    <a:pt x="3634563" y="401601"/>
                  </a:lnTo>
                  <a:lnTo>
                    <a:pt x="3599062" y="402354"/>
                  </a:lnTo>
                  <a:lnTo>
                    <a:pt x="3563542" y="403702"/>
                  </a:lnTo>
                  <a:lnTo>
                    <a:pt x="3528007" y="405448"/>
                  </a:lnTo>
                  <a:lnTo>
                    <a:pt x="3492464" y="407459"/>
                  </a:lnTo>
                  <a:lnTo>
                    <a:pt x="3457764" y="408799"/>
                  </a:lnTo>
                  <a:lnTo>
                    <a:pt x="3423622" y="409692"/>
                  </a:lnTo>
                  <a:lnTo>
                    <a:pt x="3389855" y="410288"/>
                  </a:lnTo>
                  <a:lnTo>
                    <a:pt x="3355490" y="410685"/>
                  </a:lnTo>
                  <a:lnTo>
                    <a:pt x="3320727" y="410950"/>
                  </a:lnTo>
                  <a:lnTo>
                    <a:pt x="3285698" y="411127"/>
                  </a:lnTo>
                  <a:lnTo>
                    <a:pt x="3252185" y="411245"/>
                  </a:lnTo>
                  <a:lnTo>
                    <a:pt x="3219683" y="411323"/>
                  </a:lnTo>
                  <a:lnTo>
                    <a:pt x="3187856" y="411375"/>
                  </a:lnTo>
                  <a:lnTo>
                    <a:pt x="3154784" y="412257"/>
                  </a:lnTo>
                  <a:lnTo>
                    <a:pt x="3120883" y="413691"/>
                  </a:lnTo>
                  <a:lnTo>
                    <a:pt x="3086428" y="415494"/>
                  </a:lnTo>
                  <a:lnTo>
                    <a:pt x="3052452" y="416696"/>
                  </a:lnTo>
                  <a:lnTo>
                    <a:pt x="3018795" y="417497"/>
                  </a:lnTo>
                  <a:lnTo>
                    <a:pt x="2985350" y="418032"/>
                  </a:lnTo>
                  <a:lnTo>
                    <a:pt x="2952047" y="418388"/>
                  </a:lnTo>
                  <a:lnTo>
                    <a:pt x="2918837" y="418626"/>
                  </a:lnTo>
                  <a:lnTo>
                    <a:pt x="2885692" y="418784"/>
                  </a:lnTo>
                  <a:lnTo>
                    <a:pt x="2852588" y="418889"/>
                  </a:lnTo>
                  <a:lnTo>
                    <a:pt x="2819512" y="418959"/>
                  </a:lnTo>
                  <a:lnTo>
                    <a:pt x="2786454" y="419007"/>
                  </a:lnTo>
                  <a:lnTo>
                    <a:pt x="2752563" y="418190"/>
                  </a:lnTo>
                  <a:lnTo>
                    <a:pt x="2718116" y="416801"/>
                  </a:lnTo>
                  <a:lnTo>
                    <a:pt x="2683297" y="415027"/>
                  </a:lnTo>
                  <a:lnTo>
                    <a:pt x="2649078" y="414691"/>
                  </a:lnTo>
                  <a:lnTo>
                    <a:pt x="2615258" y="415314"/>
                  </a:lnTo>
                  <a:lnTo>
                    <a:pt x="2581706" y="416576"/>
                  </a:lnTo>
                  <a:lnTo>
                    <a:pt x="2548331" y="416571"/>
                  </a:lnTo>
                  <a:lnTo>
                    <a:pt x="2515074" y="415720"/>
                  </a:lnTo>
                  <a:lnTo>
                    <a:pt x="2481896" y="414308"/>
                  </a:lnTo>
                  <a:lnTo>
                    <a:pt x="2448771" y="413365"/>
                  </a:lnTo>
                  <a:lnTo>
                    <a:pt x="2415680" y="412736"/>
                  </a:lnTo>
                  <a:lnTo>
                    <a:pt x="2382614" y="412317"/>
                  </a:lnTo>
                  <a:lnTo>
                    <a:pt x="2348716" y="411192"/>
                  </a:lnTo>
                  <a:lnTo>
                    <a:pt x="2314264" y="409595"/>
                  </a:lnTo>
                  <a:lnTo>
                    <a:pt x="2279442" y="407682"/>
                  </a:lnTo>
                  <a:lnTo>
                    <a:pt x="2246068" y="407256"/>
                  </a:lnTo>
                  <a:lnTo>
                    <a:pt x="2213659" y="407817"/>
                  </a:lnTo>
                  <a:lnTo>
                    <a:pt x="2181893" y="409039"/>
                  </a:lnTo>
                  <a:lnTo>
                    <a:pt x="2149709" y="409006"/>
                  </a:lnTo>
                  <a:lnTo>
                    <a:pt x="2117246" y="408137"/>
                  </a:lnTo>
                  <a:lnTo>
                    <a:pt x="2084598" y="406711"/>
                  </a:lnTo>
                  <a:lnTo>
                    <a:pt x="2050978" y="405761"/>
                  </a:lnTo>
                  <a:lnTo>
                    <a:pt x="2016712" y="405127"/>
                  </a:lnTo>
                  <a:lnTo>
                    <a:pt x="1982015" y="404704"/>
                  </a:lnTo>
                  <a:lnTo>
                    <a:pt x="1947030" y="403577"/>
                  </a:lnTo>
                  <a:lnTo>
                    <a:pt x="1911853" y="401977"/>
                  </a:lnTo>
                  <a:lnTo>
                    <a:pt x="1876549" y="400066"/>
                  </a:lnTo>
                  <a:lnTo>
                    <a:pt x="1842006" y="398790"/>
                  </a:lnTo>
                  <a:lnTo>
                    <a:pt x="1807970" y="397940"/>
                  </a:lnTo>
                  <a:lnTo>
                    <a:pt x="1774273" y="397373"/>
                  </a:lnTo>
                  <a:lnTo>
                    <a:pt x="1740802" y="396149"/>
                  </a:lnTo>
                  <a:lnTo>
                    <a:pt x="1707482" y="394486"/>
                  </a:lnTo>
                  <a:lnTo>
                    <a:pt x="1674261" y="392531"/>
                  </a:lnTo>
                  <a:lnTo>
                    <a:pt x="1641108" y="391227"/>
                  </a:lnTo>
                  <a:lnTo>
                    <a:pt x="1607998" y="390358"/>
                  </a:lnTo>
                  <a:lnTo>
                    <a:pt x="1574919" y="389779"/>
                  </a:lnTo>
                  <a:lnTo>
                    <a:pt x="1541859" y="390239"/>
                  </a:lnTo>
                  <a:lnTo>
                    <a:pt x="1508813" y="391393"/>
                  </a:lnTo>
                  <a:lnTo>
                    <a:pt x="1475775" y="393009"/>
                  </a:lnTo>
                  <a:lnTo>
                    <a:pt x="1442743" y="394086"/>
                  </a:lnTo>
                  <a:lnTo>
                    <a:pt x="1409716" y="394804"/>
                  </a:lnTo>
                  <a:lnTo>
                    <a:pt x="1376690" y="395282"/>
                  </a:lnTo>
                  <a:lnTo>
                    <a:pt x="1331814" y="395602"/>
                  </a:lnTo>
                  <a:lnTo>
                    <a:pt x="1279036" y="395815"/>
                  </a:lnTo>
                  <a:lnTo>
                    <a:pt x="1220990" y="395957"/>
                  </a:lnTo>
                  <a:lnTo>
                    <a:pt x="1172134" y="396898"/>
                  </a:lnTo>
                  <a:lnTo>
                    <a:pt x="1129402" y="398371"/>
                  </a:lnTo>
                  <a:lnTo>
                    <a:pt x="1090755" y="400201"/>
                  </a:lnTo>
                  <a:lnTo>
                    <a:pt x="1053983" y="401420"/>
                  </a:lnTo>
                  <a:lnTo>
                    <a:pt x="1018462" y="402234"/>
                  </a:lnTo>
                  <a:lnTo>
                    <a:pt x="983775" y="402777"/>
                  </a:lnTo>
                  <a:lnTo>
                    <a:pt x="949643" y="403983"/>
                  </a:lnTo>
                  <a:lnTo>
                    <a:pt x="915882" y="405636"/>
                  </a:lnTo>
                  <a:lnTo>
                    <a:pt x="882368" y="407584"/>
                  </a:lnTo>
                  <a:lnTo>
                    <a:pt x="849865" y="408882"/>
                  </a:lnTo>
                  <a:lnTo>
                    <a:pt x="818037" y="409749"/>
                  </a:lnTo>
                  <a:lnTo>
                    <a:pt x="786658" y="410325"/>
                  </a:lnTo>
                  <a:lnTo>
                    <a:pt x="755579" y="412404"/>
                  </a:lnTo>
                  <a:lnTo>
                    <a:pt x="724699" y="415483"/>
                  </a:lnTo>
                  <a:lnTo>
                    <a:pt x="693953" y="419229"/>
                  </a:lnTo>
                  <a:lnTo>
                    <a:pt x="663295" y="421725"/>
                  </a:lnTo>
                  <a:lnTo>
                    <a:pt x="632697" y="423390"/>
                  </a:lnTo>
                  <a:lnTo>
                    <a:pt x="602138" y="424500"/>
                  </a:lnTo>
                  <a:lnTo>
                    <a:pt x="572452" y="426087"/>
                  </a:lnTo>
                  <a:lnTo>
                    <a:pt x="543348" y="427991"/>
                  </a:lnTo>
                  <a:lnTo>
                    <a:pt x="514632" y="430107"/>
                  </a:lnTo>
                  <a:lnTo>
                    <a:pt x="486175" y="432365"/>
                  </a:lnTo>
                  <a:lnTo>
                    <a:pt x="457890" y="434716"/>
                  </a:lnTo>
                  <a:lnTo>
                    <a:pt x="429720" y="437131"/>
                  </a:lnTo>
                  <a:lnTo>
                    <a:pt x="401626" y="439587"/>
                  </a:lnTo>
                  <a:lnTo>
                    <a:pt x="373584" y="442072"/>
                  </a:lnTo>
                  <a:lnTo>
                    <a:pt x="345576" y="444574"/>
                  </a:lnTo>
                  <a:lnTo>
                    <a:pt x="318438" y="447089"/>
                  </a:lnTo>
                  <a:lnTo>
                    <a:pt x="291878" y="449613"/>
                  </a:lnTo>
                  <a:lnTo>
                    <a:pt x="265706" y="452142"/>
                  </a:lnTo>
                  <a:lnTo>
                    <a:pt x="239791" y="453828"/>
                  </a:lnTo>
                  <a:lnTo>
                    <a:pt x="214047" y="454952"/>
                  </a:lnTo>
                  <a:lnTo>
                    <a:pt x="188418" y="455701"/>
                  </a:lnTo>
                  <a:lnTo>
                    <a:pt x="163712" y="457048"/>
                  </a:lnTo>
                  <a:lnTo>
                    <a:pt x="139621" y="458791"/>
                  </a:lnTo>
                  <a:lnTo>
                    <a:pt x="115941" y="460801"/>
                  </a:lnTo>
                  <a:lnTo>
                    <a:pt x="92534" y="462140"/>
                  </a:lnTo>
                  <a:lnTo>
                    <a:pt x="69309" y="463034"/>
                  </a:lnTo>
                  <a:lnTo>
                    <a:pt x="46206" y="463629"/>
                  </a:lnTo>
                  <a:lnTo>
                    <a:pt x="9127" y="464584"/>
                  </a:lnTo>
                  <a:lnTo>
                    <a:pt x="0" y="46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547"/>
            <p:cNvSpPr/>
            <p:nvPr>
              <p:custDataLst>
                <p:tags r:id="rId91"/>
              </p:custDataLst>
            </p:nvPr>
          </p:nvSpPr>
          <p:spPr>
            <a:xfrm>
              <a:off x="7054128" y="3712751"/>
              <a:ext cx="291230" cy="455257"/>
            </a:xfrm>
            <a:custGeom>
              <a:avLst/>
              <a:gdLst/>
              <a:ahLst/>
              <a:cxnLst/>
              <a:rect l="0" t="0" r="0" b="0"/>
              <a:pathLst>
                <a:path w="291230" h="455257">
                  <a:moveTo>
                    <a:pt x="1992" y="196309"/>
                  </a:moveTo>
                  <a:lnTo>
                    <a:pt x="1992" y="196309"/>
                  </a:lnTo>
                  <a:lnTo>
                    <a:pt x="1992" y="233813"/>
                  </a:lnTo>
                  <a:lnTo>
                    <a:pt x="1992" y="264290"/>
                  </a:lnTo>
                  <a:lnTo>
                    <a:pt x="1992" y="232310"/>
                  </a:lnTo>
                  <a:lnTo>
                    <a:pt x="8077" y="202668"/>
                  </a:lnTo>
                  <a:lnTo>
                    <a:pt x="17430" y="165078"/>
                  </a:lnTo>
                  <a:lnTo>
                    <a:pt x="24910" y="132869"/>
                  </a:lnTo>
                  <a:lnTo>
                    <a:pt x="34747" y="101030"/>
                  </a:lnTo>
                  <a:lnTo>
                    <a:pt x="50644" y="75509"/>
                  </a:lnTo>
                  <a:lnTo>
                    <a:pt x="57286" y="67516"/>
                  </a:lnTo>
                  <a:lnTo>
                    <a:pt x="71440" y="58634"/>
                  </a:lnTo>
                  <a:lnTo>
                    <a:pt x="97178" y="52933"/>
                  </a:lnTo>
                  <a:lnTo>
                    <a:pt x="105821" y="54410"/>
                  </a:lnTo>
                  <a:lnTo>
                    <a:pt x="109311" y="55990"/>
                  </a:lnTo>
                  <a:lnTo>
                    <a:pt x="115448" y="62261"/>
                  </a:lnTo>
                  <a:lnTo>
                    <a:pt x="118268" y="66304"/>
                  </a:lnTo>
                  <a:lnTo>
                    <a:pt x="122239" y="84129"/>
                  </a:lnTo>
                  <a:lnTo>
                    <a:pt x="117661" y="120389"/>
                  </a:lnTo>
                  <a:lnTo>
                    <a:pt x="112518" y="154689"/>
                  </a:lnTo>
                  <a:lnTo>
                    <a:pt x="104195" y="187147"/>
                  </a:lnTo>
                  <a:lnTo>
                    <a:pt x="102449" y="199575"/>
                  </a:lnTo>
                  <a:lnTo>
                    <a:pt x="105511" y="216091"/>
                  </a:lnTo>
                  <a:lnTo>
                    <a:pt x="111780" y="227664"/>
                  </a:lnTo>
                  <a:lnTo>
                    <a:pt x="119001" y="236456"/>
                  </a:lnTo>
                  <a:lnTo>
                    <a:pt x="122331" y="237467"/>
                  </a:lnTo>
                  <a:lnTo>
                    <a:pt x="130547" y="236333"/>
                  </a:lnTo>
                  <a:lnTo>
                    <a:pt x="162887" y="224116"/>
                  </a:lnTo>
                  <a:lnTo>
                    <a:pt x="188619" y="205941"/>
                  </a:lnTo>
                  <a:lnTo>
                    <a:pt x="216093" y="173878"/>
                  </a:lnTo>
                  <a:lnTo>
                    <a:pt x="236738" y="144037"/>
                  </a:lnTo>
                  <a:lnTo>
                    <a:pt x="248970" y="109607"/>
                  </a:lnTo>
                  <a:lnTo>
                    <a:pt x="257109" y="77580"/>
                  </a:lnTo>
                  <a:lnTo>
                    <a:pt x="259050" y="47489"/>
                  </a:lnTo>
                  <a:lnTo>
                    <a:pt x="256505" y="30260"/>
                  </a:lnTo>
                  <a:lnTo>
                    <a:pt x="250293" y="18652"/>
                  </a:lnTo>
                  <a:lnTo>
                    <a:pt x="237277" y="7356"/>
                  </a:lnTo>
                  <a:lnTo>
                    <a:pt x="224952" y="906"/>
                  </a:lnTo>
                  <a:lnTo>
                    <a:pt x="221753" y="0"/>
                  </a:lnTo>
                  <a:lnTo>
                    <a:pt x="218772" y="1090"/>
                  </a:lnTo>
                  <a:lnTo>
                    <a:pt x="213204" y="6816"/>
                  </a:lnTo>
                  <a:lnTo>
                    <a:pt x="210164" y="15006"/>
                  </a:lnTo>
                  <a:lnTo>
                    <a:pt x="208213" y="42150"/>
                  </a:lnTo>
                  <a:lnTo>
                    <a:pt x="211920" y="70293"/>
                  </a:lnTo>
                  <a:lnTo>
                    <a:pt x="222425" y="104126"/>
                  </a:lnTo>
                  <a:lnTo>
                    <a:pt x="231478" y="130785"/>
                  </a:lnTo>
                  <a:lnTo>
                    <a:pt x="241993" y="159567"/>
                  </a:lnTo>
                  <a:lnTo>
                    <a:pt x="255132" y="189293"/>
                  </a:lnTo>
                  <a:lnTo>
                    <a:pt x="269439" y="219437"/>
                  </a:lnTo>
                  <a:lnTo>
                    <a:pt x="282571" y="249768"/>
                  </a:lnTo>
                  <a:lnTo>
                    <a:pt x="291229" y="280182"/>
                  </a:lnTo>
                  <a:lnTo>
                    <a:pt x="290490" y="300485"/>
                  </a:lnTo>
                  <a:lnTo>
                    <a:pt x="286611" y="324179"/>
                  </a:lnTo>
                  <a:lnTo>
                    <a:pt x="280638" y="350136"/>
                  </a:lnTo>
                  <a:lnTo>
                    <a:pt x="264970" y="385750"/>
                  </a:lnTo>
                  <a:lnTo>
                    <a:pt x="245872" y="409198"/>
                  </a:lnTo>
                  <a:lnTo>
                    <a:pt x="210472" y="431919"/>
                  </a:lnTo>
                  <a:lnTo>
                    <a:pt x="182703" y="443829"/>
                  </a:lnTo>
                  <a:lnTo>
                    <a:pt x="153428" y="450251"/>
                  </a:lnTo>
                  <a:lnTo>
                    <a:pt x="122637" y="453106"/>
                  </a:lnTo>
                  <a:lnTo>
                    <a:pt x="89196" y="454374"/>
                  </a:lnTo>
                  <a:lnTo>
                    <a:pt x="59094" y="454938"/>
                  </a:lnTo>
                  <a:lnTo>
                    <a:pt x="22863" y="455256"/>
                  </a:lnTo>
                  <a:lnTo>
                    <a:pt x="7035" y="454483"/>
                  </a:lnTo>
                  <a:lnTo>
                    <a:pt x="2813" y="453092"/>
                  </a:lnTo>
                  <a:lnTo>
                    <a:pt x="0" y="451318"/>
                  </a:lnTo>
                  <a:lnTo>
                    <a:pt x="663" y="447595"/>
                  </a:lnTo>
                  <a:lnTo>
                    <a:pt x="17232" y="424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548"/>
            <p:cNvSpPr/>
            <p:nvPr>
              <p:custDataLst>
                <p:tags r:id="rId92"/>
              </p:custDataLst>
            </p:nvPr>
          </p:nvSpPr>
          <p:spPr>
            <a:xfrm>
              <a:off x="6621780" y="3698830"/>
              <a:ext cx="388621" cy="285393"/>
            </a:xfrm>
            <a:custGeom>
              <a:avLst/>
              <a:gdLst/>
              <a:ahLst/>
              <a:cxnLst/>
              <a:rect l="0" t="0" r="0" b="0"/>
              <a:pathLst>
                <a:path w="388621" h="285393">
                  <a:moveTo>
                    <a:pt x="0" y="95930"/>
                  </a:moveTo>
                  <a:lnTo>
                    <a:pt x="0" y="95930"/>
                  </a:lnTo>
                  <a:lnTo>
                    <a:pt x="0" y="132337"/>
                  </a:lnTo>
                  <a:lnTo>
                    <a:pt x="0" y="159242"/>
                  </a:lnTo>
                  <a:lnTo>
                    <a:pt x="2258" y="193429"/>
                  </a:lnTo>
                  <a:lnTo>
                    <a:pt x="10606" y="231277"/>
                  </a:lnTo>
                  <a:lnTo>
                    <a:pt x="28950" y="268693"/>
                  </a:lnTo>
                  <a:lnTo>
                    <a:pt x="34880" y="278547"/>
                  </a:lnTo>
                  <a:lnTo>
                    <a:pt x="40337" y="282927"/>
                  </a:lnTo>
                  <a:lnTo>
                    <a:pt x="52216" y="285392"/>
                  </a:lnTo>
                  <a:lnTo>
                    <a:pt x="59332" y="283711"/>
                  </a:lnTo>
                  <a:lnTo>
                    <a:pt x="70798" y="275733"/>
                  </a:lnTo>
                  <a:lnTo>
                    <a:pt x="78644" y="260400"/>
                  </a:lnTo>
                  <a:lnTo>
                    <a:pt x="88881" y="225534"/>
                  </a:lnTo>
                  <a:lnTo>
                    <a:pt x="96514" y="190117"/>
                  </a:lnTo>
                  <a:lnTo>
                    <a:pt x="101597" y="162344"/>
                  </a:lnTo>
                  <a:lnTo>
                    <a:pt x="104422" y="130809"/>
                  </a:lnTo>
                  <a:lnTo>
                    <a:pt x="106522" y="97885"/>
                  </a:lnTo>
                  <a:lnTo>
                    <a:pt x="110279" y="66319"/>
                  </a:lnTo>
                  <a:lnTo>
                    <a:pt x="114771" y="39872"/>
                  </a:lnTo>
                  <a:lnTo>
                    <a:pt x="122059" y="12716"/>
                  </a:lnTo>
                  <a:lnTo>
                    <a:pt x="127062" y="3912"/>
                  </a:lnTo>
                  <a:lnTo>
                    <a:pt x="132107" y="0"/>
                  </a:lnTo>
                  <a:lnTo>
                    <a:pt x="134639" y="650"/>
                  </a:lnTo>
                  <a:lnTo>
                    <a:pt x="139708" y="5888"/>
                  </a:lnTo>
                  <a:lnTo>
                    <a:pt x="142526" y="16118"/>
                  </a:lnTo>
                  <a:lnTo>
                    <a:pt x="144648" y="53549"/>
                  </a:lnTo>
                  <a:lnTo>
                    <a:pt x="146979" y="85279"/>
                  </a:lnTo>
                  <a:lnTo>
                    <a:pt x="148787" y="109149"/>
                  </a:lnTo>
                  <a:lnTo>
                    <a:pt x="155309" y="142445"/>
                  </a:lnTo>
                  <a:lnTo>
                    <a:pt x="164700" y="164864"/>
                  </a:lnTo>
                  <a:lnTo>
                    <a:pt x="177340" y="180472"/>
                  </a:lnTo>
                  <a:lnTo>
                    <a:pt x="189167" y="188537"/>
                  </a:lnTo>
                  <a:lnTo>
                    <a:pt x="221808" y="199377"/>
                  </a:lnTo>
                  <a:lnTo>
                    <a:pt x="244085" y="200805"/>
                  </a:lnTo>
                  <a:lnTo>
                    <a:pt x="272112" y="194132"/>
                  </a:lnTo>
                  <a:lnTo>
                    <a:pt x="283498" y="188682"/>
                  </a:lnTo>
                  <a:lnTo>
                    <a:pt x="299429" y="175247"/>
                  </a:lnTo>
                  <a:lnTo>
                    <a:pt x="314026" y="155556"/>
                  </a:lnTo>
                  <a:lnTo>
                    <a:pt x="329743" y="118614"/>
                  </a:lnTo>
                  <a:lnTo>
                    <a:pt x="333639" y="103969"/>
                  </a:lnTo>
                  <a:lnTo>
                    <a:pt x="333340" y="100442"/>
                  </a:lnTo>
                  <a:lnTo>
                    <a:pt x="330749" y="94266"/>
                  </a:lnTo>
                  <a:lnTo>
                    <a:pt x="328025" y="93127"/>
                  </a:lnTo>
                  <a:lnTo>
                    <a:pt x="320485" y="94120"/>
                  </a:lnTo>
                  <a:lnTo>
                    <a:pt x="306719" y="103484"/>
                  </a:lnTo>
                  <a:lnTo>
                    <a:pt x="281858" y="135025"/>
                  </a:lnTo>
                  <a:lnTo>
                    <a:pt x="265649" y="164707"/>
                  </a:lnTo>
                  <a:lnTo>
                    <a:pt x="260377" y="200265"/>
                  </a:lnTo>
                  <a:lnTo>
                    <a:pt x="259657" y="216808"/>
                  </a:lnTo>
                  <a:lnTo>
                    <a:pt x="263852" y="230369"/>
                  </a:lnTo>
                  <a:lnTo>
                    <a:pt x="280343" y="252873"/>
                  </a:lnTo>
                  <a:lnTo>
                    <a:pt x="298965" y="268491"/>
                  </a:lnTo>
                  <a:lnTo>
                    <a:pt x="305989" y="271084"/>
                  </a:lnTo>
                  <a:lnTo>
                    <a:pt x="320569" y="271707"/>
                  </a:lnTo>
                  <a:lnTo>
                    <a:pt x="347102" y="263253"/>
                  </a:lnTo>
                  <a:lnTo>
                    <a:pt x="383805" y="236909"/>
                  </a:lnTo>
                  <a:lnTo>
                    <a:pt x="388620" y="233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549"/>
            <p:cNvSpPr/>
            <p:nvPr>
              <p:custDataLst>
                <p:tags r:id="rId93"/>
              </p:custDataLst>
            </p:nvPr>
          </p:nvSpPr>
          <p:spPr>
            <a:xfrm>
              <a:off x="6373161" y="3825240"/>
              <a:ext cx="210520" cy="218953"/>
            </a:xfrm>
            <a:custGeom>
              <a:avLst/>
              <a:gdLst/>
              <a:ahLst/>
              <a:cxnLst/>
              <a:rect l="0" t="0" r="0" b="0"/>
              <a:pathLst>
                <a:path w="210520" h="218953">
                  <a:moveTo>
                    <a:pt x="126698" y="0"/>
                  </a:moveTo>
                  <a:lnTo>
                    <a:pt x="126698" y="0"/>
                  </a:lnTo>
                  <a:lnTo>
                    <a:pt x="90292" y="32361"/>
                  </a:lnTo>
                  <a:lnTo>
                    <a:pt x="65645" y="59539"/>
                  </a:lnTo>
                  <a:lnTo>
                    <a:pt x="35231" y="94123"/>
                  </a:lnTo>
                  <a:lnTo>
                    <a:pt x="11544" y="120457"/>
                  </a:lnTo>
                  <a:lnTo>
                    <a:pt x="3552" y="136510"/>
                  </a:lnTo>
                  <a:lnTo>
                    <a:pt x="0" y="152111"/>
                  </a:lnTo>
                  <a:lnTo>
                    <a:pt x="679" y="162996"/>
                  </a:lnTo>
                  <a:lnTo>
                    <a:pt x="8014" y="180928"/>
                  </a:lnTo>
                  <a:lnTo>
                    <a:pt x="14967" y="188503"/>
                  </a:lnTo>
                  <a:lnTo>
                    <a:pt x="19190" y="191709"/>
                  </a:lnTo>
                  <a:lnTo>
                    <a:pt x="24546" y="192999"/>
                  </a:lnTo>
                  <a:lnTo>
                    <a:pt x="37271" y="192175"/>
                  </a:lnTo>
                  <a:lnTo>
                    <a:pt x="58715" y="182906"/>
                  </a:lnTo>
                  <a:lnTo>
                    <a:pt x="90266" y="157431"/>
                  </a:lnTo>
                  <a:lnTo>
                    <a:pt x="102887" y="142783"/>
                  </a:lnTo>
                  <a:lnTo>
                    <a:pt x="117888" y="105784"/>
                  </a:lnTo>
                  <a:lnTo>
                    <a:pt x="129929" y="68775"/>
                  </a:lnTo>
                  <a:lnTo>
                    <a:pt x="127292" y="55540"/>
                  </a:lnTo>
                  <a:lnTo>
                    <a:pt x="126248" y="55653"/>
                  </a:lnTo>
                  <a:lnTo>
                    <a:pt x="122830" y="58037"/>
                  </a:lnTo>
                  <a:lnTo>
                    <a:pt x="109026" y="93731"/>
                  </a:lnTo>
                  <a:lnTo>
                    <a:pt x="97756" y="122599"/>
                  </a:lnTo>
                  <a:lnTo>
                    <a:pt x="91311" y="152601"/>
                  </a:lnTo>
                  <a:lnTo>
                    <a:pt x="90651" y="171116"/>
                  </a:lnTo>
                  <a:lnTo>
                    <a:pt x="97125" y="196800"/>
                  </a:lnTo>
                  <a:lnTo>
                    <a:pt x="104108" y="210711"/>
                  </a:lnTo>
                  <a:lnTo>
                    <a:pt x="106557" y="214134"/>
                  </a:lnTo>
                  <a:lnTo>
                    <a:pt x="118311" y="217937"/>
                  </a:lnTo>
                  <a:lnTo>
                    <a:pt x="126188" y="218952"/>
                  </a:lnTo>
                  <a:lnTo>
                    <a:pt x="141712" y="213305"/>
                  </a:lnTo>
                  <a:lnTo>
                    <a:pt x="164731" y="193588"/>
                  </a:lnTo>
                  <a:lnTo>
                    <a:pt x="195266" y="156585"/>
                  </a:lnTo>
                  <a:lnTo>
                    <a:pt x="210519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550"/>
            <p:cNvSpPr/>
            <p:nvPr>
              <p:custDataLst>
                <p:tags r:id="rId94"/>
              </p:custDataLst>
            </p:nvPr>
          </p:nvSpPr>
          <p:spPr>
            <a:xfrm>
              <a:off x="6264822" y="3672840"/>
              <a:ext cx="36920" cy="388754"/>
            </a:xfrm>
            <a:custGeom>
              <a:avLst/>
              <a:gdLst/>
              <a:ahLst/>
              <a:cxnLst/>
              <a:rect l="0" t="0" r="0" b="0"/>
              <a:pathLst>
                <a:path w="36920" h="388754">
                  <a:moveTo>
                    <a:pt x="6437" y="0"/>
                  </a:moveTo>
                  <a:lnTo>
                    <a:pt x="6437" y="0"/>
                  </a:lnTo>
                  <a:lnTo>
                    <a:pt x="18573" y="32361"/>
                  </a:lnTo>
                  <a:lnTo>
                    <a:pt x="26789" y="61796"/>
                  </a:lnTo>
                  <a:lnTo>
                    <a:pt x="31569" y="91812"/>
                  </a:lnTo>
                  <a:lnTo>
                    <a:pt x="30872" y="122085"/>
                  </a:lnTo>
                  <a:lnTo>
                    <a:pt x="27741" y="154731"/>
                  </a:lnTo>
                  <a:lnTo>
                    <a:pt x="24372" y="188996"/>
                  </a:lnTo>
                  <a:lnTo>
                    <a:pt x="22875" y="223981"/>
                  </a:lnTo>
                  <a:lnTo>
                    <a:pt x="19953" y="254769"/>
                  </a:lnTo>
                  <a:lnTo>
                    <a:pt x="15831" y="282564"/>
                  </a:lnTo>
                  <a:lnTo>
                    <a:pt x="11177" y="309029"/>
                  </a:lnTo>
                  <a:lnTo>
                    <a:pt x="7842" y="343682"/>
                  </a:lnTo>
                  <a:lnTo>
                    <a:pt x="1478" y="377956"/>
                  </a:lnTo>
                  <a:lnTo>
                    <a:pt x="0" y="387549"/>
                  </a:lnTo>
                  <a:lnTo>
                    <a:pt x="1299" y="388753"/>
                  </a:lnTo>
                  <a:lnTo>
                    <a:pt x="3859" y="387863"/>
                  </a:lnTo>
                  <a:lnTo>
                    <a:pt x="36919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551"/>
            <p:cNvSpPr/>
            <p:nvPr>
              <p:custDataLst>
                <p:tags r:id="rId95"/>
              </p:custDataLst>
            </p:nvPr>
          </p:nvSpPr>
          <p:spPr>
            <a:xfrm>
              <a:off x="5969053" y="3741420"/>
              <a:ext cx="218245" cy="379899"/>
            </a:xfrm>
            <a:custGeom>
              <a:avLst/>
              <a:gdLst/>
              <a:ahLst/>
              <a:cxnLst/>
              <a:rect l="0" t="0" r="0" b="0"/>
              <a:pathLst>
                <a:path w="218245" h="379899">
                  <a:moveTo>
                    <a:pt x="172667" y="0"/>
                  </a:moveTo>
                  <a:lnTo>
                    <a:pt x="172667" y="0"/>
                  </a:lnTo>
                  <a:lnTo>
                    <a:pt x="150089" y="4516"/>
                  </a:lnTo>
                  <a:lnTo>
                    <a:pt x="116065" y="11320"/>
                  </a:lnTo>
                  <a:lnTo>
                    <a:pt x="86833" y="17167"/>
                  </a:lnTo>
                  <a:lnTo>
                    <a:pt x="50621" y="29263"/>
                  </a:lnTo>
                  <a:lnTo>
                    <a:pt x="15820" y="43284"/>
                  </a:lnTo>
                  <a:lnTo>
                    <a:pt x="6156" y="51975"/>
                  </a:lnTo>
                  <a:lnTo>
                    <a:pt x="1295" y="59224"/>
                  </a:lnTo>
                  <a:lnTo>
                    <a:pt x="0" y="62343"/>
                  </a:lnTo>
                  <a:lnTo>
                    <a:pt x="817" y="70324"/>
                  </a:lnTo>
                  <a:lnTo>
                    <a:pt x="8295" y="86595"/>
                  </a:lnTo>
                  <a:lnTo>
                    <a:pt x="12286" y="93290"/>
                  </a:lnTo>
                  <a:lnTo>
                    <a:pt x="49108" y="123132"/>
                  </a:lnTo>
                  <a:lnTo>
                    <a:pt x="85634" y="152665"/>
                  </a:lnTo>
                  <a:lnTo>
                    <a:pt x="113665" y="178764"/>
                  </a:lnTo>
                  <a:lnTo>
                    <a:pt x="140799" y="205040"/>
                  </a:lnTo>
                  <a:lnTo>
                    <a:pt x="166124" y="230829"/>
                  </a:lnTo>
                  <a:lnTo>
                    <a:pt x="197728" y="268301"/>
                  </a:lnTo>
                  <a:lnTo>
                    <a:pt x="212309" y="290554"/>
                  </a:lnTo>
                  <a:lnTo>
                    <a:pt x="217661" y="309475"/>
                  </a:lnTo>
                  <a:lnTo>
                    <a:pt x="218244" y="338273"/>
                  </a:lnTo>
                  <a:lnTo>
                    <a:pt x="213808" y="349592"/>
                  </a:lnTo>
                  <a:lnTo>
                    <a:pt x="210255" y="354982"/>
                  </a:lnTo>
                  <a:lnTo>
                    <a:pt x="199532" y="363228"/>
                  </a:lnTo>
                  <a:lnTo>
                    <a:pt x="171953" y="375419"/>
                  </a:lnTo>
                  <a:lnTo>
                    <a:pt x="135962" y="379898"/>
                  </a:lnTo>
                  <a:lnTo>
                    <a:pt x="106287" y="378980"/>
                  </a:lnTo>
                  <a:lnTo>
                    <a:pt x="76893" y="367890"/>
                  </a:lnTo>
                  <a:lnTo>
                    <a:pt x="59827" y="355700"/>
                  </a:lnTo>
                  <a:lnTo>
                    <a:pt x="39984" y="330512"/>
                  </a:lnTo>
                  <a:lnTo>
                    <a:pt x="27426" y="293510"/>
                  </a:lnTo>
                  <a:lnTo>
                    <a:pt x="23448" y="267326"/>
                  </a:lnTo>
                  <a:lnTo>
                    <a:pt x="20267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552"/>
            <p:cNvSpPr/>
            <p:nvPr>
              <p:custDataLst>
                <p:tags r:id="rId96"/>
              </p:custDataLst>
            </p:nvPr>
          </p:nvSpPr>
          <p:spPr>
            <a:xfrm>
              <a:off x="5699759" y="3924300"/>
              <a:ext cx="160022" cy="60961"/>
            </a:xfrm>
            <a:custGeom>
              <a:avLst/>
              <a:gdLst/>
              <a:ahLst/>
              <a:cxnLst/>
              <a:rect l="0" t="0" r="0" b="0"/>
              <a:pathLst>
                <a:path w="160022" h="60961">
                  <a:moveTo>
                    <a:pt x="0" y="60960"/>
                  </a:moveTo>
                  <a:lnTo>
                    <a:pt x="0" y="60960"/>
                  </a:lnTo>
                  <a:lnTo>
                    <a:pt x="22579" y="56445"/>
                  </a:lnTo>
                  <a:lnTo>
                    <a:pt x="56602" y="48793"/>
                  </a:lnTo>
                  <a:lnTo>
                    <a:pt x="85836" y="39748"/>
                  </a:lnTo>
                  <a:lnTo>
                    <a:pt x="115197" y="25568"/>
                  </a:lnTo>
                  <a:lnTo>
                    <a:pt x="151166" y="5050"/>
                  </a:lnTo>
                  <a:lnTo>
                    <a:pt x="1600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553"/>
            <p:cNvSpPr/>
            <p:nvPr>
              <p:custDataLst>
                <p:tags r:id="rId97"/>
              </p:custDataLst>
            </p:nvPr>
          </p:nvSpPr>
          <p:spPr>
            <a:xfrm>
              <a:off x="5032671" y="3698204"/>
              <a:ext cx="562810" cy="429803"/>
            </a:xfrm>
            <a:custGeom>
              <a:avLst/>
              <a:gdLst/>
              <a:ahLst/>
              <a:cxnLst/>
              <a:rect l="0" t="0" r="0" b="0"/>
              <a:pathLst>
                <a:path w="562810" h="429803">
                  <a:moveTo>
                    <a:pt x="95588" y="187996"/>
                  </a:moveTo>
                  <a:lnTo>
                    <a:pt x="95588" y="187996"/>
                  </a:lnTo>
                  <a:lnTo>
                    <a:pt x="95588" y="220358"/>
                  </a:lnTo>
                  <a:lnTo>
                    <a:pt x="95588" y="249792"/>
                  </a:lnTo>
                  <a:lnTo>
                    <a:pt x="95588" y="278961"/>
                  </a:lnTo>
                  <a:lnTo>
                    <a:pt x="95588" y="306036"/>
                  </a:lnTo>
                  <a:lnTo>
                    <a:pt x="99634" y="341034"/>
                  </a:lnTo>
                  <a:lnTo>
                    <a:pt x="106195" y="372852"/>
                  </a:lnTo>
                  <a:lnTo>
                    <a:pt x="112477" y="407564"/>
                  </a:lnTo>
                  <a:lnTo>
                    <a:pt x="118937" y="421540"/>
                  </a:lnTo>
                  <a:lnTo>
                    <a:pt x="124660" y="429802"/>
                  </a:lnTo>
                  <a:lnTo>
                    <a:pt x="125129" y="429633"/>
                  </a:lnTo>
                  <a:lnTo>
                    <a:pt x="125651" y="427188"/>
                  </a:lnTo>
                  <a:lnTo>
                    <a:pt x="123625" y="423279"/>
                  </a:lnTo>
                  <a:lnTo>
                    <a:pt x="119903" y="417026"/>
                  </a:lnTo>
                  <a:lnTo>
                    <a:pt x="104102" y="381124"/>
                  </a:lnTo>
                  <a:lnTo>
                    <a:pt x="90021" y="352370"/>
                  </a:lnTo>
                  <a:lnTo>
                    <a:pt x="79169" y="322401"/>
                  </a:lnTo>
                  <a:lnTo>
                    <a:pt x="66547" y="288027"/>
                  </a:lnTo>
                  <a:lnTo>
                    <a:pt x="52083" y="251031"/>
                  </a:lnTo>
                  <a:lnTo>
                    <a:pt x="46619" y="221373"/>
                  </a:lnTo>
                  <a:lnTo>
                    <a:pt x="43345" y="190130"/>
                  </a:lnTo>
                  <a:lnTo>
                    <a:pt x="39067" y="162134"/>
                  </a:lnTo>
                  <a:lnTo>
                    <a:pt x="36602" y="135579"/>
                  </a:lnTo>
                  <a:lnTo>
                    <a:pt x="37198" y="108819"/>
                  </a:lnTo>
                  <a:lnTo>
                    <a:pt x="43109" y="79993"/>
                  </a:lnTo>
                  <a:lnTo>
                    <a:pt x="55957" y="47340"/>
                  </a:lnTo>
                  <a:lnTo>
                    <a:pt x="78578" y="21578"/>
                  </a:lnTo>
                  <a:lnTo>
                    <a:pt x="102684" y="5949"/>
                  </a:lnTo>
                  <a:lnTo>
                    <a:pt x="134004" y="0"/>
                  </a:lnTo>
                  <a:lnTo>
                    <a:pt x="166050" y="2284"/>
                  </a:lnTo>
                  <a:lnTo>
                    <a:pt x="196993" y="16412"/>
                  </a:lnTo>
                  <a:lnTo>
                    <a:pt x="212907" y="31868"/>
                  </a:lnTo>
                  <a:lnTo>
                    <a:pt x="219521" y="40731"/>
                  </a:lnTo>
                  <a:lnTo>
                    <a:pt x="226870" y="64125"/>
                  </a:lnTo>
                  <a:lnTo>
                    <a:pt x="229290" y="90609"/>
                  </a:lnTo>
                  <a:lnTo>
                    <a:pt x="227542" y="116491"/>
                  </a:lnTo>
                  <a:lnTo>
                    <a:pt x="219428" y="137589"/>
                  </a:lnTo>
                  <a:lnTo>
                    <a:pt x="193522" y="171830"/>
                  </a:lnTo>
                  <a:lnTo>
                    <a:pt x="157016" y="202206"/>
                  </a:lnTo>
                  <a:lnTo>
                    <a:pt x="122162" y="220805"/>
                  </a:lnTo>
                  <a:lnTo>
                    <a:pt x="85871" y="242026"/>
                  </a:lnTo>
                  <a:lnTo>
                    <a:pt x="53293" y="262707"/>
                  </a:lnTo>
                  <a:lnTo>
                    <a:pt x="16459" y="278139"/>
                  </a:lnTo>
                  <a:lnTo>
                    <a:pt x="5386" y="282246"/>
                  </a:lnTo>
                  <a:lnTo>
                    <a:pt x="2434" y="282156"/>
                  </a:lnTo>
                  <a:lnTo>
                    <a:pt x="466" y="281249"/>
                  </a:lnTo>
                  <a:lnTo>
                    <a:pt x="0" y="278952"/>
                  </a:lnTo>
                  <a:lnTo>
                    <a:pt x="1741" y="271883"/>
                  </a:lnTo>
                  <a:lnTo>
                    <a:pt x="15571" y="254338"/>
                  </a:lnTo>
                  <a:lnTo>
                    <a:pt x="43846" y="233053"/>
                  </a:lnTo>
                  <a:lnTo>
                    <a:pt x="79034" y="210659"/>
                  </a:lnTo>
                  <a:lnTo>
                    <a:pt x="102580" y="196008"/>
                  </a:lnTo>
                  <a:lnTo>
                    <a:pt x="119723" y="201804"/>
                  </a:lnTo>
                  <a:lnTo>
                    <a:pt x="148086" y="211595"/>
                  </a:lnTo>
                  <a:lnTo>
                    <a:pt x="183927" y="224048"/>
                  </a:lnTo>
                  <a:lnTo>
                    <a:pt x="211209" y="237431"/>
                  </a:lnTo>
                  <a:lnTo>
                    <a:pt x="232781" y="251432"/>
                  </a:lnTo>
                  <a:lnTo>
                    <a:pt x="264091" y="277997"/>
                  </a:lnTo>
                  <a:lnTo>
                    <a:pt x="297988" y="315747"/>
                  </a:lnTo>
                  <a:lnTo>
                    <a:pt x="316945" y="347663"/>
                  </a:lnTo>
                  <a:lnTo>
                    <a:pt x="325485" y="372130"/>
                  </a:lnTo>
                  <a:lnTo>
                    <a:pt x="335298" y="405678"/>
                  </a:lnTo>
                  <a:lnTo>
                    <a:pt x="338614" y="420554"/>
                  </a:lnTo>
                  <a:lnTo>
                    <a:pt x="338885" y="420928"/>
                  </a:lnTo>
                  <a:lnTo>
                    <a:pt x="339188" y="419086"/>
                  </a:lnTo>
                  <a:lnTo>
                    <a:pt x="339358" y="413288"/>
                  </a:lnTo>
                  <a:lnTo>
                    <a:pt x="332862" y="377536"/>
                  </a:lnTo>
                  <a:lnTo>
                    <a:pt x="331170" y="341743"/>
                  </a:lnTo>
                  <a:lnTo>
                    <a:pt x="326633" y="312102"/>
                  </a:lnTo>
                  <a:lnTo>
                    <a:pt x="326607" y="281871"/>
                  </a:lnTo>
                  <a:lnTo>
                    <a:pt x="335725" y="252311"/>
                  </a:lnTo>
                  <a:lnTo>
                    <a:pt x="349436" y="215343"/>
                  </a:lnTo>
                  <a:lnTo>
                    <a:pt x="357164" y="202778"/>
                  </a:lnTo>
                  <a:lnTo>
                    <a:pt x="372906" y="193693"/>
                  </a:lnTo>
                  <a:lnTo>
                    <a:pt x="400982" y="183885"/>
                  </a:lnTo>
                  <a:lnTo>
                    <a:pt x="433243" y="181069"/>
                  </a:lnTo>
                  <a:lnTo>
                    <a:pt x="457537" y="182839"/>
                  </a:lnTo>
                  <a:lnTo>
                    <a:pt x="484961" y="191023"/>
                  </a:lnTo>
                  <a:lnTo>
                    <a:pt x="495269" y="198090"/>
                  </a:lnTo>
                  <a:lnTo>
                    <a:pt x="499202" y="202345"/>
                  </a:lnTo>
                  <a:lnTo>
                    <a:pt x="500978" y="208569"/>
                  </a:lnTo>
                  <a:lnTo>
                    <a:pt x="499432" y="232662"/>
                  </a:lnTo>
                  <a:lnTo>
                    <a:pt x="488953" y="267632"/>
                  </a:lnTo>
                  <a:lnTo>
                    <a:pt x="469975" y="303657"/>
                  </a:lnTo>
                  <a:lnTo>
                    <a:pt x="451733" y="337435"/>
                  </a:lnTo>
                  <a:lnTo>
                    <a:pt x="442790" y="357393"/>
                  </a:lnTo>
                  <a:lnTo>
                    <a:pt x="440401" y="371657"/>
                  </a:lnTo>
                  <a:lnTo>
                    <a:pt x="441596" y="384205"/>
                  </a:lnTo>
                  <a:lnTo>
                    <a:pt x="445796" y="395427"/>
                  </a:lnTo>
                  <a:lnTo>
                    <a:pt x="453308" y="406059"/>
                  </a:lnTo>
                  <a:lnTo>
                    <a:pt x="462291" y="411913"/>
                  </a:lnTo>
                  <a:lnTo>
                    <a:pt x="487720" y="420369"/>
                  </a:lnTo>
                  <a:lnTo>
                    <a:pt x="518725" y="417260"/>
                  </a:lnTo>
                  <a:lnTo>
                    <a:pt x="529465" y="412375"/>
                  </a:lnTo>
                  <a:lnTo>
                    <a:pt x="546113" y="399488"/>
                  </a:lnTo>
                  <a:lnTo>
                    <a:pt x="557554" y="376622"/>
                  </a:lnTo>
                  <a:lnTo>
                    <a:pt x="562809" y="362423"/>
                  </a:lnTo>
                  <a:lnTo>
                    <a:pt x="562437" y="336104"/>
                  </a:lnTo>
                  <a:lnTo>
                    <a:pt x="556965" y="302812"/>
                  </a:lnTo>
                  <a:lnTo>
                    <a:pt x="554026" y="270181"/>
                  </a:lnTo>
                  <a:lnTo>
                    <a:pt x="545065" y="243109"/>
                  </a:lnTo>
                  <a:lnTo>
                    <a:pt x="526868" y="212900"/>
                  </a:lnTo>
                  <a:lnTo>
                    <a:pt x="491829" y="172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1" name="SMARTInkShape-1554"/>
          <p:cNvSpPr/>
          <p:nvPr>
            <p:custDataLst>
              <p:tags r:id="rId4"/>
            </p:custDataLst>
          </p:nvPr>
        </p:nvSpPr>
        <p:spPr>
          <a:xfrm>
            <a:off x="4495800" y="4320540"/>
            <a:ext cx="236221" cy="2293621"/>
          </a:xfrm>
          <a:custGeom>
            <a:avLst/>
            <a:gdLst/>
            <a:ahLst/>
            <a:cxnLst/>
            <a:rect l="0" t="0" r="0" b="0"/>
            <a:pathLst>
              <a:path w="236221" h="2293621">
                <a:moveTo>
                  <a:pt x="0" y="0"/>
                </a:moveTo>
                <a:lnTo>
                  <a:pt x="0" y="0"/>
                </a:lnTo>
                <a:lnTo>
                  <a:pt x="4045" y="32362"/>
                </a:lnTo>
                <a:lnTo>
                  <a:pt x="8289" y="68570"/>
                </a:lnTo>
                <a:lnTo>
                  <a:pt x="10606" y="88893"/>
                </a:lnTo>
                <a:lnTo>
                  <a:pt x="12998" y="110909"/>
                </a:lnTo>
                <a:lnTo>
                  <a:pt x="15438" y="134053"/>
                </a:lnTo>
                <a:lnTo>
                  <a:pt x="17912" y="157948"/>
                </a:lnTo>
                <a:lnTo>
                  <a:pt x="20408" y="182346"/>
                </a:lnTo>
                <a:lnTo>
                  <a:pt x="22918" y="207077"/>
                </a:lnTo>
                <a:lnTo>
                  <a:pt x="25439" y="232032"/>
                </a:lnTo>
                <a:lnTo>
                  <a:pt x="27119" y="257134"/>
                </a:lnTo>
                <a:lnTo>
                  <a:pt x="28240" y="282336"/>
                </a:lnTo>
                <a:lnTo>
                  <a:pt x="28986" y="307604"/>
                </a:lnTo>
                <a:lnTo>
                  <a:pt x="31178" y="333763"/>
                </a:lnTo>
                <a:lnTo>
                  <a:pt x="34332" y="360515"/>
                </a:lnTo>
                <a:lnTo>
                  <a:pt x="38128" y="387664"/>
                </a:lnTo>
                <a:lnTo>
                  <a:pt x="41505" y="414230"/>
                </a:lnTo>
                <a:lnTo>
                  <a:pt x="44603" y="440405"/>
                </a:lnTo>
                <a:lnTo>
                  <a:pt x="47515" y="466323"/>
                </a:lnTo>
                <a:lnTo>
                  <a:pt x="50304" y="492916"/>
                </a:lnTo>
                <a:lnTo>
                  <a:pt x="53009" y="519957"/>
                </a:lnTo>
                <a:lnTo>
                  <a:pt x="55660" y="547298"/>
                </a:lnTo>
                <a:lnTo>
                  <a:pt x="59120" y="574839"/>
                </a:lnTo>
                <a:lnTo>
                  <a:pt x="63120" y="602513"/>
                </a:lnTo>
                <a:lnTo>
                  <a:pt x="67480" y="630275"/>
                </a:lnTo>
                <a:lnTo>
                  <a:pt x="72927" y="658943"/>
                </a:lnTo>
                <a:lnTo>
                  <a:pt x="79097" y="688216"/>
                </a:lnTo>
                <a:lnTo>
                  <a:pt x="85751" y="717891"/>
                </a:lnTo>
                <a:lnTo>
                  <a:pt x="91881" y="746988"/>
                </a:lnTo>
                <a:lnTo>
                  <a:pt x="97661" y="775698"/>
                </a:lnTo>
                <a:lnTo>
                  <a:pt x="103207" y="804152"/>
                </a:lnTo>
                <a:lnTo>
                  <a:pt x="108598" y="833281"/>
                </a:lnTo>
                <a:lnTo>
                  <a:pt x="113885" y="862861"/>
                </a:lnTo>
                <a:lnTo>
                  <a:pt x="119103" y="892741"/>
                </a:lnTo>
                <a:lnTo>
                  <a:pt x="125122" y="923667"/>
                </a:lnTo>
                <a:lnTo>
                  <a:pt x="131675" y="955291"/>
                </a:lnTo>
                <a:lnTo>
                  <a:pt x="138583" y="987381"/>
                </a:lnTo>
                <a:lnTo>
                  <a:pt x="144883" y="1018934"/>
                </a:lnTo>
                <a:lnTo>
                  <a:pt x="150775" y="1050129"/>
                </a:lnTo>
                <a:lnTo>
                  <a:pt x="156397" y="1081087"/>
                </a:lnTo>
                <a:lnTo>
                  <a:pt x="161838" y="1112730"/>
                </a:lnTo>
                <a:lnTo>
                  <a:pt x="167158" y="1144834"/>
                </a:lnTo>
                <a:lnTo>
                  <a:pt x="172399" y="1177242"/>
                </a:lnTo>
                <a:lnTo>
                  <a:pt x="177586" y="1209855"/>
                </a:lnTo>
                <a:lnTo>
                  <a:pt x="182737" y="1242603"/>
                </a:lnTo>
                <a:lnTo>
                  <a:pt x="187866" y="1275442"/>
                </a:lnTo>
                <a:lnTo>
                  <a:pt x="192130" y="1308341"/>
                </a:lnTo>
                <a:lnTo>
                  <a:pt x="195819" y="1341281"/>
                </a:lnTo>
                <a:lnTo>
                  <a:pt x="199126" y="1374247"/>
                </a:lnTo>
                <a:lnTo>
                  <a:pt x="202178" y="1406385"/>
                </a:lnTo>
                <a:lnTo>
                  <a:pt x="205058" y="1437970"/>
                </a:lnTo>
                <a:lnTo>
                  <a:pt x="207826" y="1469187"/>
                </a:lnTo>
                <a:lnTo>
                  <a:pt x="210517" y="1500157"/>
                </a:lnTo>
                <a:lnTo>
                  <a:pt x="213158" y="1530965"/>
                </a:lnTo>
                <a:lnTo>
                  <a:pt x="215765" y="1561663"/>
                </a:lnTo>
                <a:lnTo>
                  <a:pt x="217503" y="1592289"/>
                </a:lnTo>
                <a:lnTo>
                  <a:pt x="218663" y="1622866"/>
                </a:lnTo>
                <a:lnTo>
                  <a:pt x="219435" y="1653410"/>
                </a:lnTo>
                <a:lnTo>
                  <a:pt x="219949" y="1683089"/>
                </a:lnTo>
                <a:lnTo>
                  <a:pt x="220293" y="1712185"/>
                </a:lnTo>
                <a:lnTo>
                  <a:pt x="220522" y="1740896"/>
                </a:lnTo>
                <a:lnTo>
                  <a:pt x="219827" y="1769351"/>
                </a:lnTo>
                <a:lnTo>
                  <a:pt x="218518" y="1797634"/>
                </a:lnTo>
                <a:lnTo>
                  <a:pt x="216799" y="1825802"/>
                </a:lnTo>
                <a:lnTo>
                  <a:pt x="214807" y="1853896"/>
                </a:lnTo>
                <a:lnTo>
                  <a:pt x="212630" y="1881937"/>
                </a:lnTo>
                <a:lnTo>
                  <a:pt x="210333" y="1909944"/>
                </a:lnTo>
                <a:lnTo>
                  <a:pt x="208803" y="1937083"/>
                </a:lnTo>
                <a:lnTo>
                  <a:pt x="207782" y="1963642"/>
                </a:lnTo>
                <a:lnTo>
                  <a:pt x="207102" y="1989814"/>
                </a:lnTo>
                <a:lnTo>
                  <a:pt x="206648" y="2014883"/>
                </a:lnTo>
                <a:lnTo>
                  <a:pt x="206345" y="2039215"/>
                </a:lnTo>
                <a:lnTo>
                  <a:pt x="206144" y="2063056"/>
                </a:lnTo>
                <a:lnTo>
                  <a:pt x="206009" y="2084878"/>
                </a:lnTo>
                <a:lnTo>
                  <a:pt x="205919" y="2105352"/>
                </a:lnTo>
                <a:lnTo>
                  <a:pt x="205820" y="2143058"/>
                </a:lnTo>
                <a:lnTo>
                  <a:pt x="205775" y="2176751"/>
                </a:lnTo>
                <a:lnTo>
                  <a:pt x="205756" y="2206400"/>
                </a:lnTo>
                <a:lnTo>
                  <a:pt x="208003" y="2242376"/>
                </a:lnTo>
                <a:lnTo>
                  <a:pt x="216346" y="2273244"/>
                </a:lnTo>
                <a:lnTo>
                  <a:pt x="223436" y="2282588"/>
                </a:lnTo>
                <a:lnTo>
                  <a:pt x="236220" y="22936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6" name="SMARTInkShape-Group301"/>
          <p:cNvGrpSpPr/>
          <p:nvPr/>
        </p:nvGrpSpPr>
        <p:grpSpPr>
          <a:xfrm>
            <a:off x="1051560" y="4001617"/>
            <a:ext cx="2796541" cy="510634"/>
            <a:chOff x="1051560" y="4001617"/>
            <a:chExt cx="2796541" cy="510634"/>
          </a:xfrm>
        </p:grpSpPr>
        <p:sp>
          <p:nvSpPr>
            <p:cNvPr id="582" name="SMARTInkShape-1555"/>
            <p:cNvSpPr/>
            <p:nvPr>
              <p:custDataLst>
                <p:tags r:id="rId76"/>
              </p:custDataLst>
            </p:nvPr>
          </p:nvSpPr>
          <p:spPr>
            <a:xfrm>
              <a:off x="2499360" y="41148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556"/>
            <p:cNvSpPr/>
            <p:nvPr>
              <p:custDataLst>
                <p:tags r:id="rId77"/>
              </p:custDataLst>
            </p:nvPr>
          </p:nvSpPr>
          <p:spPr>
            <a:xfrm>
              <a:off x="2240280" y="4132355"/>
              <a:ext cx="266091" cy="243649"/>
            </a:xfrm>
            <a:custGeom>
              <a:avLst/>
              <a:gdLst/>
              <a:ahLst/>
              <a:cxnLst/>
              <a:rect l="0" t="0" r="0" b="0"/>
              <a:pathLst>
                <a:path w="266091" h="243649">
                  <a:moveTo>
                    <a:pt x="0" y="35785"/>
                  </a:moveTo>
                  <a:lnTo>
                    <a:pt x="0" y="35785"/>
                  </a:lnTo>
                  <a:lnTo>
                    <a:pt x="36407" y="19604"/>
                  </a:lnTo>
                  <a:lnTo>
                    <a:pt x="71183" y="5497"/>
                  </a:lnTo>
                  <a:lnTo>
                    <a:pt x="105664" y="0"/>
                  </a:lnTo>
                  <a:lnTo>
                    <a:pt x="123782" y="9388"/>
                  </a:lnTo>
                  <a:lnTo>
                    <a:pt x="146021" y="25807"/>
                  </a:lnTo>
                  <a:lnTo>
                    <a:pt x="171008" y="46913"/>
                  </a:lnTo>
                  <a:lnTo>
                    <a:pt x="185125" y="56750"/>
                  </a:lnTo>
                  <a:lnTo>
                    <a:pt x="191997" y="59075"/>
                  </a:lnTo>
                  <a:lnTo>
                    <a:pt x="194038" y="56392"/>
                  </a:lnTo>
                  <a:lnTo>
                    <a:pt x="197939" y="58836"/>
                  </a:lnTo>
                  <a:lnTo>
                    <a:pt x="222449" y="93176"/>
                  </a:lnTo>
                  <a:lnTo>
                    <a:pt x="242018" y="128425"/>
                  </a:lnTo>
                  <a:lnTo>
                    <a:pt x="256282" y="165680"/>
                  </a:lnTo>
                  <a:lnTo>
                    <a:pt x="263613" y="199015"/>
                  </a:lnTo>
                  <a:lnTo>
                    <a:pt x="266090" y="228988"/>
                  </a:lnTo>
                  <a:lnTo>
                    <a:pt x="264171" y="238211"/>
                  </a:lnTo>
                  <a:lnTo>
                    <a:pt x="262474" y="241856"/>
                  </a:lnTo>
                  <a:lnTo>
                    <a:pt x="259650" y="243439"/>
                  </a:lnTo>
                  <a:lnTo>
                    <a:pt x="256073" y="243648"/>
                  </a:lnTo>
                  <a:lnTo>
                    <a:pt x="251995" y="242940"/>
                  </a:lnTo>
                  <a:lnTo>
                    <a:pt x="248430" y="239929"/>
                  </a:lnTo>
                  <a:lnTo>
                    <a:pt x="236220" y="218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557"/>
            <p:cNvSpPr/>
            <p:nvPr>
              <p:custDataLst>
                <p:tags r:id="rId78"/>
              </p:custDataLst>
            </p:nvPr>
          </p:nvSpPr>
          <p:spPr>
            <a:xfrm>
              <a:off x="2324100" y="4030980"/>
              <a:ext cx="53318" cy="405677"/>
            </a:xfrm>
            <a:custGeom>
              <a:avLst/>
              <a:gdLst/>
              <a:ahLst/>
              <a:cxnLst/>
              <a:rect l="0" t="0" r="0" b="0"/>
              <a:pathLst>
                <a:path w="53318" h="405677">
                  <a:moveTo>
                    <a:pt x="0" y="0"/>
                  </a:moveTo>
                  <a:lnTo>
                    <a:pt x="0" y="0"/>
                  </a:lnTo>
                  <a:lnTo>
                    <a:pt x="13546" y="27093"/>
                  </a:lnTo>
                  <a:lnTo>
                    <a:pt x="24271" y="48542"/>
                  </a:lnTo>
                  <a:lnTo>
                    <a:pt x="32267" y="75541"/>
                  </a:lnTo>
                  <a:lnTo>
                    <a:pt x="38445" y="106241"/>
                  </a:lnTo>
                  <a:lnTo>
                    <a:pt x="43410" y="139407"/>
                  </a:lnTo>
                  <a:lnTo>
                    <a:pt x="46720" y="174218"/>
                  </a:lnTo>
                  <a:lnTo>
                    <a:pt x="48926" y="210125"/>
                  </a:lnTo>
                  <a:lnTo>
                    <a:pt x="50398" y="246764"/>
                  </a:lnTo>
                  <a:lnTo>
                    <a:pt x="51378" y="275422"/>
                  </a:lnTo>
                  <a:lnTo>
                    <a:pt x="52032" y="298762"/>
                  </a:lnTo>
                  <a:lnTo>
                    <a:pt x="52759" y="335136"/>
                  </a:lnTo>
                  <a:lnTo>
                    <a:pt x="53168" y="372961"/>
                  </a:lnTo>
                  <a:lnTo>
                    <a:pt x="53317" y="403502"/>
                  </a:lnTo>
                  <a:lnTo>
                    <a:pt x="52478" y="405315"/>
                  </a:lnTo>
                  <a:lnTo>
                    <a:pt x="51072" y="405676"/>
                  </a:lnTo>
                  <a:lnTo>
                    <a:pt x="49288" y="405071"/>
                  </a:lnTo>
                  <a:lnTo>
                    <a:pt x="3810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558"/>
            <p:cNvSpPr/>
            <p:nvPr>
              <p:custDataLst>
                <p:tags r:id="rId79"/>
              </p:custDataLst>
            </p:nvPr>
          </p:nvSpPr>
          <p:spPr>
            <a:xfrm>
              <a:off x="2141220" y="4244340"/>
              <a:ext cx="60961" cy="267911"/>
            </a:xfrm>
            <a:custGeom>
              <a:avLst/>
              <a:gdLst/>
              <a:ahLst/>
              <a:cxnLst/>
              <a:rect l="0" t="0" r="0" b="0"/>
              <a:pathLst>
                <a:path w="60961" h="267911">
                  <a:moveTo>
                    <a:pt x="0" y="0"/>
                  </a:moveTo>
                  <a:lnTo>
                    <a:pt x="0" y="0"/>
                  </a:lnTo>
                  <a:lnTo>
                    <a:pt x="20226" y="32362"/>
                  </a:lnTo>
                  <a:lnTo>
                    <a:pt x="26184" y="58828"/>
                  </a:lnTo>
                  <a:lnTo>
                    <a:pt x="30156" y="93406"/>
                  </a:lnTo>
                  <a:lnTo>
                    <a:pt x="32804" y="133391"/>
                  </a:lnTo>
                  <a:lnTo>
                    <a:pt x="33722" y="164280"/>
                  </a:lnTo>
                  <a:lnTo>
                    <a:pt x="33488" y="189107"/>
                  </a:lnTo>
                  <a:lnTo>
                    <a:pt x="31817" y="225441"/>
                  </a:lnTo>
                  <a:lnTo>
                    <a:pt x="30744" y="260306"/>
                  </a:lnTo>
                  <a:lnTo>
                    <a:pt x="30558" y="267910"/>
                  </a:lnTo>
                  <a:lnTo>
                    <a:pt x="30496" y="266939"/>
                  </a:lnTo>
                  <a:lnTo>
                    <a:pt x="39518" y="239713"/>
                  </a:lnTo>
                  <a:lnTo>
                    <a:pt x="51430" y="203906"/>
                  </a:lnTo>
                  <a:lnTo>
                    <a:pt x="6096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559"/>
            <p:cNvSpPr/>
            <p:nvPr>
              <p:custDataLst>
                <p:tags r:id="rId80"/>
              </p:custDataLst>
            </p:nvPr>
          </p:nvSpPr>
          <p:spPr>
            <a:xfrm>
              <a:off x="1874520" y="4030980"/>
              <a:ext cx="129541" cy="438190"/>
            </a:xfrm>
            <a:custGeom>
              <a:avLst/>
              <a:gdLst/>
              <a:ahLst/>
              <a:cxnLst/>
              <a:rect l="0" t="0" r="0" b="0"/>
              <a:pathLst>
                <a:path w="129541" h="438190">
                  <a:moveTo>
                    <a:pt x="0" y="0"/>
                  </a:moveTo>
                  <a:lnTo>
                    <a:pt x="0" y="0"/>
                  </a:lnTo>
                  <a:lnTo>
                    <a:pt x="15805" y="29351"/>
                  </a:lnTo>
                  <a:lnTo>
                    <a:pt x="28316" y="52587"/>
                  </a:lnTo>
                  <a:lnTo>
                    <a:pt x="38351" y="79931"/>
                  </a:lnTo>
                  <a:lnTo>
                    <a:pt x="46734" y="110014"/>
                  </a:lnTo>
                  <a:lnTo>
                    <a:pt x="54016" y="141923"/>
                  </a:lnTo>
                  <a:lnTo>
                    <a:pt x="60564" y="176742"/>
                  </a:lnTo>
                  <a:lnTo>
                    <a:pt x="66622" y="213501"/>
                  </a:lnTo>
                  <a:lnTo>
                    <a:pt x="72355" y="251554"/>
                  </a:lnTo>
                  <a:lnTo>
                    <a:pt x="76176" y="282002"/>
                  </a:lnTo>
                  <a:lnTo>
                    <a:pt x="78724" y="307382"/>
                  </a:lnTo>
                  <a:lnTo>
                    <a:pt x="80423" y="329381"/>
                  </a:lnTo>
                  <a:lnTo>
                    <a:pt x="84568" y="362856"/>
                  </a:lnTo>
                  <a:lnTo>
                    <a:pt x="89404" y="398484"/>
                  </a:lnTo>
                  <a:lnTo>
                    <a:pt x="93095" y="422869"/>
                  </a:lnTo>
                  <a:lnTo>
                    <a:pt x="97255" y="433475"/>
                  </a:lnTo>
                  <a:lnTo>
                    <a:pt x="101927" y="438189"/>
                  </a:lnTo>
                  <a:lnTo>
                    <a:pt x="106051" y="437753"/>
                  </a:lnTo>
                  <a:lnTo>
                    <a:pt x="12954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560"/>
            <p:cNvSpPr/>
            <p:nvPr>
              <p:custDataLst>
                <p:tags r:id="rId81"/>
              </p:custDataLst>
            </p:nvPr>
          </p:nvSpPr>
          <p:spPr>
            <a:xfrm>
              <a:off x="1696886" y="4198620"/>
              <a:ext cx="149710" cy="265719"/>
            </a:xfrm>
            <a:custGeom>
              <a:avLst/>
              <a:gdLst/>
              <a:ahLst/>
              <a:cxnLst/>
              <a:rect l="0" t="0" r="0" b="0"/>
              <a:pathLst>
                <a:path w="149710" h="265719">
                  <a:moveTo>
                    <a:pt x="55714" y="83820"/>
                  </a:moveTo>
                  <a:lnTo>
                    <a:pt x="55714" y="83820"/>
                  </a:lnTo>
                  <a:lnTo>
                    <a:pt x="38310" y="119474"/>
                  </a:lnTo>
                  <a:lnTo>
                    <a:pt x="22806" y="155720"/>
                  </a:lnTo>
                  <a:lnTo>
                    <a:pt x="8334" y="192425"/>
                  </a:lnTo>
                  <a:lnTo>
                    <a:pt x="0" y="223432"/>
                  </a:lnTo>
                  <a:lnTo>
                    <a:pt x="755" y="237874"/>
                  </a:lnTo>
                  <a:lnTo>
                    <a:pt x="5939" y="255525"/>
                  </a:lnTo>
                  <a:lnTo>
                    <a:pt x="8984" y="259249"/>
                  </a:lnTo>
                  <a:lnTo>
                    <a:pt x="16883" y="263389"/>
                  </a:lnTo>
                  <a:lnTo>
                    <a:pt x="38941" y="265718"/>
                  </a:lnTo>
                  <a:lnTo>
                    <a:pt x="66925" y="262364"/>
                  </a:lnTo>
                  <a:lnTo>
                    <a:pt x="101485" y="247561"/>
                  </a:lnTo>
                  <a:lnTo>
                    <a:pt x="127602" y="232431"/>
                  </a:lnTo>
                  <a:lnTo>
                    <a:pt x="148457" y="201666"/>
                  </a:lnTo>
                  <a:lnTo>
                    <a:pt x="149709" y="188689"/>
                  </a:lnTo>
                  <a:lnTo>
                    <a:pt x="143613" y="159662"/>
                  </a:lnTo>
                  <a:lnTo>
                    <a:pt x="132652" y="137055"/>
                  </a:lnTo>
                  <a:lnTo>
                    <a:pt x="114635" y="114268"/>
                  </a:lnTo>
                  <a:lnTo>
                    <a:pt x="79708" y="89051"/>
                  </a:lnTo>
                  <a:lnTo>
                    <a:pt x="42454" y="60488"/>
                  </a:lnTo>
                  <a:lnTo>
                    <a:pt x="20458" y="35703"/>
                  </a:lnTo>
                  <a:lnTo>
                    <a:pt x="14430" y="26341"/>
                  </a:lnTo>
                  <a:lnTo>
                    <a:pt x="12951" y="19254"/>
                  </a:lnTo>
                  <a:lnTo>
                    <a:pt x="14506" y="13683"/>
                  </a:lnTo>
                  <a:lnTo>
                    <a:pt x="252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561"/>
            <p:cNvSpPr/>
            <p:nvPr>
              <p:custDataLst>
                <p:tags r:id="rId82"/>
              </p:custDataLst>
            </p:nvPr>
          </p:nvSpPr>
          <p:spPr>
            <a:xfrm>
              <a:off x="1051560" y="4034010"/>
              <a:ext cx="548044" cy="440557"/>
            </a:xfrm>
            <a:custGeom>
              <a:avLst/>
              <a:gdLst/>
              <a:ahLst/>
              <a:cxnLst/>
              <a:rect l="0" t="0" r="0" b="0"/>
              <a:pathLst>
                <a:path w="548044" h="440557">
                  <a:moveTo>
                    <a:pt x="0" y="187470"/>
                  </a:moveTo>
                  <a:lnTo>
                    <a:pt x="0" y="187470"/>
                  </a:lnTo>
                  <a:lnTo>
                    <a:pt x="21167" y="190857"/>
                  </a:lnTo>
                  <a:lnTo>
                    <a:pt x="56444" y="196501"/>
                  </a:lnTo>
                  <a:lnTo>
                    <a:pt x="101130" y="203651"/>
                  </a:lnTo>
                  <a:lnTo>
                    <a:pt x="136847" y="206724"/>
                  </a:lnTo>
                  <a:lnTo>
                    <a:pt x="166584" y="207079"/>
                  </a:lnTo>
                  <a:lnTo>
                    <a:pt x="192336" y="205623"/>
                  </a:lnTo>
                  <a:lnTo>
                    <a:pt x="214584" y="202112"/>
                  </a:lnTo>
                  <a:lnTo>
                    <a:pt x="234496" y="197231"/>
                  </a:lnTo>
                  <a:lnTo>
                    <a:pt x="268474" y="184188"/>
                  </a:lnTo>
                  <a:lnTo>
                    <a:pt x="305796" y="157805"/>
                  </a:lnTo>
                  <a:lnTo>
                    <a:pt x="332471" y="128539"/>
                  </a:lnTo>
                  <a:lnTo>
                    <a:pt x="350628" y="98419"/>
                  </a:lnTo>
                  <a:lnTo>
                    <a:pt x="361747" y="68045"/>
                  </a:lnTo>
                  <a:lnTo>
                    <a:pt x="370831" y="31957"/>
                  </a:lnTo>
                  <a:lnTo>
                    <a:pt x="371681" y="25374"/>
                  </a:lnTo>
                  <a:lnTo>
                    <a:pt x="368109" y="13545"/>
                  </a:lnTo>
                  <a:lnTo>
                    <a:pt x="360109" y="244"/>
                  </a:lnTo>
                  <a:lnTo>
                    <a:pt x="359453" y="0"/>
                  </a:lnTo>
                  <a:lnTo>
                    <a:pt x="359015" y="683"/>
                  </a:lnTo>
                  <a:lnTo>
                    <a:pt x="358313" y="15954"/>
                  </a:lnTo>
                  <a:lnTo>
                    <a:pt x="374372" y="52360"/>
                  </a:lnTo>
                  <a:lnTo>
                    <a:pt x="377772" y="77186"/>
                  </a:lnTo>
                  <a:lnTo>
                    <a:pt x="376179" y="102048"/>
                  </a:lnTo>
                  <a:lnTo>
                    <a:pt x="378293" y="132853"/>
                  </a:lnTo>
                  <a:lnTo>
                    <a:pt x="380198" y="155201"/>
                  </a:lnTo>
                  <a:lnTo>
                    <a:pt x="383005" y="177810"/>
                  </a:lnTo>
                  <a:lnTo>
                    <a:pt x="387417" y="212357"/>
                  </a:lnTo>
                  <a:lnTo>
                    <a:pt x="392898" y="254861"/>
                  </a:lnTo>
                  <a:lnTo>
                    <a:pt x="397398" y="287431"/>
                  </a:lnTo>
                  <a:lnTo>
                    <a:pt x="401246" y="313377"/>
                  </a:lnTo>
                  <a:lnTo>
                    <a:pt x="404657" y="334908"/>
                  </a:lnTo>
                  <a:lnTo>
                    <a:pt x="412963" y="367862"/>
                  </a:lnTo>
                  <a:lnTo>
                    <a:pt x="422644" y="403198"/>
                  </a:lnTo>
                  <a:lnTo>
                    <a:pt x="426481" y="436226"/>
                  </a:lnTo>
                  <a:lnTo>
                    <a:pt x="426561" y="436280"/>
                  </a:lnTo>
                  <a:lnTo>
                    <a:pt x="426699" y="424042"/>
                  </a:lnTo>
                  <a:lnTo>
                    <a:pt x="420686" y="389995"/>
                  </a:lnTo>
                  <a:lnTo>
                    <a:pt x="419570" y="357262"/>
                  </a:lnTo>
                  <a:lnTo>
                    <a:pt x="419309" y="328973"/>
                  </a:lnTo>
                  <a:lnTo>
                    <a:pt x="419192" y="296645"/>
                  </a:lnTo>
                  <a:lnTo>
                    <a:pt x="421399" y="264779"/>
                  </a:lnTo>
                  <a:lnTo>
                    <a:pt x="426048" y="236223"/>
                  </a:lnTo>
                  <a:lnTo>
                    <a:pt x="433759" y="215065"/>
                  </a:lnTo>
                  <a:lnTo>
                    <a:pt x="445088" y="199452"/>
                  </a:lnTo>
                  <a:lnTo>
                    <a:pt x="451666" y="192918"/>
                  </a:lnTo>
                  <a:lnTo>
                    <a:pt x="460284" y="190255"/>
                  </a:lnTo>
                  <a:lnTo>
                    <a:pt x="493244" y="191375"/>
                  </a:lnTo>
                  <a:lnTo>
                    <a:pt x="496469" y="190074"/>
                  </a:lnTo>
                  <a:lnTo>
                    <a:pt x="506826" y="193143"/>
                  </a:lnTo>
                  <a:lnTo>
                    <a:pt x="519049" y="200998"/>
                  </a:lnTo>
                  <a:lnTo>
                    <a:pt x="534604" y="219701"/>
                  </a:lnTo>
                  <a:lnTo>
                    <a:pt x="541837" y="233968"/>
                  </a:lnTo>
                  <a:lnTo>
                    <a:pt x="546625" y="264371"/>
                  </a:lnTo>
                  <a:lnTo>
                    <a:pt x="548043" y="300190"/>
                  </a:lnTo>
                  <a:lnTo>
                    <a:pt x="540373" y="337615"/>
                  </a:lnTo>
                  <a:lnTo>
                    <a:pt x="531421" y="367424"/>
                  </a:lnTo>
                  <a:lnTo>
                    <a:pt x="509490" y="400253"/>
                  </a:lnTo>
                  <a:lnTo>
                    <a:pt x="487975" y="426680"/>
                  </a:lnTo>
                  <a:lnTo>
                    <a:pt x="471463" y="440556"/>
                  </a:lnTo>
                  <a:lnTo>
                    <a:pt x="468402" y="439167"/>
                  </a:lnTo>
                  <a:lnTo>
                    <a:pt x="462743" y="428593"/>
                  </a:lnTo>
                  <a:lnTo>
                    <a:pt x="464179" y="412604"/>
                  </a:lnTo>
                  <a:lnTo>
                    <a:pt x="476766" y="382305"/>
                  </a:lnTo>
                  <a:lnTo>
                    <a:pt x="495300" y="347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562"/>
            <p:cNvSpPr/>
            <p:nvPr>
              <p:custDataLst>
                <p:tags r:id="rId83"/>
              </p:custDataLst>
            </p:nvPr>
          </p:nvSpPr>
          <p:spPr>
            <a:xfrm>
              <a:off x="1114634" y="4001617"/>
              <a:ext cx="255518" cy="455013"/>
            </a:xfrm>
            <a:custGeom>
              <a:avLst/>
              <a:gdLst/>
              <a:ahLst/>
              <a:cxnLst/>
              <a:rect l="0" t="0" r="0" b="0"/>
              <a:pathLst>
                <a:path w="255518" h="455013">
                  <a:moveTo>
                    <a:pt x="13126" y="44603"/>
                  </a:moveTo>
                  <a:lnTo>
                    <a:pt x="13126" y="44603"/>
                  </a:lnTo>
                  <a:lnTo>
                    <a:pt x="22157" y="76212"/>
                  </a:lnTo>
                  <a:lnTo>
                    <a:pt x="29307" y="101236"/>
                  </a:lnTo>
                  <a:lnTo>
                    <a:pt x="33227" y="126385"/>
                  </a:lnTo>
                  <a:lnTo>
                    <a:pt x="34993" y="151617"/>
                  </a:lnTo>
                  <a:lnTo>
                    <a:pt x="35324" y="176906"/>
                  </a:lnTo>
                  <a:lnTo>
                    <a:pt x="35545" y="201385"/>
                  </a:lnTo>
                  <a:lnTo>
                    <a:pt x="35692" y="225324"/>
                  </a:lnTo>
                  <a:lnTo>
                    <a:pt x="35790" y="248903"/>
                  </a:lnTo>
                  <a:lnTo>
                    <a:pt x="35947" y="286747"/>
                  </a:lnTo>
                  <a:lnTo>
                    <a:pt x="36821" y="307696"/>
                  </a:lnTo>
                  <a:lnTo>
                    <a:pt x="38236" y="332605"/>
                  </a:lnTo>
                  <a:lnTo>
                    <a:pt x="40026" y="363605"/>
                  </a:lnTo>
                  <a:lnTo>
                    <a:pt x="41219" y="386811"/>
                  </a:lnTo>
                  <a:lnTo>
                    <a:pt x="42545" y="419369"/>
                  </a:lnTo>
                  <a:lnTo>
                    <a:pt x="43578" y="455012"/>
                  </a:lnTo>
                  <a:lnTo>
                    <a:pt x="39553" y="451720"/>
                  </a:lnTo>
                  <a:lnTo>
                    <a:pt x="37571" y="445395"/>
                  </a:lnTo>
                  <a:lnTo>
                    <a:pt x="30958" y="410492"/>
                  </a:lnTo>
                  <a:lnTo>
                    <a:pt x="28287" y="380015"/>
                  </a:lnTo>
                  <a:lnTo>
                    <a:pt x="24662" y="353695"/>
                  </a:lnTo>
                  <a:lnTo>
                    <a:pt x="20229" y="325064"/>
                  </a:lnTo>
                  <a:lnTo>
                    <a:pt x="16283" y="294559"/>
                  </a:lnTo>
                  <a:lnTo>
                    <a:pt x="14529" y="261246"/>
                  </a:lnTo>
                  <a:lnTo>
                    <a:pt x="11492" y="226685"/>
                  </a:lnTo>
                  <a:lnTo>
                    <a:pt x="7320" y="191568"/>
                  </a:lnTo>
                  <a:lnTo>
                    <a:pt x="2643" y="156206"/>
                  </a:lnTo>
                  <a:lnTo>
                    <a:pt x="0" y="122991"/>
                  </a:lnTo>
                  <a:lnTo>
                    <a:pt x="519" y="92142"/>
                  </a:lnTo>
                  <a:lnTo>
                    <a:pt x="6394" y="64320"/>
                  </a:lnTo>
                  <a:lnTo>
                    <a:pt x="15176" y="32948"/>
                  </a:lnTo>
                  <a:lnTo>
                    <a:pt x="27186" y="11610"/>
                  </a:lnTo>
                  <a:lnTo>
                    <a:pt x="33506" y="7368"/>
                  </a:lnTo>
                  <a:lnTo>
                    <a:pt x="56888" y="1397"/>
                  </a:lnTo>
                  <a:lnTo>
                    <a:pt x="69547" y="0"/>
                  </a:lnTo>
                  <a:lnTo>
                    <a:pt x="96622" y="21958"/>
                  </a:lnTo>
                  <a:lnTo>
                    <a:pt x="132128" y="54826"/>
                  </a:lnTo>
                  <a:lnTo>
                    <a:pt x="135640" y="56498"/>
                  </a:lnTo>
                  <a:lnTo>
                    <a:pt x="152720" y="87168"/>
                  </a:lnTo>
                  <a:lnTo>
                    <a:pt x="166608" y="119683"/>
                  </a:lnTo>
                  <a:lnTo>
                    <a:pt x="181247" y="157559"/>
                  </a:lnTo>
                  <a:lnTo>
                    <a:pt x="188707" y="178327"/>
                  </a:lnTo>
                  <a:lnTo>
                    <a:pt x="196220" y="199792"/>
                  </a:lnTo>
                  <a:lnTo>
                    <a:pt x="202922" y="220029"/>
                  </a:lnTo>
                  <a:lnTo>
                    <a:pt x="209083" y="239447"/>
                  </a:lnTo>
                  <a:lnTo>
                    <a:pt x="220445" y="275980"/>
                  </a:lnTo>
                  <a:lnTo>
                    <a:pt x="231139" y="309150"/>
                  </a:lnTo>
                  <a:lnTo>
                    <a:pt x="241536" y="338569"/>
                  </a:lnTo>
                  <a:lnTo>
                    <a:pt x="250108" y="364908"/>
                  </a:lnTo>
                  <a:lnTo>
                    <a:pt x="254934" y="397084"/>
                  </a:lnTo>
                  <a:lnTo>
                    <a:pt x="255517" y="417247"/>
                  </a:lnTo>
                  <a:lnTo>
                    <a:pt x="252653" y="425558"/>
                  </a:lnTo>
                  <a:lnTo>
                    <a:pt x="249858" y="428113"/>
                  </a:lnTo>
                  <a:lnTo>
                    <a:pt x="242236" y="430951"/>
                  </a:lnTo>
                  <a:lnTo>
                    <a:pt x="237832" y="430016"/>
                  </a:lnTo>
                  <a:lnTo>
                    <a:pt x="222698" y="419761"/>
                  </a:lnTo>
                  <a:lnTo>
                    <a:pt x="196006" y="395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563"/>
            <p:cNvSpPr/>
            <p:nvPr>
              <p:custDataLst>
                <p:tags r:id="rId84"/>
              </p:custDataLst>
            </p:nvPr>
          </p:nvSpPr>
          <p:spPr>
            <a:xfrm>
              <a:off x="2606040" y="4130040"/>
              <a:ext cx="155291" cy="268868"/>
            </a:xfrm>
            <a:custGeom>
              <a:avLst/>
              <a:gdLst/>
              <a:ahLst/>
              <a:cxnLst/>
              <a:rect l="0" t="0" r="0" b="0"/>
              <a:pathLst>
                <a:path w="155291" h="268868">
                  <a:moveTo>
                    <a:pt x="15240" y="0"/>
                  </a:moveTo>
                  <a:lnTo>
                    <a:pt x="15240" y="0"/>
                  </a:lnTo>
                  <a:lnTo>
                    <a:pt x="15240" y="24836"/>
                  </a:lnTo>
                  <a:lnTo>
                    <a:pt x="15240" y="44497"/>
                  </a:lnTo>
                  <a:lnTo>
                    <a:pt x="15240" y="66072"/>
                  </a:lnTo>
                  <a:lnTo>
                    <a:pt x="15240" y="88921"/>
                  </a:lnTo>
                  <a:lnTo>
                    <a:pt x="15240" y="112620"/>
                  </a:lnTo>
                  <a:lnTo>
                    <a:pt x="16087" y="133501"/>
                  </a:lnTo>
                  <a:lnTo>
                    <a:pt x="19285" y="170247"/>
                  </a:lnTo>
                  <a:lnTo>
                    <a:pt x="25846" y="207359"/>
                  </a:lnTo>
                  <a:lnTo>
                    <a:pt x="41242" y="234442"/>
                  </a:lnTo>
                  <a:lnTo>
                    <a:pt x="57846" y="254508"/>
                  </a:lnTo>
                  <a:lnTo>
                    <a:pt x="77535" y="267132"/>
                  </a:lnTo>
                  <a:lnTo>
                    <a:pt x="92033" y="268867"/>
                  </a:lnTo>
                  <a:lnTo>
                    <a:pt x="123535" y="265292"/>
                  </a:lnTo>
                  <a:lnTo>
                    <a:pt x="134209" y="258736"/>
                  </a:lnTo>
                  <a:lnTo>
                    <a:pt x="145693" y="245525"/>
                  </a:lnTo>
                  <a:lnTo>
                    <a:pt x="154458" y="230886"/>
                  </a:lnTo>
                  <a:lnTo>
                    <a:pt x="155290" y="218609"/>
                  </a:lnTo>
                  <a:lnTo>
                    <a:pt x="148926" y="185986"/>
                  </a:lnTo>
                  <a:lnTo>
                    <a:pt x="141963" y="156896"/>
                  </a:lnTo>
                  <a:lnTo>
                    <a:pt x="142056" y="148624"/>
                  </a:lnTo>
                  <a:lnTo>
                    <a:pt x="146674" y="134918"/>
                  </a:lnTo>
                  <a:lnTo>
                    <a:pt x="143503" y="126352"/>
                  </a:lnTo>
                  <a:lnTo>
                    <a:pt x="116462" y="95764"/>
                  </a:lnTo>
                  <a:lnTo>
                    <a:pt x="78383" y="66329"/>
                  </a:lnTo>
                  <a:lnTo>
                    <a:pt x="46151" y="47815"/>
                  </a:lnTo>
                  <a:lnTo>
                    <a:pt x="14689" y="217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564"/>
            <p:cNvSpPr/>
            <p:nvPr>
              <p:custDataLst>
                <p:tags r:id="rId85"/>
              </p:custDataLst>
            </p:nvPr>
          </p:nvSpPr>
          <p:spPr>
            <a:xfrm>
              <a:off x="3101340" y="4229100"/>
              <a:ext cx="38101" cy="155393"/>
            </a:xfrm>
            <a:custGeom>
              <a:avLst/>
              <a:gdLst/>
              <a:ahLst/>
              <a:cxnLst/>
              <a:rect l="0" t="0" r="0" b="0"/>
              <a:pathLst>
                <a:path w="38101" h="155393">
                  <a:moveTo>
                    <a:pt x="0" y="0"/>
                  </a:moveTo>
                  <a:lnTo>
                    <a:pt x="0" y="0"/>
                  </a:lnTo>
                  <a:lnTo>
                    <a:pt x="8091" y="32362"/>
                  </a:lnTo>
                  <a:lnTo>
                    <a:pt x="9076" y="68667"/>
                  </a:lnTo>
                  <a:lnTo>
                    <a:pt x="8052" y="100873"/>
                  </a:lnTo>
                  <a:lnTo>
                    <a:pt x="12328" y="126113"/>
                  </a:lnTo>
                  <a:lnTo>
                    <a:pt x="19026" y="148337"/>
                  </a:lnTo>
                  <a:lnTo>
                    <a:pt x="21997" y="153078"/>
                  </a:lnTo>
                  <a:lnTo>
                    <a:pt x="24824" y="155392"/>
                  </a:lnTo>
                  <a:lnTo>
                    <a:pt x="27557" y="154395"/>
                  </a:lnTo>
                  <a:lnTo>
                    <a:pt x="38100" y="137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565"/>
            <p:cNvSpPr/>
            <p:nvPr>
              <p:custDataLst>
                <p:tags r:id="rId86"/>
              </p:custDataLst>
            </p:nvPr>
          </p:nvSpPr>
          <p:spPr>
            <a:xfrm>
              <a:off x="2842260" y="4190614"/>
              <a:ext cx="198121" cy="212857"/>
            </a:xfrm>
            <a:custGeom>
              <a:avLst/>
              <a:gdLst/>
              <a:ahLst/>
              <a:cxnLst/>
              <a:rect l="0" t="0" r="0" b="0"/>
              <a:pathLst>
                <a:path w="198121" h="212857">
                  <a:moveTo>
                    <a:pt x="0" y="46106"/>
                  </a:moveTo>
                  <a:lnTo>
                    <a:pt x="0" y="46106"/>
                  </a:lnTo>
                  <a:lnTo>
                    <a:pt x="0" y="70942"/>
                  </a:lnTo>
                  <a:lnTo>
                    <a:pt x="0" y="107098"/>
                  </a:lnTo>
                  <a:lnTo>
                    <a:pt x="0" y="134455"/>
                  </a:lnTo>
                  <a:lnTo>
                    <a:pt x="0" y="168898"/>
                  </a:lnTo>
                  <a:lnTo>
                    <a:pt x="0" y="203607"/>
                  </a:lnTo>
                  <a:lnTo>
                    <a:pt x="846" y="206986"/>
                  </a:lnTo>
                  <a:lnTo>
                    <a:pt x="2258" y="209240"/>
                  </a:lnTo>
                  <a:lnTo>
                    <a:pt x="6561" y="212856"/>
                  </a:lnTo>
                  <a:lnTo>
                    <a:pt x="6913" y="212306"/>
                  </a:lnTo>
                  <a:lnTo>
                    <a:pt x="11638" y="181159"/>
                  </a:lnTo>
                  <a:lnTo>
                    <a:pt x="14528" y="147134"/>
                  </a:lnTo>
                  <a:lnTo>
                    <a:pt x="17357" y="112817"/>
                  </a:lnTo>
                  <a:lnTo>
                    <a:pt x="23487" y="83653"/>
                  </a:lnTo>
                  <a:lnTo>
                    <a:pt x="25818" y="73677"/>
                  </a:lnTo>
                  <a:lnTo>
                    <a:pt x="31605" y="66180"/>
                  </a:lnTo>
                  <a:lnTo>
                    <a:pt x="49325" y="55592"/>
                  </a:lnTo>
                  <a:lnTo>
                    <a:pt x="54050" y="47350"/>
                  </a:lnTo>
                  <a:lnTo>
                    <a:pt x="55996" y="15713"/>
                  </a:lnTo>
                  <a:lnTo>
                    <a:pt x="61858" y="3529"/>
                  </a:lnTo>
                  <a:lnTo>
                    <a:pt x="66639" y="788"/>
                  </a:lnTo>
                  <a:lnTo>
                    <a:pt x="78724" y="0"/>
                  </a:lnTo>
                  <a:lnTo>
                    <a:pt x="111943" y="20498"/>
                  </a:lnTo>
                  <a:lnTo>
                    <a:pt x="118655" y="26494"/>
                  </a:lnTo>
                  <a:lnTo>
                    <a:pt x="121437" y="30491"/>
                  </a:lnTo>
                  <a:lnTo>
                    <a:pt x="121598" y="33156"/>
                  </a:lnTo>
                  <a:lnTo>
                    <a:pt x="138456" y="67167"/>
                  </a:lnTo>
                  <a:lnTo>
                    <a:pt x="150527" y="98913"/>
                  </a:lnTo>
                  <a:lnTo>
                    <a:pt x="161723" y="132026"/>
                  </a:lnTo>
                  <a:lnTo>
                    <a:pt x="172586" y="169005"/>
                  </a:lnTo>
                  <a:lnTo>
                    <a:pt x="175578" y="190923"/>
                  </a:lnTo>
                  <a:lnTo>
                    <a:pt x="177166" y="193450"/>
                  </a:lnTo>
                  <a:lnTo>
                    <a:pt x="179493" y="195413"/>
                  </a:lnTo>
                  <a:lnTo>
                    <a:pt x="177706" y="193463"/>
                  </a:lnTo>
                  <a:lnTo>
                    <a:pt x="177738" y="190910"/>
                  </a:lnTo>
                  <a:lnTo>
                    <a:pt x="188401" y="157266"/>
                  </a:lnTo>
                  <a:lnTo>
                    <a:pt x="196673" y="121129"/>
                  </a:lnTo>
                  <a:lnTo>
                    <a:pt x="198120" y="114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566"/>
            <p:cNvSpPr/>
            <p:nvPr>
              <p:custDataLst>
                <p:tags r:id="rId87"/>
              </p:custDataLst>
            </p:nvPr>
          </p:nvSpPr>
          <p:spPr>
            <a:xfrm>
              <a:off x="3489960" y="4175760"/>
              <a:ext cx="358141" cy="14927"/>
            </a:xfrm>
            <a:custGeom>
              <a:avLst/>
              <a:gdLst/>
              <a:ahLst/>
              <a:cxnLst/>
              <a:rect l="0" t="0" r="0" b="0"/>
              <a:pathLst>
                <a:path w="358141" h="14927">
                  <a:moveTo>
                    <a:pt x="0" y="7620"/>
                  </a:moveTo>
                  <a:lnTo>
                    <a:pt x="0" y="7620"/>
                  </a:lnTo>
                  <a:lnTo>
                    <a:pt x="31609" y="9878"/>
                  </a:lnTo>
                  <a:lnTo>
                    <a:pt x="56633" y="11665"/>
                  </a:lnTo>
                  <a:lnTo>
                    <a:pt x="79242" y="12856"/>
                  </a:lnTo>
                  <a:lnTo>
                    <a:pt x="100241" y="13651"/>
                  </a:lnTo>
                  <a:lnTo>
                    <a:pt x="120167" y="14180"/>
                  </a:lnTo>
                  <a:lnTo>
                    <a:pt x="141071" y="14533"/>
                  </a:lnTo>
                  <a:lnTo>
                    <a:pt x="162628" y="14769"/>
                  </a:lnTo>
                  <a:lnTo>
                    <a:pt x="184618" y="14926"/>
                  </a:lnTo>
                  <a:lnTo>
                    <a:pt x="206899" y="14184"/>
                  </a:lnTo>
                  <a:lnTo>
                    <a:pt x="229373" y="12842"/>
                  </a:lnTo>
                  <a:lnTo>
                    <a:pt x="251975" y="11101"/>
                  </a:lnTo>
                  <a:lnTo>
                    <a:pt x="273817" y="9094"/>
                  </a:lnTo>
                  <a:lnTo>
                    <a:pt x="295151" y="6910"/>
                  </a:lnTo>
                  <a:lnTo>
                    <a:pt x="330145" y="3071"/>
                  </a:lnTo>
                  <a:lnTo>
                    <a:pt x="3581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567"/>
            <p:cNvSpPr/>
            <p:nvPr>
              <p:custDataLst>
                <p:tags r:id="rId88"/>
              </p:custDataLst>
            </p:nvPr>
          </p:nvSpPr>
          <p:spPr>
            <a:xfrm>
              <a:off x="3489960" y="4114800"/>
              <a:ext cx="48707" cy="182296"/>
            </a:xfrm>
            <a:custGeom>
              <a:avLst/>
              <a:gdLst/>
              <a:ahLst/>
              <a:cxnLst/>
              <a:rect l="0" t="0" r="0" b="0"/>
              <a:pathLst>
                <a:path w="48707" h="182296">
                  <a:moveTo>
                    <a:pt x="38100" y="0"/>
                  </a:moveTo>
                  <a:lnTo>
                    <a:pt x="38100" y="0"/>
                  </a:lnTo>
                  <a:lnTo>
                    <a:pt x="40357" y="29351"/>
                  </a:lnTo>
                  <a:lnTo>
                    <a:pt x="42145" y="52587"/>
                  </a:lnTo>
                  <a:lnTo>
                    <a:pt x="44183" y="78238"/>
                  </a:lnTo>
                  <a:lnTo>
                    <a:pt x="46389" y="105499"/>
                  </a:lnTo>
                  <a:lnTo>
                    <a:pt x="48706" y="133833"/>
                  </a:lnTo>
                  <a:lnTo>
                    <a:pt x="44506" y="167572"/>
                  </a:lnTo>
                  <a:lnTo>
                    <a:pt x="39831" y="177755"/>
                  </a:lnTo>
                  <a:lnTo>
                    <a:pt x="35021" y="182003"/>
                  </a:lnTo>
                  <a:lnTo>
                    <a:pt x="30120" y="182295"/>
                  </a:lnTo>
                  <a:lnTo>
                    <a:pt x="25160" y="1799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568"/>
            <p:cNvSpPr/>
            <p:nvPr>
              <p:custDataLst>
                <p:tags r:id="rId89"/>
              </p:custDataLst>
            </p:nvPr>
          </p:nvSpPr>
          <p:spPr>
            <a:xfrm>
              <a:off x="3226565" y="4122420"/>
              <a:ext cx="186716" cy="287656"/>
            </a:xfrm>
            <a:custGeom>
              <a:avLst/>
              <a:gdLst/>
              <a:ahLst/>
              <a:cxnLst/>
              <a:rect l="0" t="0" r="0" b="0"/>
              <a:pathLst>
                <a:path w="186716" h="287656">
                  <a:moveTo>
                    <a:pt x="50035" y="30480"/>
                  </a:moveTo>
                  <a:lnTo>
                    <a:pt x="50035" y="30480"/>
                  </a:lnTo>
                  <a:lnTo>
                    <a:pt x="15363" y="59120"/>
                  </a:lnTo>
                  <a:lnTo>
                    <a:pt x="2226" y="73398"/>
                  </a:lnTo>
                  <a:lnTo>
                    <a:pt x="383" y="76872"/>
                  </a:lnTo>
                  <a:lnTo>
                    <a:pt x="0" y="80881"/>
                  </a:lnTo>
                  <a:lnTo>
                    <a:pt x="3507" y="94614"/>
                  </a:lnTo>
                  <a:lnTo>
                    <a:pt x="7624" y="104422"/>
                  </a:lnTo>
                  <a:lnTo>
                    <a:pt x="16792" y="112168"/>
                  </a:lnTo>
                  <a:lnTo>
                    <a:pt x="52039" y="134834"/>
                  </a:lnTo>
                  <a:lnTo>
                    <a:pt x="84793" y="157293"/>
                  </a:lnTo>
                  <a:lnTo>
                    <a:pt x="114621" y="178762"/>
                  </a:lnTo>
                  <a:lnTo>
                    <a:pt x="149511" y="208753"/>
                  </a:lnTo>
                  <a:lnTo>
                    <a:pt x="174901" y="234855"/>
                  </a:lnTo>
                  <a:lnTo>
                    <a:pt x="183552" y="256982"/>
                  </a:lnTo>
                  <a:lnTo>
                    <a:pt x="186715" y="275915"/>
                  </a:lnTo>
                  <a:lnTo>
                    <a:pt x="185182" y="278770"/>
                  </a:lnTo>
                  <a:lnTo>
                    <a:pt x="178962" y="284200"/>
                  </a:lnTo>
                  <a:lnTo>
                    <a:pt x="168296" y="287178"/>
                  </a:lnTo>
                  <a:lnTo>
                    <a:pt x="155089" y="287655"/>
                  </a:lnTo>
                  <a:lnTo>
                    <a:pt x="132526" y="282316"/>
                  </a:lnTo>
                  <a:lnTo>
                    <a:pt x="94990" y="263513"/>
                  </a:lnTo>
                  <a:lnTo>
                    <a:pt x="75942" y="248350"/>
                  </a:lnTo>
                  <a:lnTo>
                    <a:pt x="52631" y="216860"/>
                  </a:lnTo>
                  <a:lnTo>
                    <a:pt x="39609" y="184857"/>
                  </a:lnTo>
                  <a:lnTo>
                    <a:pt x="32082" y="148941"/>
                  </a:lnTo>
                  <a:lnTo>
                    <a:pt x="35308" y="111487"/>
                  </a:lnTo>
                  <a:lnTo>
                    <a:pt x="42361" y="86239"/>
                  </a:lnTo>
                  <a:lnTo>
                    <a:pt x="48882" y="54133"/>
                  </a:lnTo>
                  <a:lnTo>
                    <a:pt x="576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302"/>
          <p:cNvGrpSpPr/>
          <p:nvPr/>
        </p:nvGrpSpPr>
        <p:grpSpPr>
          <a:xfrm>
            <a:off x="2296856" y="3078480"/>
            <a:ext cx="3197165" cy="672660"/>
            <a:chOff x="2296856" y="3078480"/>
            <a:chExt cx="3197165" cy="672660"/>
          </a:xfrm>
        </p:grpSpPr>
        <p:sp>
          <p:nvSpPr>
            <p:cNvPr id="597" name="SMARTInkShape-1569"/>
            <p:cNvSpPr/>
            <p:nvPr>
              <p:custDataLst>
                <p:tags r:id="rId61"/>
              </p:custDataLst>
            </p:nvPr>
          </p:nvSpPr>
          <p:spPr>
            <a:xfrm>
              <a:off x="5219700" y="3078480"/>
              <a:ext cx="30478" cy="370157"/>
            </a:xfrm>
            <a:custGeom>
              <a:avLst/>
              <a:gdLst/>
              <a:ahLst/>
              <a:cxnLst/>
              <a:rect l="0" t="0" r="0" b="0"/>
              <a:pathLst>
                <a:path w="30478" h="370157">
                  <a:moveTo>
                    <a:pt x="0" y="0"/>
                  </a:moveTo>
                  <a:lnTo>
                    <a:pt x="0" y="0"/>
                  </a:lnTo>
                  <a:lnTo>
                    <a:pt x="8091" y="28316"/>
                  </a:lnTo>
                  <a:lnTo>
                    <a:pt x="17167" y="66151"/>
                  </a:lnTo>
                  <a:lnTo>
                    <a:pt x="22588" y="93747"/>
                  </a:lnTo>
                  <a:lnTo>
                    <a:pt x="26972" y="122945"/>
                  </a:lnTo>
                  <a:lnTo>
                    <a:pt x="28921" y="152856"/>
                  </a:lnTo>
                  <a:lnTo>
                    <a:pt x="29786" y="183083"/>
                  </a:lnTo>
                  <a:lnTo>
                    <a:pt x="30173" y="212603"/>
                  </a:lnTo>
                  <a:lnTo>
                    <a:pt x="30343" y="239835"/>
                  </a:lnTo>
                  <a:lnTo>
                    <a:pt x="30419" y="268306"/>
                  </a:lnTo>
                  <a:lnTo>
                    <a:pt x="30462" y="306123"/>
                  </a:lnTo>
                  <a:lnTo>
                    <a:pt x="30477" y="341656"/>
                  </a:lnTo>
                  <a:lnTo>
                    <a:pt x="23919" y="369815"/>
                  </a:lnTo>
                  <a:lnTo>
                    <a:pt x="23566" y="370156"/>
                  </a:lnTo>
                  <a:lnTo>
                    <a:pt x="23330" y="369538"/>
                  </a:lnTo>
                  <a:lnTo>
                    <a:pt x="15241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570"/>
            <p:cNvSpPr/>
            <p:nvPr>
              <p:custDataLst>
                <p:tags r:id="rId62"/>
              </p:custDataLst>
            </p:nvPr>
          </p:nvSpPr>
          <p:spPr>
            <a:xfrm>
              <a:off x="5074920" y="3223632"/>
              <a:ext cx="419101" cy="30109"/>
            </a:xfrm>
            <a:custGeom>
              <a:avLst/>
              <a:gdLst/>
              <a:ahLst/>
              <a:cxnLst/>
              <a:rect l="0" t="0" r="0" b="0"/>
              <a:pathLst>
                <a:path w="419101" h="30109">
                  <a:moveTo>
                    <a:pt x="0" y="30108"/>
                  </a:moveTo>
                  <a:lnTo>
                    <a:pt x="0" y="30108"/>
                  </a:lnTo>
                  <a:lnTo>
                    <a:pt x="28316" y="13927"/>
                  </a:lnTo>
                  <a:lnTo>
                    <a:pt x="66151" y="3865"/>
                  </a:lnTo>
                  <a:lnTo>
                    <a:pt x="96005" y="1511"/>
                  </a:lnTo>
                  <a:lnTo>
                    <a:pt x="128182" y="465"/>
                  </a:lnTo>
                  <a:lnTo>
                    <a:pt x="159416" y="0"/>
                  </a:lnTo>
                  <a:lnTo>
                    <a:pt x="192489" y="2051"/>
                  </a:lnTo>
                  <a:lnTo>
                    <a:pt x="226944" y="4938"/>
                  </a:lnTo>
                  <a:lnTo>
                    <a:pt x="262013" y="6221"/>
                  </a:lnTo>
                  <a:lnTo>
                    <a:pt x="297355" y="9050"/>
                  </a:lnTo>
                  <a:lnTo>
                    <a:pt x="331124" y="13129"/>
                  </a:lnTo>
                  <a:lnTo>
                    <a:pt x="360244" y="17764"/>
                  </a:lnTo>
                  <a:lnTo>
                    <a:pt x="396393" y="21089"/>
                  </a:lnTo>
                  <a:lnTo>
                    <a:pt x="419100" y="22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571"/>
            <p:cNvSpPr/>
            <p:nvPr>
              <p:custDataLst>
                <p:tags r:id="rId63"/>
              </p:custDataLst>
            </p:nvPr>
          </p:nvSpPr>
          <p:spPr>
            <a:xfrm>
              <a:off x="2296856" y="3503090"/>
              <a:ext cx="476825" cy="218305"/>
            </a:xfrm>
            <a:custGeom>
              <a:avLst/>
              <a:gdLst/>
              <a:ahLst/>
              <a:cxnLst/>
              <a:rect l="0" t="0" r="0" b="0"/>
              <a:pathLst>
                <a:path w="476825" h="218305">
                  <a:moveTo>
                    <a:pt x="248224" y="85930"/>
                  </a:moveTo>
                  <a:lnTo>
                    <a:pt x="248224" y="85930"/>
                  </a:lnTo>
                  <a:lnTo>
                    <a:pt x="239193" y="108508"/>
                  </a:lnTo>
                  <a:lnTo>
                    <a:pt x="227277" y="141684"/>
                  </a:lnTo>
                  <a:lnTo>
                    <a:pt x="220569" y="177709"/>
                  </a:lnTo>
                  <a:lnTo>
                    <a:pt x="219428" y="199013"/>
                  </a:lnTo>
                  <a:lnTo>
                    <a:pt x="224731" y="218304"/>
                  </a:lnTo>
                  <a:lnTo>
                    <a:pt x="224942" y="218206"/>
                  </a:lnTo>
                  <a:lnTo>
                    <a:pt x="225083" y="217294"/>
                  </a:lnTo>
                  <a:lnTo>
                    <a:pt x="224330" y="216686"/>
                  </a:lnTo>
                  <a:lnTo>
                    <a:pt x="221235" y="216011"/>
                  </a:lnTo>
                  <a:lnTo>
                    <a:pt x="220918" y="215830"/>
                  </a:lnTo>
                  <a:lnTo>
                    <a:pt x="222824" y="215630"/>
                  </a:lnTo>
                  <a:lnTo>
                    <a:pt x="223671" y="213883"/>
                  </a:lnTo>
                  <a:lnTo>
                    <a:pt x="224612" y="207427"/>
                  </a:lnTo>
                  <a:lnTo>
                    <a:pt x="219234" y="170279"/>
                  </a:lnTo>
                  <a:lnTo>
                    <a:pt x="216713" y="148818"/>
                  </a:lnTo>
                  <a:lnTo>
                    <a:pt x="209948" y="111058"/>
                  </a:lnTo>
                  <a:lnTo>
                    <a:pt x="201297" y="79600"/>
                  </a:lnTo>
                  <a:lnTo>
                    <a:pt x="186906" y="45108"/>
                  </a:lnTo>
                  <a:lnTo>
                    <a:pt x="176098" y="27994"/>
                  </a:lnTo>
                  <a:lnTo>
                    <a:pt x="155734" y="9685"/>
                  </a:lnTo>
                  <a:lnTo>
                    <a:pt x="141077" y="1808"/>
                  </a:lnTo>
                  <a:lnTo>
                    <a:pt x="123839" y="0"/>
                  </a:lnTo>
                  <a:lnTo>
                    <a:pt x="104888" y="2865"/>
                  </a:lnTo>
                  <a:lnTo>
                    <a:pt x="75179" y="15693"/>
                  </a:lnTo>
                  <a:lnTo>
                    <a:pt x="45775" y="39343"/>
                  </a:lnTo>
                  <a:lnTo>
                    <a:pt x="14911" y="72776"/>
                  </a:lnTo>
                  <a:lnTo>
                    <a:pt x="2141" y="97273"/>
                  </a:lnTo>
                  <a:lnTo>
                    <a:pt x="0" y="109598"/>
                  </a:lnTo>
                  <a:lnTo>
                    <a:pt x="1871" y="120720"/>
                  </a:lnTo>
                  <a:lnTo>
                    <a:pt x="11730" y="136502"/>
                  </a:lnTo>
                  <a:lnTo>
                    <a:pt x="29420" y="151903"/>
                  </a:lnTo>
                  <a:lnTo>
                    <a:pt x="65084" y="166193"/>
                  </a:lnTo>
                  <a:lnTo>
                    <a:pt x="100639" y="173682"/>
                  </a:lnTo>
                  <a:lnTo>
                    <a:pt x="128444" y="175731"/>
                  </a:lnTo>
                  <a:lnTo>
                    <a:pt x="156517" y="171197"/>
                  </a:lnTo>
                  <a:lnTo>
                    <a:pt x="193859" y="163095"/>
                  </a:lnTo>
                  <a:lnTo>
                    <a:pt x="237381" y="152613"/>
                  </a:lnTo>
                  <a:lnTo>
                    <a:pt x="273169" y="143086"/>
                  </a:lnTo>
                  <a:lnTo>
                    <a:pt x="303800" y="134194"/>
                  </a:lnTo>
                  <a:lnTo>
                    <a:pt x="330995" y="125726"/>
                  </a:lnTo>
                  <a:lnTo>
                    <a:pt x="354205" y="116694"/>
                  </a:lnTo>
                  <a:lnTo>
                    <a:pt x="374758" y="107285"/>
                  </a:lnTo>
                  <a:lnTo>
                    <a:pt x="411141" y="86108"/>
                  </a:lnTo>
                  <a:lnTo>
                    <a:pt x="444245" y="59763"/>
                  </a:lnTo>
                  <a:lnTo>
                    <a:pt x="476824" y="32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572"/>
            <p:cNvSpPr/>
            <p:nvPr>
              <p:custDataLst>
                <p:tags r:id="rId64"/>
              </p:custDataLst>
            </p:nvPr>
          </p:nvSpPr>
          <p:spPr>
            <a:xfrm>
              <a:off x="2948940" y="3316269"/>
              <a:ext cx="205024" cy="434871"/>
            </a:xfrm>
            <a:custGeom>
              <a:avLst/>
              <a:gdLst/>
              <a:ahLst/>
              <a:cxnLst/>
              <a:rect l="0" t="0" r="0" b="0"/>
              <a:pathLst>
                <a:path w="205024" h="434871">
                  <a:moveTo>
                    <a:pt x="0" y="112731"/>
                  </a:moveTo>
                  <a:lnTo>
                    <a:pt x="0" y="112731"/>
                  </a:lnTo>
                  <a:lnTo>
                    <a:pt x="4515" y="139824"/>
                  </a:lnTo>
                  <a:lnTo>
                    <a:pt x="8091" y="161273"/>
                  </a:lnTo>
                  <a:lnTo>
                    <a:pt x="9627" y="182346"/>
                  </a:lnTo>
                  <a:lnTo>
                    <a:pt x="9805" y="203168"/>
                  </a:lnTo>
                  <a:lnTo>
                    <a:pt x="9077" y="223822"/>
                  </a:lnTo>
                  <a:lnTo>
                    <a:pt x="8267" y="260318"/>
                  </a:lnTo>
                  <a:lnTo>
                    <a:pt x="7908" y="293472"/>
                  </a:lnTo>
                  <a:lnTo>
                    <a:pt x="7749" y="325141"/>
                  </a:lnTo>
                  <a:lnTo>
                    <a:pt x="9935" y="353891"/>
                  </a:lnTo>
                  <a:lnTo>
                    <a:pt x="13668" y="389361"/>
                  </a:lnTo>
                  <a:lnTo>
                    <a:pt x="15033" y="425142"/>
                  </a:lnTo>
                  <a:lnTo>
                    <a:pt x="15198" y="434870"/>
                  </a:lnTo>
                  <a:lnTo>
                    <a:pt x="15239" y="403443"/>
                  </a:lnTo>
                  <a:lnTo>
                    <a:pt x="17498" y="367637"/>
                  </a:lnTo>
                  <a:lnTo>
                    <a:pt x="19630" y="338629"/>
                  </a:lnTo>
                  <a:lnTo>
                    <a:pt x="17756" y="305982"/>
                  </a:lnTo>
                  <a:lnTo>
                    <a:pt x="16358" y="269458"/>
                  </a:lnTo>
                  <a:lnTo>
                    <a:pt x="15737" y="231494"/>
                  </a:lnTo>
                  <a:lnTo>
                    <a:pt x="15461" y="194866"/>
                  </a:lnTo>
                  <a:lnTo>
                    <a:pt x="15387" y="175954"/>
                  </a:lnTo>
                  <a:lnTo>
                    <a:pt x="15338" y="156573"/>
                  </a:lnTo>
                  <a:lnTo>
                    <a:pt x="14437" y="118670"/>
                  </a:lnTo>
                  <a:lnTo>
                    <a:pt x="11214" y="84890"/>
                  </a:lnTo>
                  <a:lnTo>
                    <a:pt x="9217" y="57460"/>
                  </a:lnTo>
                  <a:lnTo>
                    <a:pt x="8093" y="25234"/>
                  </a:lnTo>
                  <a:lnTo>
                    <a:pt x="8677" y="10344"/>
                  </a:lnTo>
                  <a:lnTo>
                    <a:pt x="10018" y="6373"/>
                  </a:lnTo>
                  <a:lnTo>
                    <a:pt x="11758" y="3726"/>
                  </a:lnTo>
                  <a:lnTo>
                    <a:pt x="13766" y="1961"/>
                  </a:lnTo>
                  <a:lnTo>
                    <a:pt x="18254" y="0"/>
                  </a:lnTo>
                  <a:lnTo>
                    <a:pt x="20636" y="1170"/>
                  </a:lnTo>
                  <a:lnTo>
                    <a:pt x="41152" y="27871"/>
                  </a:lnTo>
                  <a:lnTo>
                    <a:pt x="57819" y="59553"/>
                  </a:lnTo>
                  <a:lnTo>
                    <a:pt x="70570" y="85710"/>
                  </a:lnTo>
                  <a:lnTo>
                    <a:pt x="84705" y="115115"/>
                  </a:lnTo>
                  <a:lnTo>
                    <a:pt x="99454" y="147939"/>
                  </a:lnTo>
                  <a:lnTo>
                    <a:pt x="112217" y="180026"/>
                  </a:lnTo>
                  <a:lnTo>
                    <a:pt x="124381" y="210373"/>
                  </a:lnTo>
                  <a:lnTo>
                    <a:pt x="138254" y="237972"/>
                  </a:lnTo>
                  <a:lnTo>
                    <a:pt x="152886" y="264349"/>
                  </a:lnTo>
                  <a:lnTo>
                    <a:pt x="173146" y="300741"/>
                  </a:lnTo>
                  <a:lnTo>
                    <a:pt x="182787" y="322444"/>
                  </a:lnTo>
                  <a:lnTo>
                    <a:pt x="189909" y="352856"/>
                  </a:lnTo>
                  <a:lnTo>
                    <a:pt x="204127" y="389798"/>
                  </a:lnTo>
                  <a:lnTo>
                    <a:pt x="205023" y="396174"/>
                  </a:lnTo>
                  <a:lnTo>
                    <a:pt x="203569" y="397367"/>
                  </a:lnTo>
                  <a:lnTo>
                    <a:pt x="200906" y="397315"/>
                  </a:lnTo>
                  <a:lnTo>
                    <a:pt x="197438" y="396433"/>
                  </a:lnTo>
                  <a:lnTo>
                    <a:pt x="161807" y="358963"/>
                  </a:lnTo>
                  <a:lnTo>
                    <a:pt x="129599" y="330374"/>
                  </a:lnTo>
                  <a:lnTo>
                    <a:pt x="106680" y="310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573"/>
            <p:cNvSpPr/>
            <p:nvPr>
              <p:custDataLst>
                <p:tags r:id="rId65"/>
              </p:custDataLst>
            </p:nvPr>
          </p:nvSpPr>
          <p:spPr>
            <a:xfrm>
              <a:off x="2880360" y="3322333"/>
              <a:ext cx="623683" cy="424542"/>
            </a:xfrm>
            <a:custGeom>
              <a:avLst/>
              <a:gdLst/>
              <a:ahLst/>
              <a:cxnLst/>
              <a:rect l="0" t="0" r="0" b="0"/>
              <a:pathLst>
                <a:path w="623683" h="424542">
                  <a:moveTo>
                    <a:pt x="0" y="213347"/>
                  </a:moveTo>
                  <a:lnTo>
                    <a:pt x="0" y="213347"/>
                  </a:lnTo>
                  <a:lnTo>
                    <a:pt x="32362" y="221437"/>
                  </a:lnTo>
                  <a:lnTo>
                    <a:pt x="59539" y="227667"/>
                  </a:lnTo>
                  <a:lnTo>
                    <a:pt x="86575" y="231565"/>
                  </a:lnTo>
                  <a:lnTo>
                    <a:pt x="115524" y="230475"/>
                  </a:lnTo>
                  <a:lnTo>
                    <a:pt x="143066" y="229427"/>
                  </a:lnTo>
                  <a:lnTo>
                    <a:pt x="170265" y="227267"/>
                  </a:lnTo>
                  <a:lnTo>
                    <a:pt x="199286" y="220662"/>
                  </a:lnTo>
                  <a:lnTo>
                    <a:pt x="231376" y="212083"/>
                  </a:lnTo>
                  <a:lnTo>
                    <a:pt x="262854" y="202625"/>
                  </a:lnTo>
                  <a:lnTo>
                    <a:pt x="299615" y="186087"/>
                  </a:lnTo>
                  <a:lnTo>
                    <a:pt x="330263" y="160491"/>
                  </a:lnTo>
                  <a:lnTo>
                    <a:pt x="344621" y="141313"/>
                  </a:lnTo>
                  <a:lnTo>
                    <a:pt x="352132" y="121501"/>
                  </a:lnTo>
                  <a:lnTo>
                    <a:pt x="356359" y="91307"/>
                  </a:lnTo>
                  <a:lnTo>
                    <a:pt x="357613" y="60911"/>
                  </a:lnTo>
                  <a:lnTo>
                    <a:pt x="356212" y="41458"/>
                  </a:lnTo>
                  <a:lnTo>
                    <a:pt x="340942" y="4476"/>
                  </a:lnTo>
                  <a:lnTo>
                    <a:pt x="338208" y="1287"/>
                  </a:lnTo>
                  <a:lnTo>
                    <a:pt x="335538" y="6"/>
                  </a:lnTo>
                  <a:lnTo>
                    <a:pt x="332913" y="0"/>
                  </a:lnTo>
                  <a:lnTo>
                    <a:pt x="331162" y="843"/>
                  </a:lnTo>
                  <a:lnTo>
                    <a:pt x="329994" y="2251"/>
                  </a:lnTo>
                  <a:lnTo>
                    <a:pt x="329216" y="4036"/>
                  </a:lnTo>
                  <a:lnTo>
                    <a:pt x="327967" y="32929"/>
                  </a:lnTo>
                  <a:lnTo>
                    <a:pt x="327797" y="57808"/>
                  </a:lnTo>
                  <a:lnTo>
                    <a:pt x="327721" y="90314"/>
                  </a:lnTo>
                  <a:lnTo>
                    <a:pt x="327687" y="127339"/>
                  </a:lnTo>
                  <a:lnTo>
                    <a:pt x="327678" y="146695"/>
                  </a:lnTo>
                  <a:lnTo>
                    <a:pt x="327672" y="166372"/>
                  </a:lnTo>
                  <a:lnTo>
                    <a:pt x="327666" y="204041"/>
                  </a:lnTo>
                  <a:lnTo>
                    <a:pt x="329356" y="239691"/>
                  </a:lnTo>
                  <a:lnTo>
                    <a:pt x="335751" y="272469"/>
                  </a:lnTo>
                  <a:lnTo>
                    <a:pt x="341981" y="301712"/>
                  </a:lnTo>
                  <a:lnTo>
                    <a:pt x="347571" y="328820"/>
                  </a:lnTo>
                  <a:lnTo>
                    <a:pt x="356325" y="366189"/>
                  </a:lnTo>
                  <a:lnTo>
                    <a:pt x="371767" y="400172"/>
                  </a:lnTo>
                  <a:lnTo>
                    <a:pt x="387020" y="424541"/>
                  </a:lnTo>
                  <a:lnTo>
                    <a:pt x="387554" y="424416"/>
                  </a:lnTo>
                  <a:lnTo>
                    <a:pt x="388146" y="422020"/>
                  </a:lnTo>
                  <a:lnTo>
                    <a:pt x="389373" y="407500"/>
                  </a:lnTo>
                  <a:lnTo>
                    <a:pt x="399214" y="375249"/>
                  </a:lnTo>
                  <a:lnTo>
                    <a:pt x="406529" y="342974"/>
                  </a:lnTo>
                  <a:lnTo>
                    <a:pt x="413795" y="316679"/>
                  </a:lnTo>
                  <a:lnTo>
                    <a:pt x="423515" y="288905"/>
                  </a:lnTo>
                  <a:lnTo>
                    <a:pt x="444115" y="251163"/>
                  </a:lnTo>
                  <a:lnTo>
                    <a:pt x="461827" y="231847"/>
                  </a:lnTo>
                  <a:lnTo>
                    <a:pt x="483246" y="219312"/>
                  </a:lnTo>
                  <a:lnTo>
                    <a:pt x="516846" y="209752"/>
                  </a:lnTo>
                  <a:lnTo>
                    <a:pt x="537896" y="209209"/>
                  </a:lnTo>
                  <a:lnTo>
                    <a:pt x="568787" y="218424"/>
                  </a:lnTo>
                  <a:lnTo>
                    <a:pt x="605050" y="236708"/>
                  </a:lnTo>
                  <a:lnTo>
                    <a:pt x="611647" y="241621"/>
                  </a:lnTo>
                  <a:lnTo>
                    <a:pt x="618976" y="253853"/>
                  </a:lnTo>
                  <a:lnTo>
                    <a:pt x="623682" y="282402"/>
                  </a:lnTo>
                  <a:lnTo>
                    <a:pt x="619810" y="295120"/>
                  </a:lnTo>
                  <a:lnTo>
                    <a:pt x="597931" y="323144"/>
                  </a:lnTo>
                  <a:lnTo>
                    <a:pt x="577920" y="342117"/>
                  </a:lnTo>
                  <a:lnTo>
                    <a:pt x="554211" y="353854"/>
                  </a:lnTo>
                  <a:lnTo>
                    <a:pt x="522821" y="362693"/>
                  </a:lnTo>
                  <a:lnTo>
                    <a:pt x="488601" y="373265"/>
                  </a:lnTo>
                  <a:lnTo>
                    <a:pt x="471156" y="376709"/>
                  </a:lnTo>
                  <a:lnTo>
                    <a:pt x="449291" y="375416"/>
                  </a:lnTo>
                  <a:lnTo>
                    <a:pt x="441767" y="373040"/>
                  </a:lnTo>
                  <a:lnTo>
                    <a:pt x="436751" y="369763"/>
                  </a:lnTo>
                  <a:lnTo>
                    <a:pt x="433407" y="365884"/>
                  </a:lnTo>
                  <a:lnTo>
                    <a:pt x="432872" y="359912"/>
                  </a:lnTo>
                  <a:lnTo>
                    <a:pt x="436792" y="344245"/>
                  </a:lnTo>
                  <a:lnTo>
                    <a:pt x="452564" y="316384"/>
                  </a:lnTo>
                  <a:lnTo>
                    <a:pt x="481415" y="282635"/>
                  </a:lnTo>
                  <a:lnTo>
                    <a:pt x="502920" y="259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574"/>
            <p:cNvSpPr/>
            <p:nvPr>
              <p:custDataLst>
                <p:tags r:id="rId66"/>
              </p:custDataLst>
            </p:nvPr>
          </p:nvSpPr>
          <p:spPr>
            <a:xfrm>
              <a:off x="3695700" y="3223260"/>
              <a:ext cx="106681" cy="421038"/>
            </a:xfrm>
            <a:custGeom>
              <a:avLst/>
              <a:gdLst/>
              <a:ahLst/>
              <a:cxnLst/>
              <a:rect l="0" t="0" r="0" b="0"/>
              <a:pathLst>
                <a:path w="106681" h="421038">
                  <a:moveTo>
                    <a:pt x="0" y="0"/>
                  </a:moveTo>
                  <a:lnTo>
                    <a:pt x="0" y="0"/>
                  </a:lnTo>
                  <a:lnTo>
                    <a:pt x="28316" y="32361"/>
                  </a:lnTo>
                  <a:lnTo>
                    <a:pt x="54016" y="64621"/>
                  </a:lnTo>
                  <a:lnTo>
                    <a:pt x="72354" y="94312"/>
                  </a:lnTo>
                  <a:lnTo>
                    <a:pt x="80423" y="128603"/>
                  </a:lnTo>
                  <a:lnTo>
                    <a:pt x="86858" y="165575"/>
                  </a:lnTo>
                  <a:lnTo>
                    <a:pt x="90082" y="203341"/>
                  </a:lnTo>
                  <a:lnTo>
                    <a:pt x="90836" y="230920"/>
                  </a:lnTo>
                  <a:lnTo>
                    <a:pt x="91172" y="259264"/>
                  </a:lnTo>
                  <a:lnTo>
                    <a:pt x="91321" y="285973"/>
                  </a:lnTo>
                  <a:lnTo>
                    <a:pt x="91404" y="320765"/>
                  </a:lnTo>
                  <a:lnTo>
                    <a:pt x="91429" y="356567"/>
                  </a:lnTo>
                  <a:lnTo>
                    <a:pt x="93693" y="385945"/>
                  </a:lnTo>
                  <a:lnTo>
                    <a:pt x="97521" y="411985"/>
                  </a:lnTo>
                  <a:lnTo>
                    <a:pt x="99727" y="417743"/>
                  </a:lnTo>
                  <a:lnTo>
                    <a:pt x="102045" y="420736"/>
                  </a:lnTo>
                  <a:lnTo>
                    <a:pt x="103590" y="421037"/>
                  </a:lnTo>
                  <a:lnTo>
                    <a:pt x="104620" y="419545"/>
                  </a:lnTo>
                  <a:lnTo>
                    <a:pt x="10668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575"/>
            <p:cNvSpPr/>
            <p:nvPr>
              <p:custDataLst>
                <p:tags r:id="rId67"/>
              </p:custDataLst>
            </p:nvPr>
          </p:nvSpPr>
          <p:spPr>
            <a:xfrm>
              <a:off x="3505200" y="3299460"/>
              <a:ext cx="147135" cy="394230"/>
            </a:xfrm>
            <a:custGeom>
              <a:avLst/>
              <a:gdLst/>
              <a:ahLst/>
              <a:cxnLst/>
              <a:rect l="0" t="0" r="0" b="0"/>
              <a:pathLst>
                <a:path w="147135" h="394230">
                  <a:moveTo>
                    <a:pt x="76200" y="167640"/>
                  </a:moveTo>
                  <a:lnTo>
                    <a:pt x="76200" y="167640"/>
                  </a:lnTo>
                  <a:lnTo>
                    <a:pt x="80245" y="195956"/>
                  </a:lnTo>
                  <a:lnTo>
                    <a:pt x="77716" y="218890"/>
                  </a:lnTo>
                  <a:lnTo>
                    <a:pt x="66771" y="253098"/>
                  </a:lnTo>
                  <a:lnTo>
                    <a:pt x="55062" y="287788"/>
                  </a:lnTo>
                  <a:lnTo>
                    <a:pt x="43520" y="325804"/>
                  </a:lnTo>
                  <a:lnTo>
                    <a:pt x="39705" y="345925"/>
                  </a:lnTo>
                  <a:lnTo>
                    <a:pt x="42621" y="366656"/>
                  </a:lnTo>
                  <a:lnTo>
                    <a:pt x="48847" y="380795"/>
                  </a:lnTo>
                  <a:lnTo>
                    <a:pt x="60099" y="390347"/>
                  </a:lnTo>
                  <a:lnTo>
                    <a:pt x="69326" y="393621"/>
                  </a:lnTo>
                  <a:lnTo>
                    <a:pt x="80765" y="394229"/>
                  </a:lnTo>
                  <a:lnTo>
                    <a:pt x="117305" y="385481"/>
                  </a:lnTo>
                  <a:lnTo>
                    <a:pt x="126360" y="378476"/>
                  </a:lnTo>
                  <a:lnTo>
                    <a:pt x="139071" y="360181"/>
                  </a:lnTo>
                  <a:lnTo>
                    <a:pt x="147134" y="337202"/>
                  </a:lnTo>
                  <a:lnTo>
                    <a:pt x="146794" y="308945"/>
                  </a:lnTo>
                  <a:lnTo>
                    <a:pt x="141331" y="275077"/>
                  </a:lnTo>
                  <a:lnTo>
                    <a:pt x="132241" y="248410"/>
                  </a:lnTo>
                  <a:lnTo>
                    <a:pt x="118887" y="220471"/>
                  </a:lnTo>
                  <a:lnTo>
                    <a:pt x="101663" y="193943"/>
                  </a:lnTo>
                  <a:lnTo>
                    <a:pt x="84977" y="168041"/>
                  </a:lnTo>
                  <a:lnTo>
                    <a:pt x="59045" y="131917"/>
                  </a:lnTo>
                  <a:lnTo>
                    <a:pt x="34428" y="97507"/>
                  </a:lnTo>
                  <a:lnTo>
                    <a:pt x="16410" y="62758"/>
                  </a:lnTo>
                  <a:lnTo>
                    <a:pt x="7293" y="41439"/>
                  </a:lnTo>
                  <a:lnTo>
                    <a:pt x="640" y="40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576"/>
            <p:cNvSpPr/>
            <p:nvPr>
              <p:custDataLst>
                <p:tags r:id="rId68"/>
              </p:custDataLst>
            </p:nvPr>
          </p:nvSpPr>
          <p:spPr>
            <a:xfrm>
              <a:off x="3909060" y="3451860"/>
              <a:ext cx="76201" cy="194965"/>
            </a:xfrm>
            <a:custGeom>
              <a:avLst/>
              <a:gdLst/>
              <a:ahLst/>
              <a:cxnLst/>
              <a:rect l="0" t="0" r="0" b="0"/>
              <a:pathLst>
                <a:path w="76201" h="194965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23727" y="68667"/>
                  </a:lnTo>
                  <a:lnTo>
                    <a:pt x="28479" y="100873"/>
                  </a:lnTo>
                  <a:lnTo>
                    <a:pt x="36168" y="136013"/>
                  </a:lnTo>
                  <a:lnTo>
                    <a:pt x="44294" y="171064"/>
                  </a:lnTo>
                  <a:lnTo>
                    <a:pt x="49343" y="187469"/>
                  </a:lnTo>
                  <a:lnTo>
                    <a:pt x="53821" y="193386"/>
                  </a:lnTo>
                  <a:lnTo>
                    <a:pt x="56201" y="194964"/>
                  </a:lnTo>
                  <a:lnTo>
                    <a:pt x="57787" y="194322"/>
                  </a:lnTo>
                  <a:lnTo>
                    <a:pt x="58845" y="192202"/>
                  </a:lnTo>
                  <a:lnTo>
                    <a:pt x="66765" y="158927"/>
                  </a:lnTo>
                  <a:lnTo>
                    <a:pt x="74790" y="121013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577"/>
            <p:cNvSpPr/>
            <p:nvPr>
              <p:custDataLst>
                <p:tags r:id="rId69"/>
              </p:custDataLst>
            </p:nvPr>
          </p:nvSpPr>
          <p:spPr>
            <a:xfrm>
              <a:off x="4084320" y="3208020"/>
              <a:ext cx="67607" cy="424604"/>
            </a:xfrm>
            <a:custGeom>
              <a:avLst/>
              <a:gdLst/>
              <a:ahLst/>
              <a:cxnLst/>
              <a:rect l="0" t="0" r="0" b="0"/>
              <a:pathLst>
                <a:path w="67607" h="424604">
                  <a:moveTo>
                    <a:pt x="0" y="0"/>
                  </a:moveTo>
                  <a:lnTo>
                    <a:pt x="0" y="0"/>
                  </a:lnTo>
                  <a:lnTo>
                    <a:pt x="20226" y="32361"/>
                  </a:lnTo>
                  <a:lnTo>
                    <a:pt x="32414" y="61796"/>
                  </a:lnTo>
                  <a:lnTo>
                    <a:pt x="41499" y="92658"/>
                  </a:lnTo>
                  <a:lnTo>
                    <a:pt x="51183" y="126130"/>
                  </a:lnTo>
                  <a:lnTo>
                    <a:pt x="56615" y="163020"/>
                  </a:lnTo>
                  <a:lnTo>
                    <a:pt x="58063" y="182340"/>
                  </a:lnTo>
                  <a:lnTo>
                    <a:pt x="59672" y="219611"/>
                  </a:lnTo>
                  <a:lnTo>
                    <a:pt x="60387" y="254238"/>
                  </a:lnTo>
                  <a:lnTo>
                    <a:pt x="60705" y="283739"/>
                  </a:lnTo>
                  <a:lnTo>
                    <a:pt x="63105" y="313219"/>
                  </a:lnTo>
                  <a:lnTo>
                    <a:pt x="66147" y="340715"/>
                  </a:lnTo>
                  <a:lnTo>
                    <a:pt x="67012" y="370475"/>
                  </a:lnTo>
                  <a:lnTo>
                    <a:pt x="61925" y="407052"/>
                  </a:lnTo>
                  <a:lnTo>
                    <a:pt x="63646" y="416003"/>
                  </a:lnTo>
                  <a:lnTo>
                    <a:pt x="67606" y="424603"/>
                  </a:lnTo>
                  <a:lnTo>
                    <a:pt x="54679" y="387588"/>
                  </a:lnTo>
                  <a:lnTo>
                    <a:pt x="40618" y="349621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578"/>
            <p:cNvSpPr/>
            <p:nvPr>
              <p:custDataLst>
                <p:tags r:id="rId70"/>
              </p:custDataLst>
            </p:nvPr>
          </p:nvSpPr>
          <p:spPr>
            <a:xfrm>
              <a:off x="3962400" y="3383280"/>
              <a:ext cx="304539" cy="185200"/>
            </a:xfrm>
            <a:custGeom>
              <a:avLst/>
              <a:gdLst/>
              <a:ahLst/>
              <a:cxnLst/>
              <a:rect l="0" t="0" r="0" b="0"/>
              <a:pathLst>
                <a:path w="304539" h="185200">
                  <a:moveTo>
                    <a:pt x="0" y="0"/>
                  </a:moveTo>
                  <a:lnTo>
                    <a:pt x="0" y="0"/>
                  </a:lnTo>
                  <a:lnTo>
                    <a:pt x="33867" y="4516"/>
                  </a:lnTo>
                  <a:lnTo>
                    <a:pt x="60678" y="8090"/>
                  </a:lnTo>
                  <a:lnTo>
                    <a:pt x="81939" y="13013"/>
                  </a:lnTo>
                  <a:lnTo>
                    <a:pt x="114593" y="25257"/>
                  </a:lnTo>
                  <a:lnTo>
                    <a:pt x="152016" y="46430"/>
                  </a:lnTo>
                  <a:lnTo>
                    <a:pt x="188599" y="72835"/>
                  </a:lnTo>
                  <a:lnTo>
                    <a:pt x="218159" y="102108"/>
                  </a:lnTo>
                  <a:lnTo>
                    <a:pt x="247049" y="132231"/>
                  </a:lnTo>
                  <a:lnTo>
                    <a:pt x="274659" y="166322"/>
                  </a:lnTo>
                  <a:lnTo>
                    <a:pt x="289661" y="180232"/>
                  </a:lnTo>
                  <a:lnTo>
                    <a:pt x="298072" y="185090"/>
                  </a:lnTo>
                  <a:lnTo>
                    <a:pt x="300315" y="185199"/>
                  </a:lnTo>
                  <a:lnTo>
                    <a:pt x="301809" y="184426"/>
                  </a:lnTo>
                  <a:lnTo>
                    <a:pt x="303471" y="179052"/>
                  </a:lnTo>
                  <a:lnTo>
                    <a:pt x="304538" y="153714"/>
                  </a:lnTo>
                  <a:lnTo>
                    <a:pt x="296632" y="117794"/>
                  </a:lnTo>
                  <a:lnTo>
                    <a:pt x="28956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579"/>
            <p:cNvSpPr/>
            <p:nvPr>
              <p:custDataLst>
                <p:tags r:id="rId71"/>
              </p:custDataLst>
            </p:nvPr>
          </p:nvSpPr>
          <p:spPr>
            <a:xfrm>
              <a:off x="4206240" y="3276600"/>
              <a:ext cx="53341" cy="15241"/>
            </a:xfrm>
            <a:custGeom>
              <a:avLst/>
              <a:gdLst/>
              <a:ahLst/>
              <a:cxnLst/>
              <a:rect l="0" t="0" r="0" b="0"/>
              <a:pathLst>
                <a:path w="53341" h="15241">
                  <a:moveTo>
                    <a:pt x="0" y="15240"/>
                  </a:moveTo>
                  <a:lnTo>
                    <a:pt x="0" y="15240"/>
                  </a:lnTo>
                  <a:lnTo>
                    <a:pt x="36657" y="4767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580"/>
            <p:cNvSpPr/>
            <p:nvPr>
              <p:custDataLst>
                <p:tags r:id="rId72"/>
              </p:custDataLst>
            </p:nvPr>
          </p:nvSpPr>
          <p:spPr>
            <a:xfrm>
              <a:off x="4319144" y="3291840"/>
              <a:ext cx="160241" cy="271543"/>
            </a:xfrm>
            <a:custGeom>
              <a:avLst/>
              <a:gdLst/>
              <a:ahLst/>
              <a:cxnLst/>
              <a:rect l="0" t="0" r="0" b="0"/>
              <a:pathLst>
                <a:path w="160241" h="271543">
                  <a:moveTo>
                    <a:pt x="47115" y="99060"/>
                  </a:moveTo>
                  <a:lnTo>
                    <a:pt x="47115" y="99060"/>
                  </a:lnTo>
                  <a:lnTo>
                    <a:pt x="43072" y="131421"/>
                  </a:lnTo>
                  <a:lnTo>
                    <a:pt x="36510" y="163682"/>
                  </a:lnTo>
                  <a:lnTo>
                    <a:pt x="33249" y="189327"/>
                  </a:lnTo>
                  <a:lnTo>
                    <a:pt x="36328" y="208968"/>
                  </a:lnTo>
                  <a:lnTo>
                    <a:pt x="59429" y="245781"/>
                  </a:lnTo>
                  <a:lnTo>
                    <a:pt x="75983" y="264543"/>
                  </a:lnTo>
                  <a:lnTo>
                    <a:pt x="90143" y="269975"/>
                  </a:lnTo>
                  <a:lnTo>
                    <a:pt x="106879" y="271542"/>
                  </a:lnTo>
                  <a:lnTo>
                    <a:pt x="136062" y="265649"/>
                  </a:lnTo>
                  <a:lnTo>
                    <a:pt x="147608" y="260306"/>
                  </a:lnTo>
                  <a:lnTo>
                    <a:pt x="158383" y="252287"/>
                  </a:lnTo>
                  <a:lnTo>
                    <a:pt x="160240" y="236772"/>
                  </a:lnTo>
                  <a:lnTo>
                    <a:pt x="159786" y="213727"/>
                  </a:lnTo>
                  <a:lnTo>
                    <a:pt x="157789" y="185665"/>
                  </a:lnTo>
                  <a:lnTo>
                    <a:pt x="153918" y="163570"/>
                  </a:lnTo>
                  <a:lnTo>
                    <a:pt x="142843" y="129989"/>
                  </a:lnTo>
                  <a:lnTo>
                    <a:pt x="118283" y="96088"/>
                  </a:lnTo>
                  <a:lnTo>
                    <a:pt x="85513" y="74002"/>
                  </a:lnTo>
                  <a:lnTo>
                    <a:pt x="48991" y="56734"/>
                  </a:lnTo>
                  <a:lnTo>
                    <a:pt x="12585" y="41812"/>
                  </a:lnTo>
                  <a:lnTo>
                    <a:pt x="2700" y="36081"/>
                  </a:lnTo>
                  <a:lnTo>
                    <a:pt x="572" y="33367"/>
                  </a:lnTo>
                  <a:lnTo>
                    <a:pt x="0" y="30711"/>
                  </a:lnTo>
                  <a:lnTo>
                    <a:pt x="465" y="28094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581"/>
            <p:cNvSpPr/>
            <p:nvPr>
              <p:custDataLst>
                <p:tags r:id="rId73"/>
              </p:custDataLst>
            </p:nvPr>
          </p:nvSpPr>
          <p:spPr>
            <a:xfrm>
              <a:off x="4511041" y="3351637"/>
              <a:ext cx="250198" cy="171804"/>
            </a:xfrm>
            <a:custGeom>
              <a:avLst/>
              <a:gdLst/>
              <a:ahLst/>
              <a:cxnLst/>
              <a:rect l="0" t="0" r="0" b="0"/>
              <a:pathLst>
                <a:path w="250198" h="171804">
                  <a:moveTo>
                    <a:pt x="0" y="62123"/>
                  </a:moveTo>
                  <a:lnTo>
                    <a:pt x="0" y="62123"/>
                  </a:lnTo>
                  <a:lnTo>
                    <a:pt x="36848" y="92411"/>
                  </a:lnTo>
                  <a:lnTo>
                    <a:pt x="38959" y="96709"/>
                  </a:lnTo>
                  <a:lnTo>
                    <a:pt x="38123" y="133129"/>
                  </a:lnTo>
                  <a:lnTo>
                    <a:pt x="37269" y="134860"/>
                  </a:lnTo>
                  <a:lnTo>
                    <a:pt x="35852" y="136015"/>
                  </a:lnTo>
                  <a:lnTo>
                    <a:pt x="31541" y="137867"/>
                  </a:lnTo>
                  <a:lnTo>
                    <a:pt x="22704" y="134143"/>
                  </a:lnTo>
                  <a:lnTo>
                    <a:pt x="20216" y="132150"/>
                  </a:lnTo>
                  <a:lnTo>
                    <a:pt x="17450" y="127677"/>
                  </a:lnTo>
                  <a:lnTo>
                    <a:pt x="15894" y="116354"/>
                  </a:lnTo>
                  <a:lnTo>
                    <a:pt x="23524" y="98229"/>
                  </a:lnTo>
                  <a:lnTo>
                    <a:pt x="41272" y="68503"/>
                  </a:lnTo>
                  <a:lnTo>
                    <a:pt x="65599" y="30896"/>
                  </a:lnTo>
                  <a:lnTo>
                    <a:pt x="83341" y="13531"/>
                  </a:lnTo>
                  <a:lnTo>
                    <a:pt x="102516" y="2991"/>
                  </a:lnTo>
                  <a:lnTo>
                    <a:pt x="122326" y="0"/>
                  </a:lnTo>
                  <a:lnTo>
                    <a:pt x="152520" y="3076"/>
                  </a:lnTo>
                  <a:lnTo>
                    <a:pt x="180657" y="11608"/>
                  </a:lnTo>
                  <a:lnTo>
                    <a:pt x="205080" y="27118"/>
                  </a:lnTo>
                  <a:lnTo>
                    <a:pt x="218993" y="41485"/>
                  </a:lnTo>
                  <a:lnTo>
                    <a:pt x="237082" y="76046"/>
                  </a:lnTo>
                  <a:lnTo>
                    <a:pt x="245069" y="92018"/>
                  </a:lnTo>
                  <a:lnTo>
                    <a:pt x="250197" y="122967"/>
                  </a:lnTo>
                  <a:lnTo>
                    <a:pt x="250051" y="137425"/>
                  </a:lnTo>
                  <a:lnTo>
                    <a:pt x="243649" y="164958"/>
                  </a:lnTo>
                  <a:lnTo>
                    <a:pt x="240086" y="170763"/>
                  </a:lnTo>
                  <a:lnTo>
                    <a:pt x="237951" y="171803"/>
                  </a:lnTo>
                  <a:lnTo>
                    <a:pt x="235680" y="171650"/>
                  </a:lnTo>
                  <a:lnTo>
                    <a:pt x="233319" y="170701"/>
                  </a:lnTo>
                  <a:lnTo>
                    <a:pt x="221907" y="157230"/>
                  </a:lnTo>
                  <a:lnTo>
                    <a:pt x="219416" y="141928"/>
                  </a:lnTo>
                  <a:lnTo>
                    <a:pt x="222774" y="112016"/>
                  </a:lnTo>
                  <a:lnTo>
                    <a:pt x="228600" y="7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582"/>
            <p:cNvSpPr/>
            <p:nvPr>
              <p:custDataLst>
                <p:tags r:id="rId74"/>
              </p:custDataLst>
            </p:nvPr>
          </p:nvSpPr>
          <p:spPr>
            <a:xfrm>
              <a:off x="4831080" y="3322320"/>
              <a:ext cx="82134" cy="191109"/>
            </a:xfrm>
            <a:custGeom>
              <a:avLst/>
              <a:gdLst/>
              <a:ahLst/>
              <a:cxnLst/>
              <a:rect l="0" t="0" r="0" b="0"/>
              <a:pathLst>
                <a:path w="82134" h="191109">
                  <a:moveTo>
                    <a:pt x="0" y="0"/>
                  </a:moveTo>
                  <a:lnTo>
                    <a:pt x="0" y="0"/>
                  </a:lnTo>
                  <a:lnTo>
                    <a:pt x="18062" y="27093"/>
                  </a:lnTo>
                  <a:lnTo>
                    <a:pt x="32362" y="48542"/>
                  </a:lnTo>
                  <a:lnTo>
                    <a:pt x="50507" y="81405"/>
                  </a:lnTo>
                  <a:lnTo>
                    <a:pt x="65483" y="116689"/>
                  </a:lnTo>
                  <a:lnTo>
                    <a:pt x="78128" y="151367"/>
                  </a:lnTo>
                  <a:lnTo>
                    <a:pt x="82133" y="170909"/>
                  </a:lnTo>
                  <a:lnTo>
                    <a:pt x="80812" y="182075"/>
                  </a:lnTo>
                  <a:lnTo>
                    <a:pt x="79275" y="187424"/>
                  </a:lnTo>
                  <a:lnTo>
                    <a:pt x="76556" y="190142"/>
                  </a:lnTo>
                  <a:lnTo>
                    <a:pt x="73051" y="191108"/>
                  </a:lnTo>
                  <a:lnTo>
                    <a:pt x="69021" y="190905"/>
                  </a:lnTo>
                  <a:lnTo>
                    <a:pt x="60027" y="183907"/>
                  </a:lnTo>
                  <a:lnTo>
                    <a:pt x="55259" y="178485"/>
                  </a:lnTo>
                  <a:lnTo>
                    <a:pt x="44500" y="150627"/>
                  </a:lnTo>
                  <a:lnTo>
                    <a:pt x="28892" y="112758"/>
                  </a:lnTo>
                  <a:lnTo>
                    <a:pt x="22861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583"/>
            <p:cNvSpPr/>
            <p:nvPr>
              <p:custDataLst>
                <p:tags r:id="rId75"/>
              </p:custDataLst>
            </p:nvPr>
          </p:nvSpPr>
          <p:spPr>
            <a:xfrm>
              <a:off x="4800600" y="3193127"/>
              <a:ext cx="349761" cy="262294"/>
            </a:xfrm>
            <a:custGeom>
              <a:avLst/>
              <a:gdLst/>
              <a:ahLst/>
              <a:cxnLst/>
              <a:rect l="0" t="0" r="0" b="0"/>
              <a:pathLst>
                <a:path w="349761" h="262294">
                  <a:moveTo>
                    <a:pt x="0" y="37753"/>
                  </a:moveTo>
                  <a:lnTo>
                    <a:pt x="0" y="37753"/>
                  </a:lnTo>
                  <a:lnTo>
                    <a:pt x="35654" y="16806"/>
                  </a:lnTo>
                  <a:lnTo>
                    <a:pt x="71901" y="10098"/>
                  </a:lnTo>
                  <a:lnTo>
                    <a:pt x="109452" y="7263"/>
                  </a:lnTo>
                  <a:lnTo>
                    <a:pt x="143155" y="2284"/>
                  </a:lnTo>
                  <a:lnTo>
                    <a:pt x="157799" y="0"/>
                  </a:lnTo>
                  <a:lnTo>
                    <a:pt x="195768" y="24026"/>
                  </a:lnTo>
                  <a:lnTo>
                    <a:pt x="205865" y="34529"/>
                  </a:lnTo>
                  <a:lnTo>
                    <a:pt x="211751" y="44917"/>
                  </a:lnTo>
                  <a:lnTo>
                    <a:pt x="219157" y="77832"/>
                  </a:lnTo>
                  <a:lnTo>
                    <a:pt x="218918" y="82253"/>
                  </a:lnTo>
                  <a:lnTo>
                    <a:pt x="217912" y="85199"/>
                  </a:lnTo>
                  <a:lnTo>
                    <a:pt x="216395" y="87164"/>
                  </a:lnTo>
                  <a:lnTo>
                    <a:pt x="212451" y="89347"/>
                  </a:lnTo>
                  <a:lnTo>
                    <a:pt x="198975" y="90748"/>
                  </a:lnTo>
                  <a:lnTo>
                    <a:pt x="180876" y="90991"/>
                  </a:lnTo>
                  <a:lnTo>
                    <a:pt x="169007" y="95563"/>
                  </a:lnTo>
                  <a:lnTo>
                    <a:pt x="155062" y="103142"/>
                  </a:lnTo>
                  <a:lnTo>
                    <a:pt x="148504" y="105761"/>
                  </a:lnTo>
                  <a:lnTo>
                    <a:pt x="142765" y="109748"/>
                  </a:lnTo>
                  <a:lnTo>
                    <a:pt x="139652" y="114342"/>
                  </a:lnTo>
                  <a:lnTo>
                    <a:pt x="138821" y="116752"/>
                  </a:lnTo>
                  <a:lnTo>
                    <a:pt x="139960" y="119206"/>
                  </a:lnTo>
                  <a:lnTo>
                    <a:pt x="145742" y="124190"/>
                  </a:lnTo>
                  <a:lnTo>
                    <a:pt x="175418" y="139525"/>
                  </a:lnTo>
                  <a:lnTo>
                    <a:pt x="204845" y="149658"/>
                  </a:lnTo>
                  <a:lnTo>
                    <a:pt x="240000" y="163008"/>
                  </a:lnTo>
                  <a:lnTo>
                    <a:pt x="276381" y="177689"/>
                  </a:lnTo>
                  <a:lnTo>
                    <a:pt x="308139" y="192763"/>
                  </a:lnTo>
                  <a:lnTo>
                    <a:pt x="332318" y="207953"/>
                  </a:lnTo>
                  <a:lnTo>
                    <a:pt x="341866" y="218102"/>
                  </a:lnTo>
                  <a:lnTo>
                    <a:pt x="346673" y="228257"/>
                  </a:lnTo>
                  <a:lnTo>
                    <a:pt x="349760" y="244529"/>
                  </a:lnTo>
                  <a:lnTo>
                    <a:pt x="347924" y="250445"/>
                  </a:lnTo>
                  <a:lnTo>
                    <a:pt x="346250" y="253207"/>
                  </a:lnTo>
                  <a:lnTo>
                    <a:pt x="342593" y="255049"/>
                  </a:lnTo>
                  <a:lnTo>
                    <a:pt x="311376" y="262293"/>
                  </a:lnTo>
                  <a:lnTo>
                    <a:pt x="281161" y="261105"/>
                  </a:lnTo>
                  <a:lnTo>
                    <a:pt x="255347" y="257529"/>
                  </a:lnTo>
                  <a:lnTo>
                    <a:pt x="221653" y="252380"/>
                  </a:lnTo>
                  <a:lnTo>
                    <a:pt x="214656" y="234178"/>
                  </a:lnTo>
                  <a:lnTo>
                    <a:pt x="205756" y="204263"/>
                  </a:lnTo>
                  <a:lnTo>
                    <a:pt x="195591" y="166540"/>
                  </a:lnTo>
                  <a:lnTo>
                    <a:pt x="188814" y="141391"/>
                  </a:lnTo>
                  <a:lnTo>
                    <a:pt x="179276" y="105996"/>
                  </a:lnTo>
                  <a:lnTo>
                    <a:pt x="175259" y="91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303"/>
          <p:cNvGrpSpPr/>
          <p:nvPr/>
        </p:nvGrpSpPr>
        <p:grpSpPr>
          <a:xfrm>
            <a:off x="5120641" y="2331720"/>
            <a:ext cx="3512820" cy="636780"/>
            <a:chOff x="5120641" y="2331720"/>
            <a:chExt cx="3512820" cy="636780"/>
          </a:xfrm>
        </p:grpSpPr>
        <p:sp>
          <p:nvSpPr>
            <p:cNvPr id="613" name="SMARTInkShape-1584"/>
            <p:cNvSpPr/>
            <p:nvPr>
              <p:custDataLst>
                <p:tags r:id="rId49"/>
              </p:custDataLst>
            </p:nvPr>
          </p:nvSpPr>
          <p:spPr>
            <a:xfrm>
              <a:off x="5547988" y="2628900"/>
              <a:ext cx="187398" cy="302346"/>
            </a:xfrm>
            <a:custGeom>
              <a:avLst/>
              <a:gdLst/>
              <a:ahLst/>
              <a:cxnLst/>
              <a:rect l="0" t="0" r="0" b="0"/>
              <a:pathLst>
                <a:path w="187398" h="302346">
                  <a:moveTo>
                    <a:pt x="14612" y="106680"/>
                  </a:moveTo>
                  <a:lnTo>
                    <a:pt x="14612" y="106680"/>
                  </a:lnTo>
                  <a:lnTo>
                    <a:pt x="6521" y="134996"/>
                  </a:lnTo>
                  <a:lnTo>
                    <a:pt x="1491" y="172831"/>
                  </a:lnTo>
                  <a:lnTo>
                    <a:pt x="0" y="206808"/>
                  </a:lnTo>
                  <a:lnTo>
                    <a:pt x="3603" y="234279"/>
                  </a:lnTo>
                  <a:lnTo>
                    <a:pt x="18490" y="266316"/>
                  </a:lnTo>
                  <a:lnTo>
                    <a:pt x="27906" y="281770"/>
                  </a:lnTo>
                  <a:lnTo>
                    <a:pt x="42252" y="292589"/>
                  </a:lnTo>
                  <a:lnTo>
                    <a:pt x="60763" y="299373"/>
                  </a:lnTo>
                  <a:lnTo>
                    <a:pt x="94139" y="302345"/>
                  </a:lnTo>
                  <a:lnTo>
                    <a:pt x="115433" y="300040"/>
                  </a:lnTo>
                  <a:lnTo>
                    <a:pt x="133927" y="291678"/>
                  </a:lnTo>
                  <a:lnTo>
                    <a:pt x="166497" y="265613"/>
                  </a:lnTo>
                  <a:lnTo>
                    <a:pt x="177509" y="248719"/>
                  </a:lnTo>
                  <a:lnTo>
                    <a:pt x="184377" y="229075"/>
                  </a:lnTo>
                  <a:lnTo>
                    <a:pt x="187397" y="194215"/>
                  </a:lnTo>
                  <a:lnTo>
                    <a:pt x="182459" y="157076"/>
                  </a:lnTo>
                  <a:lnTo>
                    <a:pt x="168955" y="119260"/>
                  </a:lnTo>
                  <a:lnTo>
                    <a:pt x="144258" y="82938"/>
                  </a:lnTo>
                  <a:lnTo>
                    <a:pt x="114643" y="55336"/>
                  </a:lnTo>
                  <a:lnTo>
                    <a:pt x="80281" y="32765"/>
                  </a:lnTo>
                  <a:lnTo>
                    <a:pt x="42415" y="16695"/>
                  </a:lnTo>
                  <a:lnTo>
                    <a:pt x="22174" y="5367"/>
                  </a:lnTo>
                  <a:lnTo>
                    <a:pt x="20500" y="3578"/>
                  </a:lnTo>
                  <a:lnTo>
                    <a:pt x="20231" y="2386"/>
                  </a:lnTo>
                  <a:lnTo>
                    <a:pt x="222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585"/>
            <p:cNvSpPr/>
            <p:nvPr>
              <p:custDataLst>
                <p:tags r:id="rId50"/>
              </p:custDataLst>
            </p:nvPr>
          </p:nvSpPr>
          <p:spPr>
            <a:xfrm>
              <a:off x="5730241" y="2720340"/>
              <a:ext cx="464819" cy="226596"/>
            </a:xfrm>
            <a:custGeom>
              <a:avLst/>
              <a:gdLst/>
              <a:ahLst/>
              <a:cxnLst/>
              <a:rect l="0" t="0" r="0" b="0"/>
              <a:pathLst>
                <a:path w="464819" h="226596">
                  <a:moveTo>
                    <a:pt x="0" y="0"/>
                  </a:moveTo>
                  <a:lnTo>
                    <a:pt x="0" y="0"/>
                  </a:lnTo>
                  <a:lnTo>
                    <a:pt x="20225" y="28316"/>
                  </a:lnTo>
                  <a:lnTo>
                    <a:pt x="36848" y="58061"/>
                  </a:lnTo>
                  <a:lnTo>
                    <a:pt x="44813" y="90867"/>
                  </a:lnTo>
                  <a:lnTo>
                    <a:pt x="49590" y="113283"/>
                  </a:lnTo>
                  <a:lnTo>
                    <a:pt x="45919" y="146735"/>
                  </a:lnTo>
                  <a:lnTo>
                    <a:pt x="45006" y="148624"/>
                  </a:lnTo>
                  <a:lnTo>
                    <a:pt x="43550" y="149882"/>
                  </a:lnTo>
                  <a:lnTo>
                    <a:pt x="41733" y="150721"/>
                  </a:lnTo>
                  <a:lnTo>
                    <a:pt x="39675" y="148741"/>
                  </a:lnTo>
                  <a:lnTo>
                    <a:pt x="35131" y="139767"/>
                  </a:lnTo>
                  <a:lnTo>
                    <a:pt x="31857" y="116390"/>
                  </a:lnTo>
                  <a:lnTo>
                    <a:pt x="34932" y="88014"/>
                  </a:lnTo>
                  <a:lnTo>
                    <a:pt x="45250" y="58157"/>
                  </a:lnTo>
                  <a:lnTo>
                    <a:pt x="63079" y="31908"/>
                  </a:lnTo>
                  <a:lnTo>
                    <a:pt x="88492" y="12088"/>
                  </a:lnTo>
                  <a:lnTo>
                    <a:pt x="105369" y="7630"/>
                  </a:lnTo>
                  <a:lnTo>
                    <a:pt x="129151" y="9881"/>
                  </a:lnTo>
                  <a:lnTo>
                    <a:pt x="136900" y="11667"/>
                  </a:lnTo>
                  <a:lnTo>
                    <a:pt x="159942" y="26317"/>
                  </a:lnTo>
                  <a:lnTo>
                    <a:pt x="170709" y="44152"/>
                  </a:lnTo>
                  <a:lnTo>
                    <a:pt x="183789" y="75736"/>
                  </a:lnTo>
                  <a:lnTo>
                    <a:pt x="196131" y="106542"/>
                  </a:lnTo>
                  <a:lnTo>
                    <a:pt x="202893" y="137119"/>
                  </a:lnTo>
                  <a:lnTo>
                    <a:pt x="203626" y="155769"/>
                  </a:lnTo>
                  <a:lnTo>
                    <a:pt x="199280" y="174941"/>
                  </a:lnTo>
                  <a:lnTo>
                    <a:pt x="190534" y="194259"/>
                  </a:lnTo>
                  <a:lnTo>
                    <a:pt x="188829" y="195546"/>
                  </a:lnTo>
                  <a:lnTo>
                    <a:pt x="184054" y="197612"/>
                  </a:lnTo>
                  <a:lnTo>
                    <a:pt x="183663" y="196935"/>
                  </a:lnTo>
                  <a:lnTo>
                    <a:pt x="182910" y="165544"/>
                  </a:lnTo>
                  <a:lnTo>
                    <a:pt x="182885" y="129816"/>
                  </a:lnTo>
                  <a:lnTo>
                    <a:pt x="183727" y="95096"/>
                  </a:lnTo>
                  <a:lnTo>
                    <a:pt x="188962" y="59691"/>
                  </a:lnTo>
                  <a:lnTo>
                    <a:pt x="198317" y="28630"/>
                  </a:lnTo>
                  <a:lnTo>
                    <a:pt x="202440" y="22038"/>
                  </a:lnTo>
                  <a:lnTo>
                    <a:pt x="203540" y="21465"/>
                  </a:lnTo>
                  <a:lnTo>
                    <a:pt x="204272" y="21930"/>
                  </a:lnTo>
                  <a:lnTo>
                    <a:pt x="209350" y="30675"/>
                  </a:lnTo>
                  <a:lnTo>
                    <a:pt x="215089" y="66505"/>
                  </a:lnTo>
                  <a:lnTo>
                    <a:pt x="221492" y="100703"/>
                  </a:lnTo>
                  <a:lnTo>
                    <a:pt x="228751" y="135389"/>
                  </a:lnTo>
                  <a:lnTo>
                    <a:pt x="234744" y="173405"/>
                  </a:lnTo>
                  <a:lnTo>
                    <a:pt x="240079" y="187418"/>
                  </a:lnTo>
                  <a:lnTo>
                    <a:pt x="257302" y="210211"/>
                  </a:lnTo>
                  <a:lnTo>
                    <a:pt x="272005" y="221834"/>
                  </a:lnTo>
                  <a:lnTo>
                    <a:pt x="282039" y="225593"/>
                  </a:lnTo>
                  <a:lnTo>
                    <a:pt x="287086" y="226595"/>
                  </a:lnTo>
                  <a:lnTo>
                    <a:pt x="297209" y="225452"/>
                  </a:lnTo>
                  <a:lnTo>
                    <a:pt x="314685" y="217789"/>
                  </a:lnTo>
                  <a:lnTo>
                    <a:pt x="347392" y="195985"/>
                  </a:lnTo>
                  <a:lnTo>
                    <a:pt x="368408" y="170582"/>
                  </a:lnTo>
                  <a:lnTo>
                    <a:pt x="385359" y="137562"/>
                  </a:lnTo>
                  <a:lnTo>
                    <a:pt x="393661" y="99803"/>
                  </a:lnTo>
                  <a:lnTo>
                    <a:pt x="397061" y="76695"/>
                  </a:lnTo>
                  <a:lnTo>
                    <a:pt x="398580" y="44246"/>
                  </a:lnTo>
                  <a:lnTo>
                    <a:pt x="396433" y="23899"/>
                  </a:lnTo>
                  <a:lnTo>
                    <a:pt x="392655" y="14855"/>
                  </a:lnTo>
                  <a:lnTo>
                    <a:pt x="389617" y="12443"/>
                  </a:lnTo>
                  <a:lnTo>
                    <a:pt x="381725" y="9764"/>
                  </a:lnTo>
                  <a:lnTo>
                    <a:pt x="372573" y="10831"/>
                  </a:lnTo>
                  <a:lnTo>
                    <a:pt x="367762" y="12300"/>
                  </a:lnTo>
                  <a:lnTo>
                    <a:pt x="348853" y="26505"/>
                  </a:lnTo>
                  <a:lnTo>
                    <a:pt x="325794" y="59297"/>
                  </a:lnTo>
                  <a:lnTo>
                    <a:pt x="311772" y="84174"/>
                  </a:lnTo>
                  <a:lnTo>
                    <a:pt x="307899" y="102886"/>
                  </a:lnTo>
                  <a:lnTo>
                    <a:pt x="308434" y="117976"/>
                  </a:lnTo>
                  <a:lnTo>
                    <a:pt x="315677" y="145506"/>
                  </a:lnTo>
                  <a:lnTo>
                    <a:pt x="336162" y="162601"/>
                  </a:lnTo>
                  <a:lnTo>
                    <a:pt x="364458" y="177253"/>
                  </a:lnTo>
                  <a:lnTo>
                    <a:pt x="388324" y="180944"/>
                  </a:lnTo>
                  <a:lnTo>
                    <a:pt x="410219" y="175246"/>
                  </a:lnTo>
                  <a:lnTo>
                    <a:pt x="430392" y="163400"/>
                  </a:lnTo>
                  <a:lnTo>
                    <a:pt x="464818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586"/>
            <p:cNvSpPr/>
            <p:nvPr>
              <p:custDataLst>
                <p:tags r:id="rId51"/>
              </p:custDataLst>
            </p:nvPr>
          </p:nvSpPr>
          <p:spPr>
            <a:xfrm>
              <a:off x="6217920" y="2753154"/>
              <a:ext cx="144333" cy="187898"/>
            </a:xfrm>
            <a:custGeom>
              <a:avLst/>
              <a:gdLst/>
              <a:ahLst/>
              <a:cxnLst/>
              <a:rect l="0" t="0" r="0" b="0"/>
              <a:pathLst>
                <a:path w="144333" h="187898">
                  <a:moveTo>
                    <a:pt x="0" y="28146"/>
                  </a:moveTo>
                  <a:lnTo>
                    <a:pt x="0" y="28146"/>
                  </a:lnTo>
                  <a:lnTo>
                    <a:pt x="4046" y="60507"/>
                  </a:lnTo>
                  <a:lnTo>
                    <a:pt x="6561" y="96813"/>
                  </a:lnTo>
                  <a:lnTo>
                    <a:pt x="7410" y="132491"/>
                  </a:lnTo>
                  <a:lnTo>
                    <a:pt x="8405" y="151162"/>
                  </a:lnTo>
                  <a:lnTo>
                    <a:pt x="11992" y="167418"/>
                  </a:lnTo>
                  <a:lnTo>
                    <a:pt x="7686" y="187897"/>
                  </a:lnTo>
                  <a:lnTo>
                    <a:pt x="8480" y="175946"/>
                  </a:lnTo>
                  <a:lnTo>
                    <a:pt x="18228" y="144244"/>
                  </a:lnTo>
                  <a:lnTo>
                    <a:pt x="25533" y="116074"/>
                  </a:lnTo>
                  <a:lnTo>
                    <a:pt x="33059" y="82233"/>
                  </a:lnTo>
                  <a:lnTo>
                    <a:pt x="44697" y="45395"/>
                  </a:lnTo>
                  <a:lnTo>
                    <a:pt x="60491" y="9480"/>
                  </a:lnTo>
                  <a:lnTo>
                    <a:pt x="65831" y="2917"/>
                  </a:lnTo>
                  <a:lnTo>
                    <a:pt x="71028" y="0"/>
                  </a:lnTo>
                  <a:lnTo>
                    <a:pt x="74445" y="915"/>
                  </a:lnTo>
                  <a:lnTo>
                    <a:pt x="92096" y="14551"/>
                  </a:lnTo>
                  <a:lnTo>
                    <a:pt x="96958" y="19083"/>
                  </a:lnTo>
                  <a:lnTo>
                    <a:pt x="107844" y="41641"/>
                  </a:lnTo>
                  <a:lnTo>
                    <a:pt x="119108" y="79605"/>
                  </a:lnTo>
                  <a:lnTo>
                    <a:pt x="129486" y="115201"/>
                  </a:lnTo>
                  <a:lnTo>
                    <a:pt x="143774" y="152278"/>
                  </a:lnTo>
                  <a:lnTo>
                    <a:pt x="144109" y="152387"/>
                  </a:lnTo>
                  <a:lnTo>
                    <a:pt x="144332" y="151614"/>
                  </a:lnTo>
                  <a:lnTo>
                    <a:pt x="139455" y="134818"/>
                  </a:lnTo>
                  <a:lnTo>
                    <a:pt x="137613" y="99641"/>
                  </a:lnTo>
                  <a:lnTo>
                    <a:pt x="137160" y="89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587"/>
            <p:cNvSpPr/>
            <p:nvPr>
              <p:custDataLst>
                <p:tags r:id="rId52"/>
              </p:custDataLst>
            </p:nvPr>
          </p:nvSpPr>
          <p:spPr>
            <a:xfrm>
              <a:off x="6324600" y="2461260"/>
              <a:ext cx="53342" cy="129541"/>
            </a:xfrm>
            <a:custGeom>
              <a:avLst/>
              <a:gdLst/>
              <a:ahLst/>
              <a:cxnLst/>
              <a:rect l="0" t="0" r="0" b="0"/>
              <a:pathLst>
                <a:path w="53342" h="129541">
                  <a:moveTo>
                    <a:pt x="0" y="0"/>
                  </a:moveTo>
                  <a:lnTo>
                    <a:pt x="0" y="0"/>
                  </a:lnTo>
                  <a:lnTo>
                    <a:pt x="11289" y="33867"/>
                  </a:lnTo>
                  <a:lnTo>
                    <a:pt x="20226" y="60678"/>
                  </a:lnTo>
                  <a:lnTo>
                    <a:pt x="34671" y="94983"/>
                  </a:lnTo>
                  <a:lnTo>
                    <a:pt x="53341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588"/>
            <p:cNvSpPr/>
            <p:nvPr>
              <p:custDataLst>
                <p:tags r:id="rId53"/>
              </p:custDataLst>
            </p:nvPr>
          </p:nvSpPr>
          <p:spPr>
            <a:xfrm>
              <a:off x="6400482" y="2712720"/>
              <a:ext cx="203368" cy="235648"/>
            </a:xfrm>
            <a:custGeom>
              <a:avLst/>
              <a:gdLst/>
              <a:ahLst/>
              <a:cxnLst/>
              <a:rect l="0" t="0" r="0" b="0"/>
              <a:pathLst>
                <a:path w="203368" h="235648">
                  <a:moveTo>
                    <a:pt x="53659" y="0"/>
                  </a:moveTo>
                  <a:lnTo>
                    <a:pt x="53659" y="0"/>
                  </a:lnTo>
                  <a:lnTo>
                    <a:pt x="16153" y="22641"/>
                  </a:lnTo>
                  <a:lnTo>
                    <a:pt x="3687" y="34333"/>
                  </a:lnTo>
                  <a:lnTo>
                    <a:pt x="870" y="39823"/>
                  </a:lnTo>
                  <a:lnTo>
                    <a:pt x="0" y="50437"/>
                  </a:lnTo>
                  <a:lnTo>
                    <a:pt x="4691" y="60798"/>
                  </a:lnTo>
                  <a:lnTo>
                    <a:pt x="8314" y="65933"/>
                  </a:lnTo>
                  <a:lnTo>
                    <a:pt x="29592" y="81248"/>
                  </a:lnTo>
                  <a:lnTo>
                    <a:pt x="65438" y="96511"/>
                  </a:lnTo>
                  <a:lnTo>
                    <a:pt x="93606" y="108934"/>
                  </a:lnTo>
                  <a:lnTo>
                    <a:pt x="122213" y="122922"/>
                  </a:lnTo>
                  <a:lnTo>
                    <a:pt x="149038" y="137605"/>
                  </a:lnTo>
                  <a:lnTo>
                    <a:pt x="186893" y="162491"/>
                  </a:lnTo>
                  <a:lnTo>
                    <a:pt x="200003" y="181919"/>
                  </a:lnTo>
                  <a:lnTo>
                    <a:pt x="203367" y="190355"/>
                  </a:lnTo>
                  <a:lnTo>
                    <a:pt x="202604" y="199184"/>
                  </a:lnTo>
                  <a:lnTo>
                    <a:pt x="198597" y="208753"/>
                  </a:lnTo>
                  <a:lnTo>
                    <a:pt x="186820" y="222813"/>
                  </a:lnTo>
                  <a:lnTo>
                    <a:pt x="177470" y="229697"/>
                  </a:lnTo>
                  <a:lnTo>
                    <a:pt x="154595" y="234287"/>
                  </a:lnTo>
                  <a:lnTo>
                    <a:pt x="122324" y="235647"/>
                  </a:lnTo>
                  <a:lnTo>
                    <a:pt x="85951" y="232005"/>
                  </a:lnTo>
                  <a:lnTo>
                    <a:pt x="76033" y="227483"/>
                  </a:lnTo>
                  <a:lnTo>
                    <a:pt x="46038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589"/>
            <p:cNvSpPr/>
            <p:nvPr>
              <p:custDataLst>
                <p:tags r:id="rId54"/>
              </p:custDataLst>
            </p:nvPr>
          </p:nvSpPr>
          <p:spPr>
            <a:xfrm>
              <a:off x="5120641" y="2398303"/>
              <a:ext cx="297180" cy="570197"/>
            </a:xfrm>
            <a:custGeom>
              <a:avLst/>
              <a:gdLst/>
              <a:ahLst/>
              <a:cxnLst/>
              <a:rect l="0" t="0" r="0" b="0"/>
              <a:pathLst>
                <a:path w="297180" h="570197">
                  <a:moveTo>
                    <a:pt x="0" y="70577"/>
                  </a:moveTo>
                  <a:lnTo>
                    <a:pt x="0" y="70577"/>
                  </a:lnTo>
                  <a:lnTo>
                    <a:pt x="4043" y="98893"/>
                  </a:lnTo>
                  <a:lnTo>
                    <a:pt x="10545" y="126342"/>
                  </a:lnTo>
                  <a:lnTo>
                    <a:pt x="18233" y="156322"/>
                  </a:lnTo>
                  <a:lnTo>
                    <a:pt x="24472" y="189401"/>
                  </a:lnTo>
                  <a:lnTo>
                    <a:pt x="30067" y="226116"/>
                  </a:lnTo>
                  <a:lnTo>
                    <a:pt x="32745" y="245390"/>
                  </a:lnTo>
                  <a:lnTo>
                    <a:pt x="36224" y="265013"/>
                  </a:lnTo>
                  <a:lnTo>
                    <a:pt x="40235" y="284867"/>
                  </a:lnTo>
                  <a:lnTo>
                    <a:pt x="44603" y="304877"/>
                  </a:lnTo>
                  <a:lnTo>
                    <a:pt x="48362" y="324990"/>
                  </a:lnTo>
                  <a:lnTo>
                    <a:pt x="51714" y="345172"/>
                  </a:lnTo>
                  <a:lnTo>
                    <a:pt x="54795" y="365401"/>
                  </a:lnTo>
                  <a:lnTo>
                    <a:pt x="58544" y="384813"/>
                  </a:lnTo>
                  <a:lnTo>
                    <a:pt x="67223" y="422186"/>
                  </a:lnTo>
                  <a:lnTo>
                    <a:pt x="74467" y="456294"/>
                  </a:lnTo>
                  <a:lnTo>
                    <a:pt x="81357" y="486694"/>
                  </a:lnTo>
                  <a:lnTo>
                    <a:pt x="93061" y="522001"/>
                  </a:lnTo>
                  <a:lnTo>
                    <a:pt x="97874" y="554858"/>
                  </a:lnTo>
                  <a:lnTo>
                    <a:pt x="98903" y="570196"/>
                  </a:lnTo>
                  <a:lnTo>
                    <a:pt x="99058" y="532149"/>
                  </a:lnTo>
                  <a:lnTo>
                    <a:pt x="99905" y="499063"/>
                  </a:lnTo>
                  <a:lnTo>
                    <a:pt x="103104" y="471835"/>
                  </a:lnTo>
                  <a:lnTo>
                    <a:pt x="107348" y="440543"/>
                  </a:lnTo>
                  <a:lnTo>
                    <a:pt x="112055" y="406033"/>
                  </a:lnTo>
                  <a:lnTo>
                    <a:pt x="116971" y="368117"/>
                  </a:lnTo>
                  <a:lnTo>
                    <a:pt x="121977" y="333204"/>
                  </a:lnTo>
                  <a:lnTo>
                    <a:pt x="127026" y="302447"/>
                  </a:lnTo>
                  <a:lnTo>
                    <a:pt x="134627" y="267784"/>
                  </a:lnTo>
                  <a:lnTo>
                    <a:pt x="142241" y="247730"/>
                  </a:lnTo>
                  <a:lnTo>
                    <a:pt x="150893" y="239470"/>
                  </a:lnTo>
                  <a:lnTo>
                    <a:pt x="151396" y="240745"/>
                  </a:lnTo>
                  <a:lnTo>
                    <a:pt x="158395" y="271215"/>
                  </a:lnTo>
                  <a:lnTo>
                    <a:pt x="164524" y="299829"/>
                  </a:lnTo>
                  <a:lnTo>
                    <a:pt x="166255" y="325714"/>
                  </a:lnTo>
                  <a:lnTo>
                    <a:pt x="167023" y="351893"/>
                  </a:lnTo>
                  <a:lnTo>
                    <a:pt x="168213" y="377640"/>
                  </a:lnTo>
                  <a:lnTo>
                    <a:pt x="173642" y="415088"/>
                  </a:lnTo>
                  <a:lnTo>
                    <a:pt x="180613" y="448009"/>
                  </a:lnTo>
                  <a:lnTo>
                    <a:pt x="188040" y="478366"/>
                  </a:lnTo>
                  <a:lnTo>
                    <a:pt x="200670" y="515626"/>
                  </a:lnTo>
                  <a:lnTo>
                    <a:pt x="208282" y="528222"/>
                  </a:lnTo>
                  <a:lnTo>
                    <a:pt x="211668" y="530614"/>
                  </a:lnTo>
                  <a:lnTo>
                    <a:pt x="226035" y="534767"/>
                  </a:lnTo>
                  <a:lnTo>
                    <a:pt x="229717" y="532859"/>
                  </a:lnTo>
                  <a:lnTo>
                    <a:pt x="231885" y="531165"/>
                  </a:lnTo>
                  <a:lnTo>
                    <a:pt x="234293" y="522509"/>
                  </a:lnTo>
                  <a:lnTo>
                    <a:pt x="236812" y="486443"/>
                  </a:lnTo>
                  <a:lnTo>
                    <a:pt x="240152" y="461993"/>
                  </a:lnTo>
                  <a:lnTo>
                    <a:pt x="244458" y="431935"/>
                  </a:lnTo>
                  <a:lnTo>
                    <a:pt x="247501" y="397974"/>
                  </a:lnTo>
                  <a:lnTo>
                    <a:pt x="246030" y="360302"/>
                  </a:lnTo>
                  <a:lnTo>
                    <a:pt x="245300" y="339927"/>
                  </a:lnTo>
                  <a:lnTo>
                    <a:pt x="244813" y="318724"/>
                  </a:lnTo>
                  <a:lnTo>
                    <a:pt x="244488" y="296968"/>
                  </a:lnTo>
                  <a:lnTo>
                    <a:pt x="243424" y="275691"/>
                  </a:lnTo>
                  <a:lnTo>
                    <a:pt x="241870" y="254733"/>
                  </a:lnTo>
                  <a:lnTo>
                    <a:pt x="239986" y="233988"/>
                  </a:lnTo>
                  <a:lnTo>
                    <a:pt x="238731" y="214231"/>
                  </a:lnTo>
                  <a:lnTo>
                    <a:pt x="237335" y="176474"/>
                  </a:lnTo>
                  <a:lnTo>
                    <a:pt x="235269" y="152182"/>
                  </a:lnTo>
                  <a:lnTo>
                    <a:pt x="232199" y="124134"/>
                  </a:lnTo>
                  <a:lnTo>
                    <a:pt x="228459" y="93582"/>
                  </a:lnTo>
                  <a:lnTo>
                    <a:pt x="227659" y="70673"/>
                  </a:lnTo>
                  <a:lnTo>
                    <a:pt x="231285" y="38447"/>
                  </a:lnTo>
                  <a:lnTo>
                    <a:pt x="234757" y="14114"/>
                  </a:lnTo>
                  <a:lnTo>
                    <a:pt x="236938" y="9228"/>
                  </a:lnTo>
                  <a:lnTo>
                    <a:pt x="243877" y="1542"/>
                  </a:lnTo>
                  <a:lnTo>
                    <a:pt x="248944" y="0"/>
                  </a:lnTo>
                  <a:lnTo>
                    <a:pt x="282612" y="1567"/>
                  </a:lnTo>
                  <a:lnTo>
                    <a:pt x="297179" y="1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590"/>
            <p:cNvSpPr/>
            <p:nvPr>
              <p:custDataLst>
                <p:tags r:id="rId55"/>
              </p:custDataLst>
            </p:nvPr>
          </p:nvSpPr>
          <p:spPr>
            <a:xfrm>
              <a:off x="7071360" y="2552700"/>
              <a:ext cx="106681" cy="309207"/>
            </a:xfrm>
            <a:custGeom>
              <a:avLst/>
              <a:gdLst/>
              <a:ahLst/>
              <a:cxnLst/>
              <a:rect l="0" t="0" r="0" b="0"/>
              <a:pathLst>
                <a:path w="106681" h="309207">
                  <a:moveTo>
                    <a:pt x="106680" y="76200"/>
                  </a:moveTo>
                  <a:lnTo>
                    <a:pt x="106680" y="76200"/>
                  </a:lnTo>
                  <a:lnTo>
                    <a:pt x="94544" y="104516"/>
                  </a:lnTo>
                  <a:lnTo>
                    <a:pt x="83349" y="127251"/>
                  </a:lnTo>
                  <a:lnTo>
                    <a:pt x="68266" y="156801"/>
                  </a:lnTo>
                  <a:lnTo>
                    <a:pt x="50591" y="190894"/>
                  </a:lnTo>
                  <a:lnTo>
                    <a:pt x="37960" y="216163"/>
                  </a:lnTo>
                  <a:lnTo>
                    <a:pt x="21668" y="251012"/>
                  </a:lnTo>
                  <a:lnTo>
                    <a:pt x="16122" y="272710"/>
                  </a:lnTo>
                  <a:lnTo>
                    <a:pt x="16479" y="287998"/>
                  </a:lnTo>
                  <a:lnTo>
                    <a:pt x="19459" y="300437"/>
                  </a:lnTo>
                  <a:lnTo>
                    <a:pt x="23607" y="307094"/>
                  </a:lnTo>
                  <a:lnTo>
                    <a:pt x="25898" y="308869"/>
                  </a:lnTo>
                  <a:lnTo>
                    <a:pt x="29119" y="309206"/>
                  </a:lnTo>
                  <a:lnTo>
                    <a:pt x="41742" y="305635"/>
                  </a:lnTo>
                  <a:lnTo>
                    <a:pt x="56206" y="298368"/>
                  </a:lnTo>
                  <a:lnTo>
                    <a:pt x="66185" y="290370"/>
                  </a:lnTo>
                  <a:lnTo>
                    <a:pt x="81324" y="268257"/>
                  </a:lnTo>
                  <a:lnTo>
                    <a:pt x="92488" y="240256"/>
                  </a:lnTo>
                  <a:lnTo>
                    <a:pt x="97113" y="202420"/>
                  </a:lnTo>
                  <a:lnTo>
                    <a:pt x="95937" y="176042"/>
                  </a:lnTo>
                  <a:lnTo>
                    <a:pt x="91746" y="150208"/>
                  </a:lnTo>
                  <a:lnTo>
                    <a:pt x="79019" y="113556"/>
                  </a:lnTo>
                  <a:lnTo>
                    <a:pt x="58690" y="85857"/>
                  </a:lnTo>
                  <a:lnTo>
                    <a:pt x="24167" y="56000"/>
                  </a:lnTo>
                  <a:lnTo>
                    <a:pt x="10741" y="44362"/>
                  </a:lnTo>
                  <a:lnTo>
                    <a:pt x="4774" y="335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591"/>
            <p:cNvSpPr/>
            <p:nvPr>
              <p:custDataLst>
                <p:tags r:id="rId56"/>
              </p:custDataLst>
            </p:nvPr>
          </p:nvSpPr>
          <p:spPr>
            <a:xfrm>
              <a:off x="7185660" y="2573044"/>
              <a:ext cx="304801" cy="261597"/>
            </a:xfrm>
            <a:custGeom>
              <a:avLst/>
              <a:gdLst/>
              <a:ahLst/>
              <a:cxnLst/>
              <a:rect l="0" t="0" r="0" b="0"/>
              <a:pathLst>
                <a:path w="304801" h="261597">
                  <a:moveTo>
                    <a:pt x="0" y="25376"/>
                  </a:moveTo>
                  <a:lnTo>
                    <a:pt x="0" y="25376"/>
                  </a:lnTo>
                  <a:lnTo>
                    <a:pt x="4045" y="53693"/>
                  </a:lnTo>
                  <a:lnTo>
                    <a:pt x="10606" y="87483"/>
                  </a:lnTo>
                  <a:lnTo>
                    <a:pt x="22919" y="125173"/>
                  </a:lnTo>
                  <a:lnTo>
                    <a:pt x="33031" y="159107"/>
                  </a:lnTo>
                  <a:lnTo>
                    <a:pt x="43182" y="192339"/>
                  </a:lnTo>
                  <a:lnTo>
                    <a:pt x="53340" y="223362"/>
                  </a:lnTo>
                  <a:lnTo>
                    <a:pt x="63501" y="249904"/>
                  </a:lnTo>
                  <a:lnTo>
                    <a:pt x="68580" y="256400"/>
                  </a:lnTo>
                  <a:lnTo>
                    <a:pt x="74695" y="260570"/>
                  </a:lnTo>
                  <a:lnTo>
                    <a:pt x="83844" y="257247"/>
                  </a:lnTo>
                  <a:lnTo>
                    <a:pt x="93234" y="250900"/>
                  </a:lnTo>
                  <a:lnTo>
                    <a:pt x="113200" y="214937"/>
                  </a:lnTo>
                  <a:lnTo>
                    <a:pt x="127128" y="178281"/>
                  </a:lnTo>
                  <a:lnTo>
                    <a:pt x="139645" y="142554"/>
                  </a:lnTo>
                  <a:lnTo>
                    <a:pt x="146166" y="114708"/>
                  </a:lnTo>
                  <a:lnTo>
                    <a:pt x="151887" y="87657"/>
                  </a:lnTo>
                  <a:lnTo>
                    <a:pt x="157611" y="50885"/>
                  </a:lnTo>
                  <a:lnTo>
                    <a:pt x="161564" y="20798"/>
                  </a:lnTo>
                  <a:lnTo>
                    <a:pt x="165786" y="6408"/>
                  </a:lnTo>
                  <a:lnTo>
                    <a:pt x="170485" y="12"/>
                  </a:lnTo>
                  <a:lnTo>
                    <a:pt x="172076" y="0"/>
                  </a:lnTo>
                  <a:lnTo>
                    <a:pt x="173137" y="1685"/>
                  </a:lnTo>
                  <a:lnTo>
                    <a:pt x="174981" y="22883"/>
                  </a:lnTo>
                  <a:lnTo>
                    <a:pt x="175205" y="55113"/>
                  </a:lnTo>
                  <a:lnTo>
                    <a:pt x="177503" y="76238"/>
                  </a:lnTo>
                  <a:lnTo>
                    <a:pt x="185863" y="102592"/>
                  </a:lnTo>
                  <a:lnTo>
                    <a:pt x="195214" y="115010"/>
                  </a:lnTo>
                  <a:lnTo>
                    <a:pt x="206988" y="124480"/>
                  </a:lnTo>
                  <a:lnTo>
                    <a:pt x="223137" y="129811"/>
                  </a:lnTo>
                  <a:lnTo>
                    <a:pt x="233510" y="131058"/>
                  </a:lnTo>
                  <a:lnTo>
                    <a:pt x="248869" y="127715"/>
                  </a:lnTo>
                  <a:lnTo>
                    <a:pt x="284117" y="104516"/>
                  </a:lnTo>
                  <a:lnTo>
                    <a:pt x="288471" y="100997"/>
                  </a:lnTo>
                  <a:lnTo>
                    <a:pt x="298645" y="83906"/>
                  </a:lnTo>
                  <a:lnTo>
                    <a:pt x="302976" y="62756"/>
                  </a:lnTo>
                  <a:lnTo>
                    <a:pt x="300214" y="44448"/>
                  </a:lnTo>
                  <a:lnTo>
                    <a:pt x="294033" y="32344"/>
                  </a:lnTo>
                  <a:lnTo>
                    <a:pt x="290850" y="30021"/>
                  </a:lnTo>
                  <a:lnTo>
                    <a:pt x="282795" y="27441"/>
                  </a:lnTo>
                  <a:lnTo>
                    <a:pt x="278277" y="28446"/>
                  </a:lnTo>
                  <a:lnTo>
                    <a:pt x="268741" y="34078"/>
                  </a:lnTo>
                  <a:lnTo>
                    <a:pt x="248821" y="58422"/>
                  </a:lnTo>
                  <a:lnTo>
                    <a:pt x="228580" y="94965"/>
                  </a:lnTo>
                  <a:lnTo>
                    <a:pt x="215612" y="124735"/>
                  </a:lnTo>
                  <a:lnTo>
                    <a:pt x="212322" y="134795"/>
                  </a:lnTo>
                  <a:lnTo>
                    <a:pt x="213181" y="161778"/>
                  </a:lnTo>
                  <a:lnTo>
                    <a:pt x="219207" y="190986"/>
                  </a:lnTo>
                  <a:lnTo>
                    <a:pt x="232121" y="224776"/>
                  </a:lnTo>
                  <a:lnTo>
                    <a:pt x="247518" y="246265"/>
                  </a:lnTo>
                  <a:lnTo>
                    <a:pt x="260714" y="257886"/>
                  </a:lnTo>
                  <a:lnTo>
                    <a:pt x="268635" y="260816"/>
                  </a:lnTo>
                  <a:lnTo>
                    <a:pt x="304800" y="261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592"/>
            <p:cNvSpPr/>
            <p:nvPr>
              <p:custDataLst>
                <p:tags r:id="rId57"/>
              </p:custDataLst>
            </p:nvPr>
          </p:nvSpPr>
          <p:spPr>
            <a:xfrm>
              <a:off x="7521042" y="2648131"/>
              <a:ext cx="632359" cy="237720"/>
            </a:xfrm>
            <a:custGeom>
              <a:avLst/>
              <a:gdLst/>
              <a:ahLst/>
              <a:cxnLst/>
              <a:rect l="0" t="0" r="0" b="0"/>
              <a:pathLst>
                <a:path w="632359" h="237720">
                  <a:moveTo>
                    <a:pt x="30378" y="72209"/>
                  </a:moveTo>
                  <a:lnTo>
                    <a:pt x="30378" y="72209"/>
                  </a:lnTo>
                  <a:lnTo>
                    <a:pt x="26333" y="104570"/>
                  </a:lnTo>
                  <a:lnTo>
                    <a:pt x="18228" y="139687"/>
                  </a:lnTo>
                  <a:lnTo>
                    <a:pt x="9288" y="176418"/>
                  </a:lnTo>
                  <a:lnTo>
                    <a:pt x="8698" y="179782"/>
                  </a:lnTo>
                  <a:lnTo>
                    <a:pt x="7457" y="182024"/>
                  </a:lnTo>
                  <a:lnTo>
                    <a:pt x="5784" y="183519"/>
                  </a:lnTo>
                  <a:lnTo>
                    <a:pt x="1061" y="185918"/>
                  </a:lnTo>
                  <a:lnTo>
                    <a:pt x="674" y="185269"/>
                  </a:lnTo>
                  <a:lnTo>
                    <a:pt x="0" y="171806"/>
                  </a:lnTo>
                  <a:lnTo>
                    <a:pt x="8200" y="137598"/>
                  </a:lnTo>
                  <a:lnTo>
                    <a:pt x="17813" y="99519"/>
                  </a:lnTo>
                  <a:lnTo>
                    <a:pt x="29382" y="65437"/>
                  </a:lnTo>
                  <a:lnTo>
                    <a:pt x="47581" y="32573"/>
                  </a:lnTo>
                  <a:lnTo>
                    <a:pt x="69059" y="9477"/>
                  </a:lnTo>
                  <a:lnTo>
                    <a:pt x="81719" y="1995"/>
                  </a:lnTo>
                  <a:lnTo>
                    <a:pt x="87465" y="0"/>
                  </a:lnTo>
                  <a:lnTo>
                    <a:pt x="92989" y="363"/>
                  </a:lnTo>
                  <a:lnTo>
                    <a:pt x="103643" y="5282"/>
                  </a:lnTo>
                  <a:lnTo>
                    <a:pt x="119161" y="21616"/>
                  </a:lnTo>
                  <a:lnTo>
                    <a:pt x="130439" y="46588"/>
                  </a:lnTo>
                  <a:lnTo>
                    <a:pt x="139142" y="79481"/>
                  </a:lnTo>
                  <a:lnTo>
                    <a:pt x="143037" y="111994"/>
                  </a:lnTo>
                  <a:lnTo>
                    <a:pt x="143507" y="147236"/>
                  </a:lnTo>
                  <a:lnTo>
                    <a:pt x="138075" y="182309"/>
                  </a:lnTo>
                  <a:lnTo>
                    <a:pt x="136889" y="186249"/>
                  </a:lnTo>
                  <a:lnTo>
                    <a:pt x="135253" y="188876"/>
                  </a:lnTo>
                  <a:lnTo>
                    <a:pt x="133314" y="190627"/>
                  </a:lnTo>
                  <a:lnTo>
                    <a:pt x="128903" y="192572"/>
                  </a:lnTo>
                  <a:lnTo>
                    <a:pt x="126542" y="193091"/>
                  </a:lnTo>
                  <a:lnTo>
                    <a:pt x="123218" y="165505"/>
                  </a:lnTo>
                  <a:lnTo>
                    <a:pt x="130324" y="131932"/>
                  </a:lnTo>
                  <a:lnTo>
                    <a:pt x="139108" y="96490"/>
                  </a:lnTo>
                  <a:lnTo>
                    <a:pt x="151118" y="59178"/>
                  </a:lnTo>
                  <a:lnTo>
                    <a:pt x="169447" y="25356"/>
                  </a:lnTo>
                  <a:lnTo>
                    <a:pt x="179111" y="13285"/>
                  </a:lnTo>
                  <a:lnTo>
                    <a:pt x="182874" y="10067"/>
                  </a:lnTo>
                  <a:lnTo>
                    <a:pt x="186228" y="8767"/>
                  </a:lnTo>
                  <a:lnTo>
                    <a:pt x="189311" y="8748"/>
                  </a:lnTo>
                  <a:lnTo>
                    <a:pt x="192214" y="9582"/>
                  </a:lnTo>
                  <a:lnTo>
                    <a:pt x="197696" y="15023"/>
                  </a:lnTo>
                  <a:lnTo>
                    <a:pt x="202956" y="24780"/>
                  </a:lnTo>
                  <a:lnTo>
                    <a:pt x="213230" y="58638"/>
                  </a:lnTo>
                  <a:lnTo>
                    <a:pt x="220871" y="87944"/>
                  </a:lnTo>
                  <a:lnTo>
                    <a:pt x="230754" y="118075"/>
                  </a:lnTo>
                  <a:lnTo>
                    <a:pt x="249264" y="154553"/>
                  </a:lnTo>
                  <a:lnTo>
                    <a:pt x="263989" y="179287"/>
                  </a:lnTo>
                  <a:lnTo>
                    <a:pt x="282325" y="193204"/>
                  </a:lnTo>
                  <a:lnTo>
                    <a:pt x="292215" y="197951"/>
                  </a:lnTo>
                  <a:lnTo>
                    <a:pt x="302256" y="200061"/>
                  </a:lnTo>
                  <a:lnTo>
                    <a:pt x="321473" y="197204"/>
                  </a:lnTo>
                  <a:lnTo>
                    <a:pt x="359234" y="173187"/>
                  </a:lnTo>
                  <a:lnTo>
                    <a:pt x="377207" y="150294"/>
                  </a:lnTo>
                  <a:lnTo>
                    <a:pt x="393256" y="118017"/>
                  </a:lnTo>
                  <a:lnTo>
                    <a:pt x="399090" y="91721"/>
                  </a:lnTo>
                  <a:lnTo>
                    <a:pt x="401684" y="64795"/>
                  </a:lnTo>
                  <a:lnTo>
                    <a:pt x="402297" y="32289"/>
                  </a:lnTo>
                  <a:lnTo>
                    <a:pt x="399440" y="17495"/>
                  </a:lnTo>
                  <a:lnTo>
                    <a:pt x="395348" y="9792"/>
                  </a:lnTo>
                  <a:lnTo>
                    <a:pt x="393071" y="7738"/>
                  </a:lnTo>
                  <a:lnTo>
                    <a:pt x="386026" y="5455"/>
                  </a:lnTo>
                  <a:lnTo>
                    <a:pt x="381777" y="4846"/>
                  </a:lnTo>
                  <a:lnTo>
                    <a:pt x="363660" y="8035"/>
                  </a:lnTo>
                  <a:lnTo>
                    <a:pt x="351788" y="16594"/>
                  </a:lnTo>
                  <a:lnTo>
                    <a:pt x="320809" y="50899"/>
                  </a:lnTo>
                  <a:lnTo>
                    <a:pt x="305874" y="85999"/>
                  </a:lnTo>
                  <a:lnTo>
                    <a:pt x="298816" y="113598"/>
                  </a:lnTo>
                  <a:lnTo>
                    <a:pt x="301638" y="138188"/>
                  </a:lnTo>
                  <a:lnTo>
                    <a:pt x="307853" y="152615"/>
                  </a:lnTo>
                  <a:lnTo>
                    <a:pt x="335455" y="186209"/>
                  </a:lnTo>
                  <a:lnTo>
                    <a:pt x="345461" y="194843"/>
                  </a:lnTo>
                  <a:lnTo>
                    <a:pt x="355553" y="198680"/>
                  </a:lnTo>
                  <a:lnTo>
                    <a:pt x="378845" y="196795"/>
                  </a:lnTo>
                  <a:lnTo>
                    <a:pt x="395227" y="188541"/>
                  </a:lnTo>
                  <a:lnTo>
                    <a:pt x="430483" y="162545"/>
                  </a:lnTo>
                  <a:lnTo>
                    <a:pt x="451941" y="132371"/>
                  </a:lnTo>
                  <a:lnTo>
                    <a:pt x="473068" y="100665"/>
                  </a:lnTo>
                  <a:lnTo>
                    <a:pt x="497731" y="64479"/>
                  </a:lnTo>
                  <a:lnTo>
                    <a:pt x="499427" y="61976"/>
                  </a:lnTo>
                  <a:lnTo>
                    <a:pt x="501404" y="61153"/>
                  </a:lnTo>
                  <a:lnTo>
                    <a:pt x="503569" y="61452"/>
                  </a:lnTo>
                  <a:lnTo>
                    <a:pt x="505859" y="62498"/>
                  </a:lnTo>
                  <a:lnTo>
                    <a:pt x="506539" y="64041"/>
                  </a:lnTo>
                  <a:lnTo>
                    <a:pt x="506146" y="65917"/>
                  </a:lnTo>
                  <a:lnTo>
                    <a:pt x="505036" y="68015"/>
                  </a:lnTo>
                  <a:lnTo>
                    <a:pt x="500853" y="98781"/>
                  </a:lnTo>
                  <a:lnTo>
                    <a:pt x="492270" y="136442"/>
                  </a:lnTo>
                  <a:lnTo>
                    <a:pt x="487658" y="169564"/>
                  </a:lnTo>
                  <a:lnTo>
                    <a:pt x="479899" y="197833"/>
                  </a:lnTo>
                  <a:lnTo>
                    <a:pt x="473501" y="207682"/>
                  </a:lnTo>
                  <a:lnTo>
                    <a:pt x="477805" y="195175"/>
                  </a:lnTo>
                  <a:lnTo>
                    <a:pt x="481014" y="171956"/>
                  </a:lnTo>
                  <a:lnTo>
                    <a:pt x="494152" y="136409"/>
                  </a:lnTo>
                  <a:lnTo>
                    <a:pt x="501506" y="114289"/>
                  </a:lnTo>
                  <a:lnTo>
                    <a:pt x="519081" y="82796"/>
                  </a:lnTo>
                  <a:lnTo>
                    <a:pt x="540618" y="48587"/>
                  </a:lnTo>
                  <a:lnTo>
                    <a:pt x="550944" y="40544"/>
                  </a:lnTo>
                  <a:lnTo>
                    <a:pt x="561178" y="36968"/>
                  </a:lnTo>
                  <a:lnTo>
                    <a:pt x="565432" y="36862"/>
                  </a:lnTo>
                  <a:lnTo>
                    <a:pt x="572414" y="39002"/>
                  </a:lnTo>
                  <a:lnTo>
                    <a:pt x="578341" y="47290"/>
                  </a:lnTo>
                  <a:lnTo>
                    <a:pt x="589044" y="77353"/>
                  </a:lnTo>
                  <a:lnTo>
                    <a:pt x="592712" y="106001"/>
                  </a:lnTo>
                  <a:lnTo>
                    <a:pt x="597845" y="139983"/>
                  </a:lnTo>
                  <a:lnTo>
                    <a:pt x="600682" y="172818"/>
                  </a:lnTo>
                  <a:lnTo>
                    <a:pt x="601642" y="207323"/>
                  </a:lnTo>
                  <a:lnTo>
                    <a:pt x="601870" y="237719"/>
                  </a:lnTo>
                  <a:lnTo>
                    <a:pt x="607960" y="206783"/>
                  </a:lnTo>
                  <a:lnTo>
                    <a:pt x="612483" y="181973"/>
                  </a:lnTo>
                  <a:lnTo>
                    <a:pt x="619574" y="151755"/>
                  </a:lnTo>
                  <a:lnTo>
                    <a:pt x="628569" y="117227"/>
                  </a:lnTo>
                  <a:lnTo>
                    <a:pt x="632358" y="102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593"/>
            <p:cNvSpPr/>
            <p:nvPr>
              <p:custDataLst>
                <p:tags r:id="rId58"/>
              </p:custDataLst>
            </p:nvPr>
          </p:nvSpPr>
          <p:spPr>
            <a:xfrm>
              <a:off x="8267700" y="2331720"/>
              <a:ext cx="68550" cy="499369"/>
            </a:xfrm>
            <a:custGeom>
              <a:avLst/>
              <a:gdLst/>
              <a:ahLst/>
              <a:cxnLst/>
              <a:rect l="0" t="0" r="0" b="0"/>
              <a:pathLst>
                <a:path w="68550" h="499369">
                  <a:moveTo>
                    <a:pt x="0" y="0"/>
                  </a:moveTo>
                  <a:lnTo>
                    <a:pt x="0" y="0"/>
                  </a:lnTo>
                  <a:lnTo>
                    <a:pt x="20225" y="28317"/>
                  </a:lnTo>
                  <a:lnTo>
                    <a:pt x="32413" y="55765"/>
                  </a:lnTo>
                  <a:lnTo>
                    <a:pt x="40653" y="85745"/>
                  </a:lnTo>
                  <a:lnTo>
                    <a:pt x="47136" y="118824"/>
                  </a:lnTo>
                  <a:lnTo>
                    <a:pt x="52840" y="155540"/>
                  </a:lnTo>
                  <a:lnTo>
                    <a:pt x="55547" y="174813"/>
                  </a:lnTo>
                  <a:lnTo>
                    <a:pt x="57351" y="194435"/>
                  </a:lnTo>
                  <a:lnTo>
                    <a:pt x="58554" y="214290"/>
                  </a:lnTo>
                  <a:lnTo>
                    <a:pt x="59356" y="234300"/>
                  </a:lnTo>
                  <a:lnTo>
                    <a:pt x="62504" y="272338"/>
                  </a:lnTo>
                  <a:lnTo>
                    <a:pt x="65880" y="308999"/>
                  </a:lnTo>
                  <a:lnTo>
                    <a:pt x="67381" y="345049"/>
                  </a:lnTo>
                  <a:lnTo>
                    <a:pt x="68047" y="376311"/>
                  </a:lnTo>
                  <a:lnTo>
                    <a:pt x="68344" y="404316"/>
                  </a:lnTo>
                  <a:lnTo>
                    <a:pt x="68474" y="430874"/>
                  </a:lnTo>
                  <a:lnTo>
                    <a:pt x="68549" y="465581"/>
                  </a:lnTo>
                  <a:lnTo>
                    <a:pt x="64526" y="489222"/>
                  </a:lnTo>
                  <a:lnTo>
                    <a:pt x="60286" y="496832"/>
                  </a:lnTo>
                  <a:lnTo>
                    <a:pt x="57972" y="498861"/>
                  </a:lnTo>
                  <a:lnTo>
                    <a:pt x="55581" y="499368"/>
                  </a:lnTo>
                  <a:lnTo>
                    <a:pt x="53140" y="498858"/>
                  </a:lnTo>
                  <a:lnTo>
                    <a:pt x="50667" y="497672"/>
                  </a:lnTo>
                  <a:lnTo>
                    <a:pt x="33683" y="464505"/>
                  </a:lnTo>
                  <a:lnTo>
                    <a:pt x="16472" y="429449"/>
                  </a:lnTo>
                  <a:lnTo>
                    <a:pt x="762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594"/>
            <p:cNvSpPr/>
            <p:nvPr>
              <p:custDataLst>
                <p:tags r:id="rId59"/>
              </p:custDataLst>
            </p:nvPr>
          </p:nvSpPr>
          <p:spPr>
            <a:xfrm>
              <a:off x="8077200" y="2499360"/>
              <a:ext cx="556261" cy="93623"/>
            </a:xfrm>
            <a:custGeom>
              <a:avLst/>
              <a:gdLst/>
              <a:ahLst/>
              <a:cxnLst/>
              <a:rect l="0" t="0" r="0" b="0"/>
              <a:pathLst>
                <a:path w="556261" h="93623">
                  <a:moveTo>
                    <a:pt x="0" y="0"/>
                  </a:moveTo>
                  <a:lnTo>
                    <a:pt x="0" y="0"/>
                  </a:lnTo>
                  <a:lnTo>
                    <a:pt x="27093" y="0"/>
                  </a:lnTo>
                  <a:lnTo>
                    <a:pt x="48542" y="0"/>
                  </a:lnTo>
                  <a:lnTo>
                    <a:pt x="68768" y="0"/>
                  </a:lnTo>
                  <a:lnTo>
                    <a:pt x="88179" y="0"/>
                  </a:lnTo>
                  <a:lnTo>
                    <a:pt x="107045" y="0"/>
                  </a:lnTo>
                  <a:lnTo>
                    <a:pt x="126397" y="1694"/>
                  </a:lnTo>
                  <a:lnTo>
                    <a:pt x="146071" y="4516"/>
                  </a:lnTo>
                  <a:lnTo>
                    <a:pt x="165961" y="8090"/>
                  </a:lnTo>
                  <a:lnTo>
                    <a:pt x="186841" y="12167"/>
                  </a:lnTo>
                  <a:lnTo>
                    <a:pt x="208380" y="16578"/>
                  </a:lnTo>
                  <a:lnTo>
                    <a:pt x="230360" y="21212"/>
                  </a:lnTo>
                  <a:lnTo>
                    <a:pt x="252633" y="25995"/>
                  </a:lnTo>
                  <a:lnTo>
                    <a:pt x="275103" y="30876"/>
                  </a:lnTo>
                  <a:lnTo>
                    <a:pt x="297702" y="35824"/>
                  </a:lnTo>
                  <a:lnTo>
                    <a:pt x="320388" y="41663"/>
                  </a:lnTo>
                  <a:lnTo>
                    <a:pt x="343132" y="48096"/>
                  </a:lnTo>
                  <a:lnTo>
                    <a:pt x="365914" y="54924"/>
                  </a:lnTo>
                  <a:lnTo>
                    <a:pt x="387876" y="61169"/>
                  </a:lnTo>
                  <a:lnTo>
                    <a:pt x="409291" y="67026"/>
                  </a:lnTo>
                  <a:lnTo>
                    <a:pt x="430340" y="72624"/>
                  </a:lnTo>
                  <a:lnTo>
                    <a:pt x="465017" y="81102"/>
                  </a:lnTo>
                  <a:lnTo>
                    <a:pt x="493695" y="87692"/>
                  </a:lnTo>
                  <a:lnTo>
                    <a:pt x="527186" y="93622"/>
                  </a:lnTo>
                  <a:lnTo>
                    <a:pt x="55626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595"/>
            <p:cNvSpPr/>
            <p:nvPr>
              <p:custDataLst>
                <p:tags r:id="rId60"/>
              </p:custDataLst>
            </p:nvPr>
          </p:nvSpPr>
          <p:spPr>
            <a:xfrm>
              <a:off x="6728565" y="2437176"/>
              <a:ext cx="380896" cy="498364"/>
            </a:xfrm>
            <a:custGeom>
              <a:avLst/>
              <a:gdLst/>
              <a:ahLst/>
              <a:cxnLst/>
              <a:rect l="0" t="0" r="0" b="0"/>
              <a:pathLst>
                <a:path w="380896" h="498364">
                  <a:moveTo>
                    <a:pt x="22755" y="336504"/>
                  </a:moveTo>
                  <a:lnTo>
                    <a:pt x="22755" y="336504"/>
                  </a:lnTo>
                  <a:lnTo>
                    <a:pt x="26800" y="368865"/>
                  </a:lnTo>
                  <a:lnTo>
                    <a:pt x="25271" y="405171"/>
                  </a:lnTo>
                  <a:lnTo>
                    <a:pt x="19456" y="437377"/>
                  </a:lnTo>
                  <a:lnTo>
                    <a:pt x="9673" y="474488"/>
                  </a:lnTo>
                  <a:lnTo>
                    <a:pt x="7628" y="487577"/>
                  </a:lnTo>
                  <a:lnTo>
                    <a:pt x="3895" y="496216"/>
                  </a:lnTo>
                  <a:lnTo>
                    <a:pt x="2562" y="498012"/>
                  </a:lnTo>
                  <a:lnTo>
                    <a:pt x="1672" y="498363"/>
                  </a:lnTo>
                  <a:lnTo>
                    <a:pt x="247" y="496887"/>
                  </a:lnTo>
                  <a:lnTo>
                    <a:pt x="0" y="488541"/>
                  </a:lnTo>
                  <a:lnTo>
                    <a:pt x="3351" y="472576"/>
                  </a:lnTo>
                  <a:lnTo>
                    <a:pt x="8973" y="448385"/>
                  </a:lnTo>
                  <a:lnTo>
                    <a:pt x="16107" y="418711"/>
                  </a:lnTo>
                  <a:lnTo>
                    <a:pt x="22557" y="393002"/>
                  </a:lnTo>
                  <a:lnTo>
                    <a:pt x="28549" y="369936"/>
                  </a:lnTo>
                  <a:lnTo>
                    <a:pt x="34238" y="348632"/>
                  </a:lnTo>
                  <a:lnTo>
                    <a:pt x="39723" y="327656"/>
                  </a:lnTo>
                  <a:lnTo>
                    <a:pt x="45074" y="306899"/>
                  </a:lnTo>
                  <a:lnTo>
                    <a:pt x="50334" y="286287"/>
                  </a:lnTo>
                  <a:lnTo>
                    <a:pt x="54688" y="266619"/>
                  </a:lnTo>
                  <a:lnTo>
                    <a:pt x="61783" y="228962"/>
                  </a:lnTo>
                  <a:lnTo>
                    <a:pt x="70016" y="199243"/>
                  </a:lnTo>
                  <a:lnTo>
                    <a:pt x="84172" y="167987"/>
                  </a:lnTo>
                  <a:lnTo>
                    <a:pt x="96034" y="150347"/>
                  </a:lnTo>
                  <a:lnTo>
                    <a:pt x="98701" y="150592"/>
                  </a:lnTo>
                  <a:lnTo>
                    <a:pt x="106181" y="155381"/>
                  </a:lnTo>
                  <a:lnTo>
                    <a:pt x="115865" y="171642"/>
                  </a:lnTo>
                  <a:lnTo>
                    <a:pt x="124097" y="204682"/>
                  </a:lnTo>
                  <a:lnTo>
                    <a:pt x="127063" y="234455"/>
                  </a:lnTo>
                  <a:lnTo>
                    <a:pt x="128381" y="266595"/>
                  </a:lnTo>
                  <a:lnTo>
                    <a:pt x="128966" y="297813"/>
                  </a:lnTo>
                  <a:lnTo>
                    <a:pt x="126969" y="326364"/>
                  </a:lnTo>
                  <a:lnTo>
                    <a:pt x="123342" y="361722"/>
                  </a:lnTo>
                  <a:lnTo>
                    <a:pt x="122016" y="397461"/>
                  </a:lnTo>
                  <a:lnTo>
                    <a:pt x="121841" y="410529"/>
                  </a:lnTo>
                  <a:lnTo>
                    <a:pt x="122679" y="410408"/>
                  </a:lnTo>
                  <a:lnTo>
                    <a:pt x="125868" y="408015"/>
                  </a:lnTo>
                  <a:lnTo>
                    <a:pt x="143773" y="376039"/>
                  </a:lnTo>
                  <a:lnTo>
                    <a:pt x="153023" y="350971"/>
                  </a:lnTo>
                  <a:lnTo>
                    <a:pt x="162778" y="319227"/>
                  </a:lnTo>
                  <a:lnTo>
                    <a:pt x="172759" y="282541"/>
                  </a:lnTo>
                  <a:lnTo>
                    <a:pt x="176944" y="263275"/>
                  </a:lnTo>
                  <a:lnTo>
                    <a:pt x="180581" y="243658"/>
                  </a:lnTo>
                  <a:lnTo>
                    <a:pt x="183852" y="223807"/>
                  </a:lnTo>
                  <a:lnTo>
                    <a:pt x="187726" y="202952"/>
                  </a:lnTo>
                  <a:lnTo>
                    <a:pt x="192002" y="181430"/>
                  </a:lnTo>
                  <a:lnTo>
                    <a:pt x="196546" y="159461"/>
                  </a:lnTo>
                  <a:lnTo>
                    <a:pt x="199576" y="138889"/>
                  </a:lnTo>
                  <a:lnTo>
                    <a:pt x="201596" y="119247"/>
                  </a:lnTo>
                  <a:lnTo>
                    <a:pt x="204687" y="83312"/>
                  </a:lnTo>
                  <a:lnTo>
                    <a:pt x="208883" y="53230"/>
                  </a:lnTo>
                  <a:lnTo>
                    <a:pt x="216005" y="20585"/>
                  </a:lnTo>
                  <a:lnTo>
                    <a:pt x="219913" y="658"/>
                  </a:lnTo>
                  <a:lnTo>
                    <a:pt x="220234" y="0"/>
                  </a:lnTo>
                  <a:lnTo>
                    <a:pt x="220448" y="408"/>
                  </a:lnTo>
                  <a:lnTo>
                    <a:pt x="226890" y="37724"/>
                  </a:lnTo>
                  <a:lnTo>
                    <a:pt x="225762" y="73845"/>
                  </a:lnTo>
                  <a:lnTo>
                    <a:pt x="223048" y="102927"/>
                  </a:lnTo>
                  <a:lnTo>
                    <a:pt x="221840" y="135607"/>
                  </a:lnTo>
                  <a:lnTo>
                    <a:pt x="221304" y="167630"/>
                  </a:lnTo>
                  <a:lnTo>
                    <a:pt x="221066" y="198795"/>
                  </a:lnTo>
                  <a:lnTo>
                    <a:pt x="220960" y="229580"/>
                  </a:lnTo>
                  <a:lnTo>
                    <a:pt x="220912" y="260196"/>
                  </a:lnTo>
                  <a:lnTo>
                    <a:pt x="220891" y="289889"/>
                  </a:lnTo>
                  <a:lnTo>
                    <a:pt x="220882" y="317198"/>
                  </a:lnTo>
                  <a:lnTo>
                    <a:pt x="223135" y="343446"/>
                  </a:lnTo>
                  <a:lnTo>
                    <a:pt x="226113" y="369222"/>
                  </a:lnTo>
                  <a:lnTo>
                    <a:pt x="227789" y="405841"/>
                  </a:lnTo>
                  <a:lnTo>
                    <a:pt x="230613" y="439571"/>
                  </a:lnTo>
                  <a:lnTo>
                    <a:pt x="234516" y="450045"/>
                  </a:lnTo>
                  <a:lnTo>
                    <a:pt x="239073" y="454700"/>
                  </a:lnTo>
                  <a:lnTo>
                    <a:pt x="241475" y="454248"/>
                  </a:lnTo>
                  <a:lnTo>
                    <a:pt x="246399" y="449230"/>
                  </a:lnTo>
                  <a:lnTo>
                    <a:pt x="269473" y="419198"/>
                  </a:lnTo>
                  <a:lnTo>
                    <a:pt x="296987" y="384619"/>
                  </a:lnTo>
                  <a:lnTo>
                    <a:pt x="319614" y="357042"/>
                  </a:lnTo>
                  <a:lnTo>
                    <a:pt x="343781" y="325594"/>
                  </a:lnTo>
                  <a:lnTo>
                    <a:pt x="380895" y="275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304"/>
          <p:cNvGrpSpPr/>
          <p:nvPr/>
        </p:nvGrpSpPr>
        <p:grpSpPr>
          <a:xfrm>
            <a:off x="2735580" y="2662089"/>
            <a:ext cx="2247901" cy="589027"/>
            <a:chOff x="2735580" y="2662089"/>
            <a:chExt cx="2247901" cy="589027"/>
          </a:xfrm>
        </p:grpSpPr>
        <p:sp>
          <p:nvSpPr>
            <p:cNvPr id="626" name="SMARTInkShape-1596"/>
            <p:cNvSpPr/>
            <p:nvPr>
              <p:custDataLst>
                <p:tags r:id="rId44"/>
              </p:custDataLst>
            </p:nvPr>
          </p:nvSpPr>
          <p:spPr>
            <a:xfrm>
              <a:off x="4137660" y="2735580"/>
              <a:ext cx="403861" cy="42146"/>
            </a:xfrm>
            <a:custGeom>
              <a:avLst/>
              <a:gdLst/>
              <a:ahLst/>
              <a:cxnLst/>
              <a:rect l="0" t="0" r="0" b="0"/>
              <a:pathLst>
                <a:path w="403861" h="42146">
                  <a:moveTo>
                    <a:pt x="0" y="38100"/>
                  </a:moveTo>
                  <a:lnTo>
                    <a:pt x="0" y="38100"/>
                  </a:lnTo>
                  <a:lnTo>
                    <a:pt x="36407" y="42145"/>
                  </a:lnTo>
                  <a:lnTo>
                    <a:pt x="67827" y="41874"/>
                  </a:lnTo>
                  <a:lnTo>
                    <a:pt x="99572" y="39777"/>
                  </a:lnTo>
                  <a:lnTo>
                    <a:pt x="133437" y="38845"/>
                  </a:lnTo>
                  <a:lnTo>
                    <a:pt x="170500" y="36173"/>
                  </a:lnTo>
                  <a:lnTo>
                    <a:pt x="189867" y="34276"/>
                  </a:lnTo>
                  <a:lnTo>
                    <a:pt x="210399" y="32164"/>
                  </a:lnTo>
                  <a:lnTo>
                    <a:pt x="231705" y="29909"/>
                  </a:lnTo>
                  <a:lnTo>
                    <a:pt x="253531" y="27560"/>
                  </a:lnTo>
                  <a:lnTo>
                    <a:pt x="274007" y="25146"/>
                  </a:lnTo>
                  <a:lnTo>
                    <a:pt x="293584" y="22691"/>
                  </a:lnTo>
                  <a:lnTo>
                    <a:pt x="331142" y="16858"/>
                  </a:lnTo>
                  <a:lnTo>
                    <a:pt x="367589" y="8622"/>
                  </a:lnTo>
                  <a:lnTo>
                    <a:pt x="403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597"/>
            <p:cNvSpPr/>
            <p:nvPr>
              <p:custDataLst>
                <p:tags r:id="rId45"/>
              </p:custDataLst>
            </p:nvPr>
          </p:nvSpPr>
          <p:spPr>
            <a:xfrm>
              <a:off x="3169920" y="2662089"/>
              <a:ext cx="1434551" cy="444818"/>
            </a:xfrm>
            <a:custGeom>
              <a:avLst/>
              <a:gdLst/>
              <a:ahLst/>
              <a:cxnLst/>
              <a:rect l="0" t="0" r="0" b="0"/>
              <a:pathLst>
                <a:path w="1434551" h="444818">
                  <a:moveTo>
                    <a:pt x="0" y="233511"/>
                  </a:moveTo>
                  <a:lnTo>
                    <a:pt x="0" y="233511"/>
                  </a:lnTo>
                  <a:lnTo>
                    <a:pt x="6774" y="258346"/>
                  </a:lnTo>
                  <a:lnTo>
                    <a:pt x="17403" y="293656"/>
                  </a:lnTo>
                  <a:lnTo>
                    <a:pt x="32908" y="327814"/>
                  </a:lnTo>
                  <a:lnTo>
                    <a:pt x="51060" y="362111"/>
                  </a:lnTo>
                  <a:lnTo>
                    <a:pt x="62542" y="392406"/>
                  </a:lnTo>
                  <a:lnTo>
                    <a:pt x="71823" y="415044"/>
                  </a:lnTo>
                  <a:lnTo>
                    <a:pt x="90341" y="442251"/>
                  </a:lnTo>
                  <a:lnTo>
                    <a:pt x="94621" y="444817"/>
                  </a:lnTo>
                  <a:lnTo>
                    <a:pt x="96100" y="444656"/>
                  </a:lnTo>
                  <a:lnTo>
                    <a:pt x="97087" y="443701"/>
                  </a:lnTo>
                  <a:lnTo>
                    <a:pt x="99030" y="440382"/>
                  </a:lnTo>
                  <a:lnTo>
                    <a:pt x="102716" y="436085"/>
                  </a:lnTo>
                  <a:lnTo>
                    <a:pt x="104918" y="429095"/>
                  </a:lnTo>
                  <a:lnTo>
                    <a:pt x="112531" y="398967"/>
                  </a:lnTo>
                  <a:lnTo>
                    <a:pt x="122072" y="362118"/>
                  </a:lnTo>
                  <a:lnTo>
                    <a:pt x="131843" y="332295"/>
                  </a:lnTo>
                  <a:lnTo>
                    <a:pt x="143204" y="302009"/>
                  </a:lnTo>
                  <a:lnTo>
                    <a:pt x="156426" y="264294"/>
                  </a:lnTo>
                  <a:lnTo>
                    <a:pt x="158423" y="256223"/>
                  </a:lnTo>
                  <a:lnTo>
                    <a:pt x="161495" y="258812"/>
                  </a:lnTo>
                  <a:lnTo>
                    <a:pt x="171683" y="275236"/>
                  </a:lnTo>
                  <a:lnTo>
                    <a:pt x="179562" y="304953"/>
                  </a:lnTo>
                  <a:lnTo>
                    <a:pt x="183071" y="338404"/>
                  </a:lnTo>
                  <a:lnTo>
                    <a:pt x="193400" y="371607"/>
                  </a:lnTo>
                  <a:lnTo>
                    <a:pt x="204812" y="389763"/>
                  </a:lnTo>
                  <a:lnTo>
                    <a:pt x="214076" y="396090"/>
                  </a:lnTo>
                  <a:lnTo>
                    <a:pt x="226554" y="401909"/>
                  </a:lnTo>
                  <a:lnTo>
                    <a:pt x="229776" y="404197"/>
                  </a:lnTo>
                  <a:lnTo>
                    <a:pt x="233617" y="404875"/>
                  </a:lnTo>
                  <a:lnTo>
                    <a:pt x="242402" y="403370"/>
                  </a:lnTo>
                  <a:lnTo>
                    <a:pt x="269361" y="386695"/>
                  </a:lnTo>
                  <a:lnTo>
                    <a:pt x="278607" y="375253"/>
                  </a:lnTo>
                  <a:lnTo>
                    <a:pt x="299438" y="339791"/>
                  </a:lnTo>
                  <a:lnTo>
                    <a:pt x="308197" y="316366"/>
                  </a:lnTo>
                  <a:lnTo>
                    <a:pt x="313844" y="278539"/>
                  </a:lnTo>
                  <a:lnTo>
                    <a:pt x="316439" y="259450"/>
                  </a:lnTo>
                  <a:lnTo>
                    <a:pt x="313117" y="226767"/>
                  </a:lnTo>
                  <a:lnTo>
                    <a:pt x="312038" y="223935"/>
                  </a:lnTo>
                  <a:lnTo>
                    <a:pt x="310472" y="222047"/>
                  </a:lnTo>
                  <a:lnTo>
                    <a:pt x="308581" y="220788"/>
                  </a:lnTo>
                  <a:lnTo>
                    <a:pt x="305628" y="220796"/>
                  </a:lnTo>
                  <a:lnTo>
                    <a:pt x="297831" y="223062"/>
                  </a:lnTo>
                  <a:lnTo>
                    <a:pt x="290978" y="231407"/>
                  </a:lnTo>
                  <a:lnTo>
                    <a:pt x="270963" y="265564"/>
                  </a:lnTo>
                  <a:lnTo>
                    <a:pt x="253557" y="302903"/>
                  </a:lnTo>
                  <a:lnTo>
                    <a:pt x="244462" y="332812"/>
                  </a:lnTo>
                  <a:lnTo>
                    <a:pt x="240730" y="351304"/>
                  </a:lnTo>
                  <a:lnTo>
                    <a:pt x="243389" y="371236"/>
                  </a:lnTo>
                  <a:lnTo>
                    <a:pt x="254275" y="398351"/>
                  </a:lnTo>
                  <a:lnTo>
                    <a:pt x="261460" y="406398"/>
                  </a:lnTo>
                  <a:lnTo>
                    <a:pt x="265747" y="409729"/>
                  </a:lnTo>
                  <a:lnTo>
                    <a:pt x="269451" y="411103"/>
                  </a:lnTo>
                  <a:lnTo>
                    <a:pt x="272768" y="411172"/>
                  </a:lnTo>
                  <a:lnTo>
                    <a:pt x="296309" y="405200"/>
                  </a:lnTo>
                  <a:lnTo>
                    <a:pt x="312033" y="393920"/>
                  </a:lnTo>
                  <a:lnTo>
                    <a:pt x="342824" y="359083"/>
                  </a:lnTo>
                  <a:lnTo>
                    <a:pt x="361692" y="329608"/>
                  </a:lnTo>
                  <a:lnTo>
                    <a:pt x="378007" y="299426"/>
                  </a:lnTo>
                  <a:lnTo>
                    <a:pt x="398690" y="265816"/>
                  </a:lnTo>
                  <a:lnTo>
                    <a:pt x="412300" y="250044"/>
                  </a:lnTo>
                  <a:lnTo>
                    <a:pt x="414567" y="248767"/>
                  </a:lnTo>
                  <a:lnTo>
                    <a:pt x="416078" y="248761"/>
                  </a:lnTo>
                  <a:lnTo>
                    <a:pt x="417086" y="249605"/>
                  </a:lnTo>
                  <a:lnTo>
                    <a:pt x="422880" y="263403"/>
                  </a:lnTo>
                  <a:lnTo>
                    <a:pt x="422756" y="274736"/>
                  </a:lnTo>
                  <a:lnTo>
                    <a:pt x="419822" y="306754"/>
                  </a:lnTo>
                  <a:lnTo>
                    <a:pt x="413159" y="339607"/>
                  </a:lnTo>
                  <a:lnTo>
                    <a:pt x="401207" y="374169"/>
                  </a:lnTo>
                  <a:lnTo>
                    <a:pt x="388751" y="400874"/>
                  </a:lnTo>
                  <a:lnTo>
                    <a:pt x="384614" y="397024"/>
                  </a:lnTo>
                  <a:lnTo>
                    <a:pt x="382606" y="390567"/>
                  </a:lnTo>
                  <a:lnTo>
                    <a:pt x="381318" y="368580"/>
                  </a:lnTo>
                  <a:lnTo>
                    <a:pt x="387147" y="333695"/>
                  </a:lnTo>
                  <a:lnTo>
                    <a:pt x="394863" y="304211"/>
                  </a:lnTo>
                  <a:lnTo>
                    <a:pt x="402966" y="284125"/>
                  </a:lnTo>
                  <a:lnTo>
                    <a:pt x="430274" y="263908"/>
                  </a:lnTo>
                  <a:lnTo>
                    <a:pt x="463860" y="248714"/>
                  </a:lnTo>
                  <a:lnTo>
                    <a:pt x="484431" y="247605"/>
                  </a:lnTo>
                  <a:lnTo>
                    <a:pt x="492287" y="251374"/>
                  </a:lnTo>
                  <a:lnTo>
                    <a:pt x="505532" y="264592"/>
                  </a:lnTo>
                  <a:lnTo>
                    <a:pt x="518464" y="291074"/>
                  </a:lnTo>
                  <a:lnTo>
                    <a:pt x="523613" y="320370"/>
                  </a:lnTo>
                  <a:lnTo>
                    <a:pt x="530589" y="354526"/>
                  </a:lnTo>
                  <a:lnTo>
                    <a:pt x="533235" y="392140"/>
                  </a:lnTo>
                  <a:lnTo>
                    <a:pt x="533390" y="400623"/>
                  </a:lnTo>
                  <a:lnTo>
                    <a:pt x="537445" y="371089"/>
                  </a:lnTo>
                  <a:lnTo>
                    <a:pt x="546397" y="334190"/>
                  </a:lnTo>
                  <a:lnTo>
                    <a:pt x="554655" y="304358"/>
                  </a:lnTo>
                  <a:lnTo>
                    <a:pt x="566603" y="274917"/>
                  </a:lnTo>
                  <a:lnTo>
                    <a:pt x="580912" y="244042"/>
                  </a:lnTo>
                  <a:lnTo>
                    <a:pt x="589230" y="233958"/>
                  </a:lnTo>
                  <a:lnTo>
                    <a:pt x="595749" y="229476"/>
                  </a:lnTo>
                  <a:lnTo>
                    <a:pt x="604179" y="226953"/>
                  </a:lnTo>
                  <a:lnTo>
                    <a:pt x="605986" y="229139"/>
                  </a:lnTo>
                  <a:lnTo>
                    <a:pt x="608529" y="244351"/>
                  </a:lnTo>
                  <a:lnTo>
                    <a:pt x="610976" y="265792"/>
                  </a:lnTo>
                  <a:lnTo>
                    <a:pt x="623858" y="300691"/>
                  </a:lnTo>
                  <a:lnTo>
                    <a:pt x="634806" y="332294"/>
                  </a:lnTo>
                  <a:lnTo>
                    <a:pt x="651205" y="356913"/>
                  </a:lnTo>
                  <a:lnTo>
                    <a:pt x="670751" y="375824"/>
                  </a:lnTo>
                  <a:lnTo>
                    <a:pt x="680805" y="381428"/>
                  </a:lnTo>
                  <a:lnTo>
                    <a:pt x="697678" y="384583"/>
                  </a:lnTo>
                  <a:lnTo>
                    <a:pt x="714222" y="385321"/>
                  </a:lnTo>
                  <a:lnTo>
                    <a:pt x="728347" y="381133"/>
                  </a:lnTo>
                  <a:lnTo>
                    <a:pt x="751214" y="364647"/>
                  </a:lnTo>
                  <a:lnTo>
                    <a:pt x="776427" y="339001"/>
                  </a:lnTo>
                  <a:lnTo>
                    <a:pt x="791316" y="307218"/>
                  </a:lnTo>
                  <a:lnTo>
                    <a:pt x="797498" y="276235"/>
                  </a:lnTo>
                  <a:lnTo>
                    <a:pt x="797071" y="242501"/>
                  </a:lnTo>
                  <a:lnTo>
                    <a:pt x="793840" y="211057"/>
                  </a:lnTo>
                  <a:lnTo>
                    <a:pt x="792238" y="193898"/>
                  </a:lnTo>
                  <a:lnTo>
                    <a:pt x="788703" y="186272"/>
                  </a:lnTo>
                  <a:lnTo>
                    <a:pt x="785729" y="184238"/>
                  </a:lnTo>
                  <a:lnTo>
                    <a:pt x="777908" y="181979"/>
                  </a:lnTo>
                  <a:lnTo>
                    <a:pt x="768788" y="183232"/>
                  </a:lnTo>
                  <a:lnTo>
                    <a:pt x="759091" y="187458"/>
                  </a:lnTo>
                  <a:lnTo>
                    <a:pt x="743264" y="201051"/>
                  </a:lnTo>
                  <a:lnTo>
                    <a:pt x="717847" y="235127"/>
                  </a:lnTo>
                  <a:lnTo>
                    <a:pt x="703762" y="264470"/>
                  </a:lnTo>
                  <a:lnTo>
                    <a:pt x="691418" y="300681"/>
                  </a:lnTo>
                  <a:lnTo>
                    <a:pt x="690554" y="314446"/>
                  </a:lnTo>
                  <a:lnTo>
                    <a:pt x="696899" y="341127"/>
                  </a:lnTo>
                  <a:lnTo>
                    <a:pt x="707904" y="359283"/>
                  </a:lnTo>
                  <a:lnTo>
                    <a:pt x="728486" y="380589"/>
                  </a:lnTo>
                  <a:lnTo>
                    <a:pt x="752258" y="394306"/>
                  </a:lnTo>
                  <a:lnTo>
                    <a:pt x="772472" y="399123"/>
                  </a:lnTo>
                  <a:lnTo>
                    <a:pt x="789797" y="400249"/>
                  </a:lnTo>
                  <a:lnTo>
                    <a:pt x="806528" y="396235"/>
                  </a:lnTo>
                  <a:lnTo>
                    <a:pt x="814545" y="392794"/>
                  </a:lnTo>
                  <a:lnTo>
                    <a:pt x="848289" y="357361"/>
                  </a:lnTo>
                  <a:lnTo>
                    <a:pt x="870326" y="331317"/>
                  </a:lnTo>
                  <a:lnTo>
                    <a:pt x="899327" y="297865"/>
                  </a:lnTo>
                  <a:lnTo>
                    <a:pt x="917861" y="279046"/>
                  </a:lnTo>
                  <a:lnTo>
                    <a:pt x="936968" y="268452"/>
                  </a:lnTo>
                  <a:lnTo>
                    <a:pt x="945032" y="265974"/>
                  </a:lnTo>
                  <a:lnTo>
                    <a:pt x="947521" y="266160"/>
                  </a:lnTo>
                  <a:lnTo>
                    <a:pt x="949181" y="267130"/>
                  </a:lnTo>
                  <a:lnTo>
                    <a:pt x="950287" y="268624"/>
                  </a:lnTo>
                  <a:lnTo>
                    <a:pt x="951844" y="278816"/>
                  </a:lnTo>
                  <a:lnTo>
                    <a:pt x="954672" y="310660"/>
                  </a:lnTo>
                  <a:lnTo>
                    <a:pt x="956852" y="324526"/>
                  </a:lnTo>
                  <a:lnTo>
                    <a:pt x="952719" y="361455"/>
                  </a:lnTo>
                  <a:lnTo>
                    <a:pt x="952506" y="370431"/>
                  </a:lnTo>
                  <a:lnTo>
                    <a:pt x="952502" y="366555"/>
                  </a:lnTo>
                  <a:lnTo>
                    <a:pt x="954759" y="362350"/>
                  </a:lnTo>
                  <a:lnTo>
                    <a:pt x="956546" y="360044"/>
                  </a:lnTo>
                  <a:lnTo>
                    <a:pt x="963852" y="324018"/>
                  </a:lnTo>
                  <a:lnTo>
                    <a:pt x="973902" y="289050"/>
                  </a:lnTo>
                  <a:lnTo>
                    <a:pt x="991315" y="259063"/>
                  </a:lnTo>
                  <a:lnTo>
                    <a:pt x="1012854" y="230643"/>
                  </a:lnTo>
                  <a:lnTo>
                    <a:pt x="1015596" y="229059"/>
                  </a:lnTo>
                  <a:lnTo>
                    <a:pt x="1018271" y="228850"/>
                  </a:lnTo>
                  <a:lnTo>
                    <a:pt x="1023500" y="230875"/>
                  </a:lnTo>
                  <a:lnTo>
                    <a:pt x="1035249" y="244866"/>
                  </a:lnTo>
                  <a:lnTo>
                    <a:pt x="1045411" y="265098"/>
                  </a:lnTo>
                  <a:lnTo>
                    <a:pt x="1051192" y="300773"/>
                  </a:lnTo>
                  <a:lnTo>
                    <a:pt x="1056437" y="330393"/>
                  </a:lnTo>
                  <a:lnTo>
                    <a:pt x="1060896" y="366227"/>
                  </a:lnTo>
                  <a:lnTo>
                    <a:pt x="1072106" y="394639"/>
                  </a:lnTo>
                  <a:lnTo>
                    <a:pt x="1077060" y="401926"/>
                  </a:lnTo>
                  <a:lnTo>
                    <a:pt x="1080414" y="404208"/>
                  </a:lnTo>
                  <a:lnTo>
                    <a:pt x="1092376" y="407419"/>
                  </a:lnTo>
                  <a:lnTo>
                    <a:pt x="1098769" y="408170"/>
                  </a:lnTo>
                  <a:lnTo>
                    <a:pt x="1111174" y="404548"/>
                  </a:lnTo>
                  <a:lnTo>
                    <a:pt x="1129618" y="390022"/>
                  </a:lnTo>
                  <a:lnTo>
                    <a:pt x="1152524" y="355428"/>
                  </a:lnTo>
                  <a:lnTo>
                    <a:pt x="1168212" y="320058"/>
                  </a:lnTo>
                  <a:lnTo>
                    <a:pt x="1178477" y="292296"/>
                  </a:lnTo>
                  <a:lnTo>
                    <a:pt x="1186425" y="260767"/>
                  </a:lnTo>
                  <a:lnTo>
                    <a:pt x="1192780" y="227844"/>
                  </a:lnTo>
                  <a:lnTo>
                    <a:pt x="1198427" y="196279"/>
                  </a:lnTo>
                  <a:lnTo>
                    <a:pt x="1203759" y="163059"/>
                  </a:lnTo>
                  <a:lnTo>
                    <a:pt x="1208951" y="129386"/>
                  </a:lnTo>
                  <a:lnTo>
                    <a:pt x="1214081" y="97487"/>
                  </a:lnTo>
                  <a:lnTo>
                    <a:pt x="1216925" y="68633"/>
                  </a:lnTo>
                  <a:lnTo>
                    <a:pt x="1218525" y="33105"/>
                  </a:lnTo>
                  <a:lnTo>
                    <a:pt x="1219161" y="0"/>
                  </a:lnTo>
                  <a:lnTo>
                    <a:pt x="1218327" y="791"/>
                  </a:lnTo>
                  <a:lnTo>
                    <a:pt x="1201503" y="38820"/>
                  </a:lnTo>
                  <a:lnTo>
                    <a:pt x="1185734" y="71402"/>
                  </a:lnTo>
                  <a:lnTo>
                    <a:pt x="1173846" y="99656"/>
                  </a:lnTo>
                  <a:lnTo>
                    <a:pt x="1165741" y="131969"/>
                  </a:lnTo>
                  <a:lnTo>
                    <a:pt x="1159316" y="163828"/>
                  </a:lnTo>
                  <a:lnTo>
                    <a:pt x="1154485" y="194074"/>
                  </a:lnTo>
                  <a:lnTo>
                    <a:pt x="1152337" y="221628"/>
                  </a:lnTo>
                  <a:lnTo>
                    <a:pt x="1155152" y="240829"/>
                  </a:lnTo>
                  <a:lnTo>
                    <a:pt x="1160415" y="263790"/>
                  </a:lnTo>
                  <a:lnTo>
                    <a:pt x="1167310" y="289257"/>
                  </a:lnTo>
                  <a:lnTo>
                    <a:pt x="1179487" y="319811"/>
                  </a:lnTo>
                  <a:lnTo>
                    <a:pt x="1193604" y="339515"/>
                  </a:lnTo>
                  <a:lnTo>
                    <a:pt x="1197056" y="342280"/>
                  </a:lnTo>
                  <a:lnTo>
                    <a:pt x="1201052" y="343277"/>
                  </a:lnTo>
                  <a:lnTo>
                    <a:pt x="1210005" y="342127"/>
                  </a:lnTo>
                  <a:lnTo>
                    <a:pt x="1224566" y="332674"/>
                  </a:lnTo>
                  <a:lnTo>
                    <a:pt x="1258830" y="296327"/>
                  </a:lnTo>
                  <a:lnTo>
                    <a:pt x="1282845" y="258274"/>
                  </a:lnTo>
                  <a:lnTo>
                    <a:pt x="1302969" y="228242"/>
                  </a:lnTo>
                  <a:lnTo>
                    <a:pt x="1320879" y="197895"/>
                  </a:lnTo>
                  <a:lnTo>
                    <a:pt x="1349257" y="161816"/>
                  </a:lnTo>
                  <a:lnTo>
                    <a:pt x="1363363" y="150846"/>
                  </a:lnTo>
                  <a:lnTo>
                    <a:pt x="1375277" y="145971"/>
                  </a:lnTo>
                  <a:lnTo>
                    <a:pt x="1388475" y="148320"/>
                  </a:lnTo>
                  <a:lnTo>
                    <a:pt x="1407927" y="159163"/>
                  </a:lnTo>
                  <a:lnTo>
                    <a:pt x="1413597" y="163625"/>
                  </a:lnTo>
                  <a:lnTo>
                    <a:pt x="1422157" y="177615"/>
                  </a:lnTo>
                  <a:lnTo>
                    <a:pt x="1434550" y="214191"/>
                  </a:lnTo>
                  <a:lnTo>
                    <a:pt x="1434467" y="243968"/>
                  </a:lnTo>
                  <a:lnTo>
                    <a:pt x="1429080" y="274239"/>
                  </a:lnTo>
                  <a:lnTo>
                    <a:pt x="1418076" y="304657"/>
                  </a:lnTo>
                  <a:lnTo>
                    <a:pt x="1400256" y="338856"/>
                  </a:lnTo>
                  <a:lnTo>
                    <a:pt x="1376440" y="364569"/>
                  </a:lnTo>
                  <a:lnTo>
                    <a:pt x="1366413" y="371628"/>
                  </a:lnTo>
                  <a:lnTo>
                    <a:pt x="1347203" y="376316"/>
                  </a:lnTo>
                  <a:lnTo>
                    <a:pt x="1321379" y="369615"/>
                  </a:lnTo>
                  <a:lnTo>
                    <a:pt x="1292279" y="348815"/>
                  </a:lnTo>
                  <a:lnTo>
                    <a:pt x="1258163" y="317158"/>
                  </a:lnTo>
                  <a:lnTo>
                    <a:pt x="1234439" y="294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598"/>
            <p:cNvSpPr/>
            <p:nvPr>
              <p:custDataLst>
                <p:tags r:id="rId46"/>
              </p:custDataLst>
            </p:nvPr>
          </p:nvSpPr>
          <p:spPr>
            <a:xfrm>
              <a:off x="2735580" y="2807582"/>
              <a:ext cx="281941" cy="443534"/>
            </a:xfrm>
            <a:custGeom>
              <a:avLst/>
              <a:gdLst/>
              <a:ahLst/>
              <a:cxnLst/>
              <a:rect l="0" t="0" r="0" b="0"/>
              <a:pathLst>
                <a:path w="281941" h="443534">
                  <a:moveTo>
                    <a:pt x="0" y="217558"/>
                  </a:moveTo>
                  <a:lnTo>
                    <a:pt x="0" y="217558"/>
                  </a:lnTo>
                  <a:lnTo>
                    <a:pt x="4233" y="234491"/>
                  </a:lnTo>
                  <a:lnTo>
                    <a:pt x="11289" y="262714"/>
                  </a:lnTo>
                  <a:lnTo>
                    <a:pt x="20226" y="298462"/>
                  </a:lnTo>
                  <a:lnTo>
                    <a:pt x="27877" y="329067"/>
                  </a:lnTo>
                  <a:lnTo>
                    <a:pt x="34671" y="356244"/>
                  </a:lnTo>
                  <a:lnTo>
                    <a:pt x="40894" y="381136"/>
                  </a:lnTo>
                  <a:lnTo>
                    <a:pt x="47809" y="411050"/>
                  </a:lnTo>
                  <a:lnTo>
                    <a:pt x="53016" y="443490"/>
                  </a:lnTo>
                  <a:lnTo>
                    <a:pt x="53124" y="443533"/>
                  </a:lnTo>
                  <a:lnTo>
                    <a:pt x="53244" y="441322"/>
                  </a:lnTo>
                  <a:lnTo>
                    <a:pt x="42725" y="405435"/>
                  </a:lnTo>
                  <a:lnTo>
                    <a:pt x="39471" y="370968"/>
                  </a:lnTo>
                  <a:lnTo>
                    <a:pt x="36451" y="344160"/>
                  </a:lnTo>
                  <a:lnTo>
                    <a:pt x="32287" y="315312"/>
                  </a:lnTo>
                  <a:lnTo>
                    <a:pt x="27614" y="285558"/>
                  </a:lnTo>
                  <a:lnTo>
                    <a:pt x="24973" y="253142"/>
                  </a:lnTo>
                  <a:lnTo>
                    <a:pt x="23800" y="218980"/>
                  </a:lnTo>
                  <a:lnTo>
                    <a:pt x="23278" y="184041"/>
                  </a:lnTo>
                  <a:lnTo>
                    <a:pt x="25303" y="151015"/>
                  </a:lnTo>
                  <a:lnTo>
                    <a:pt x="28180" y="121097"/>
                  </a:lnTo>
                  <a:lnTo>
                    <a:pt x="31491" y="86907"/>
                  </a:lnTo>
                  <a:lnTo>
                    <a:pt x="38268" y="71720"/>
                  </a:lnTo>
                  <a:lnTo>
                    <a:pt x="44665" y="63841"/>
                  </a:lnTo>
                  <a:lnTo>
                    <a:pt x="47557" y="61740"/>
                  </a:lnTo>
                  <a:lnTo>
                    <a:pt x="51178" y="62033"/>
                  </a:lnTo>
                  <a:lnTo>
                    <a:pt x="59717" y="66873"/>
                  </a:lnTo>
                  <a:lnTo>
                    <a:pt x="74044" y="83164"/>
                  </a:lnTo>
                  <a:lnTo>
                    <a:pt x="89013" y="112168"/>
                  </a:lnTo>
                  <a:lnTo>
                    <a:pt x="96853" y="137698"/>
                  </a:lnTo>
                  <a:lnTo>
                    <a:pt x="103159" y="166825"/>
                  </a:lnTo>
                  <a:lnTo>
                    <a:pt x="108784" y="199526"/>
                  </a:lnTo>
                  <a:lnTo>
                    <a:pt x="114106" y="231557"/>
                  </a:lnTo>
                  <a:lnTo>
                    <a:pt x="118447" y="261880"/>
                  </a:lnTo>
                  <a:lnTo>
                    <a:pt x="120376" y="289468"/>
                  </a:lnTo>
                  <a:lnTo>
                    <a:pt x="121463" y="320709"/>
                  </a:lnTo>
                  <a:lnTo>
                    <a:pt x="121860" y="357358"/>
                  </a:lnTo>
                  <a:lnTo>
                    <a:pt x="121908" y="367469"/>
                  </a:lnTo>
                  <a:lnTo>
                    <a:pt x="132526" y="333285"/>
                  </a:lnTo>
                  <a:lnTo>
                    <a:pt x="139832" y="301330"/>
                  </a:lnTo>
                  <a:lnTo>
                    <a:pt x="147097" y="275110"/>
                  </a:lnTo>
                  <a:lnTo>
                    <a:pt x="155970" y="245677"/>
                  </a:lnTo>
                  <a:lnTo>
                    <a:pt x="165557" y="212840"/>
                  </a:lnTo>
                  <a:lnTo>
                    <a:pt x="173206" y="178490"/>
                  </a:lnTo>
                  <a:lnTo>
                    <a:pt x="179427" y="144314"/>
                  </a:lnTo>
                  <a:lnTo>
                    <a:pt x="185014" y="112192"/>
                  </a:lnTo>
                  <a:lnTo>
                    <a:pt x="190320" y="80982"/>
                  </a:lnTo>
                  <a:lnTo>
                    <a:pt x="195500" y="52717"/>
                  </a:lnTo>
                  <a:lnTo>
                    <a:pt x="203467" y="16134"/>
                  </a:lnTo>
                  <a:lnTo>
                    <a:pt x="205440" y="0"/>
                  </a:lnTo>
                  <a:lnTo>
                    <a:pt x="206498" y="4271"/>
                  </a:lnTo>
                  <a:lnTo>
                    <a:pt x="216334" y="33287"/>
                  </a:lnTo>
                  <a:lnTo>
                    <a:pt x="219604" y="69261"/>
                  </a:lnTo>
                  <a:lnTo>
                    <a:pt x="222626" y="97462"/>
                  </a:lnTo>
                  <a:lnTo>
                    <a:pt x="226792" y="126929"/>
                  </a:lnTo>
                  <a:lnTo>
                    <a:pt x="231465" y="156959"/>
                  </a:lnTo>
                  <a:lnTo>
                    <a:pt x="236365" y="189496"/>
                  </a:lnTo>
                  <a:lnTo>
                    <a:pt x="240517" y="222866"/>
                  </a:lnTo>
                  <a:lnTo>
                    <a:pt x="242363" y="254631"/>
                  </a:lnTo>
                  <a:lnTo>
                    <a:pt x="243184" y="281166"/>
                  </a:lnTo>
                  <a:lnTo>
                    <a:pt x="245903" y="315144"/>
                  </a:lnTo>
                  <a:lnTo>
                    <a:pt x="250363" y="352922"/>
                  </a:lnTo>
                  <a:lnTo>
                    <a:pt x="253230" y="364644"/>
                  </a:lnTo>
                  <a:lnTo>
                    <a:pt x="257326" y="371829"/>
                  </a:lnTo>
                  <a:lnTo>
                    <a:pt x="261970" y="375023"/>
                  </a:lnTo>
                  <a:lnTo>
                    <a:pt x="269113" y="374185"/>
                  </a:lnTo>
                  <a:lnTo>
                    <a:pt x="281940" y="369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599"/>
            <p:cNvSpPr/>
            <p:nvPr>
              <p:custDataLst>
                <p:tags r:id="rId47"/>
              </p:custDataLst>
            </p:nvPr>
          </p:nvSpPr>
          <p:spPr>
            <a:xfrm>
              <a:off x="3096901" y="2865120"/>
              <a:ext cx="79876" cy="284973"/>
            </a:xfrm>
            <a:custGeom>
              <a:avLst/>
              <a:gdLst/>
              <a:ahLst/>
              <a:cxnLst/>
              <a:rect l="0" t="0" r="0" b="0"/>
              <a:pathLst>
                <a:path w="79876" h="284973">
                  <a:moveTo>
                    <a:pt x="73019" y="68580"/>
                  </a:moveTo>
                  <a:lnTo>
                    <a:pt x="73019" y="68580"/>
                  </a:lnTo>
                  <a:lnTo>
                    <a:pt x="52793" y="96896"/>
                  </a:lnTo>
                  <a:lnTo>
                    <a:pt x="32124" y="126641"/>
                  </a:lnTo>
                  <a:lnTo>
                    <a:pt x="15276" y="155586"/>
                  </a:lnTo>
                  <a:lnTo>
                    <a:pt x="7650" y="189657"/>
                  </a:lnTo>
                  <a:lnTo>
                    <a:pt x="1345" y="222517"/>
                  </a:lnTo>
                  <a:lnTo>
                    <a:pt x="1088" y="238879"/>
                  </a:lnTo>
                  <a:lnTo>
                    <a:pt x="7823" y="263180"/>
                  </a:lnTo>
                  <a:lnTo>
                    <a:pt x="17306" y="278203"/>
                  </a:lnTo>
                  <a:lnTo>
                    <a:pt x="22293" y="283948"/>
                  </a:lnTo>
                  <a:lnTo>
                    <a:pt x="25655" y="284972"/>
                  </a:lnTo>
                  <a:lnTo>
                    <a:pt x="33906" y="283852"/>
                  </a:lnTo>
                  <a:lnTo>
                    <a:pt x="52117" y="278461"/>
                  </a:lnTo>
                  <a:lnTo>
                    <a:pt x="61753" y="271645"/>
                  </a:lnTo>
                  <a:lnTo>
                    <a:pt x="68859" y="262125"/>
                  </a:lnTo>
                  <a:lnTo>
                    <a:pt x="76772" y="242484"/>
                  </a:lnTo>
                  <a:lnTo>
                    <a:pt x="79875" y="210835"/>
                  </a:lnTo>
                  <a:lnTo>
                    <a:pt x="78155" y="182132"/>
                  </a:lnTo>
                  <a:lnTo>
                    <a:pt x="70026" y="149921"/>
                  </a:lnTo>
                  <a:lnTo>
                    <a:pt x="59836" y="127591"/>
                  </a:lnTo>
                  <a:lnTo>
                    <a:pt x="30214" y="90303"/>
                  </a:lnTo>
                  <a:lnTo>
                    <a:pt x="7554" y="54620"/>
                  </a:lnTo>
                  <a:lnTo>
                    <a:pt x="0" y="30859"/>
                  </a:lnTo>
                  <a:lnTo>
                    <a:pt x="491" y="17666"/>
                  </a:lnTo>
                  <a:lnTo>
                    <a:pt x="44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600"/>
            <p:cNvSpPr/>
            <p:nvPr>
              <p:custDataLst>
                <p:tags r:id="rId48"/>
              </p:custDataLst>
            </p:nvPr>
          </p:nvSpPr>
          <p:spPr>
            <a:xfrm>
              <a:off x="4709159" y="2750820"/>
              <a:ext cx="274322" cy="18863"/>
            </a:xfrm>
            <a:custGeom>
              <a:avLst/>
              <a:gdLst/>
              <a:ahLst/>
              <a:cxnLst/>
              <a:rect l="0" t="0" r="0" b="0"/>
              <a:pathLst>
                <a:path w="274322" h="18863">
                  <a:moveTo>
                    <a:pt x="0" y="0"/>
                  </a:moveTo>
                  <a:lnTo>
                    <a:pt x="0" y="0"/>
                  </a:lnTo>
                  <a:lnTo>
                    <a:pt x="24837" y="0"/>
                  </a:lnTo>
                  <a:lnTo>
                    <a:pt x="61839" y="847"/>
                  </a:lnTo>
                  <a:lnTo>
                    <a:pt x="92396" y="4045"/>
                  </a:lnTo>
                  <a:lnTo>
                    <a:pt x="120087" y="6031"/>
                  </a:lnTo>
                  <a:lnTo>
                    <a:pt x="146506" y="7760"/>
                  </a:lnTo>
                  <a:lnTo>
                    <a:pt x="184333" y="13494"/>
                  </a:lnTo>
                  <a:lnTo>
                    <a:pt x="219060" y="18862"/>
                  </a:lnTo>
                  <a:lnTo>
                    <a:pt x="255690" y="16689"/>
                  </a:lnTo>
                  <a:lnTo>
                    <a:pt x="274321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2" name="SMARTInkShape-1601"/>
          <p:cNvSpPr/>
          <p:nvPr>
            <p:custDataLst>
              <p:tags r:id="rId5"/>
            </p:custDataLst>
          </p:nvPr>
        </p:nvSpPr>
        <p:spPr>
          <a:xfrm>
            <a:off x="1192731" y="2861735"/>
            <a:ext cx="1359970" cy="688400"/>
          </a:xfrm>
          <a:custGeom>
            <a:avLst/>
            <a:gdLst/>
            <a:ahLst/>
            <a:cxnLst/>
            <a:rect l="0" t="0" r="0" b="0"/>
            <a:pathLst>
              <a:path w="1359970" h="688400">
                <a:moveTo>
                  <a:pt x="18849" y="117685"/>
                </a:moveTo>
                <a:lnTo>
                  <a:pt x="18849" y="117685"/>
                </a:lnTo>
                <a:lnTo>
                  <a:pt x="34559" y="154186"/>
                </a:lnTo>
                <a:lnTo>
                  <a:pt x="38531" y="181321"/>
                </a:lnTo>
                <a:lnTo>
                  <a:pt x="42554" y="212572"/>
                </a:lnTo>
                <a:lnTo>
                  <a:pt x="47165" y="246217"/>
                </a:lnTo>
                <a:lnTo>
                  <a:pt x="52036" y="280926"/>
                </a:lnTo>
                <a:lnTo>
                  <a:pt x="56518" y="312743"/>
                </a:lnTo>
                <a:lnTo>
                  <a:pt x="58355" y="329004"/>
                </a:lnTo>
                <a:lnTo>
                  <a:pt x="61273" y="355084"/>
                </a:lnTo>
                <a:lnTo>
                  <a:pt x="64912" y="387711"/>
                </a:lnTo>
                <a:lnTo>
                  <a:pt x="67338" y="412849"/>
                </a:lnTo>
                <a:lnTo>
                  <a:pt x="70033" y="449811"/>
                </a:lnTo>
                <a:lnTo>
                  <a:pt x="71550" y="481570"/>
                </a:lnTo>
                <a:lnTo>
                  <a:pt x="72105" y="506236"/>
                </a:lnTo>
                <a:lnTo>
                  <a:pt x="72172" y="506292"/>
                </a:lnTo>
                <a:lnTo>
                  <a:pt x="60865" y="476731"/>
                </a:lnTo>
                <a:lnTo>
                  <a:pt x="52277" y="445708"/>
                </a:lnTo>
                <a:lnTo>
                  <a:pt x="46970" y="419260"/>
                </a:lnTo>
                <a:lnTo>
                  <a:pt x="44047" y="388314"/>
                </a:lnTo>
                <a:lnTo>
                  <a:pt x="41901" y="353958"/>
                </a:lnTo>
                <a:lnTo>
                  <a:pt x="38126" y="316111"/>
                </a:lnTo>
                <a:lnTo>
                  <a:pt x="35933" y="296536"/>
                </a:lnTo>
                <a:lnTo>
                  <a:pt x="33625" y="276712"/>
                </a:lnTo>
                <a:lnTo>
                  <a:pt x="31240" y="256723"/>
                </a:lnTo>
                <a:lnTo>
                  <a:pt x="30496" y="235777"/>
                </a:lnTo>
                <a:lnTo>
                  <a:pt x="30847" y="214193"/>
                </a:lnTo>
                <a:lnTo>
                  <a:pt x="31928" y="192184"/>
                </a:lnTo>
                <a:lnTo>
                  <a:pt x="33495" y="171584"/>
                </a:lnTo>
                <a:lnTo>
                  <a:pt x="35386" y="151925"/>
                </a:lnTo>
                <a:lnTo>
                  <a:pt x="41439" y="115123"/>
                </a:lnTo>
                <a:lnTo>
                  <a:pt x="52596" y="81833"/>
                </a:lnTo>
                <a:lnTo>
                  <a:pt x="73157" y="46666"/>
                </a:lnTo>
                <a:lnTo>
                  <a:pt x="95336" y="24206"/>
                </a:lnTo>
                <a:lnTo>
                  <a:pt x="122039" y="10871"/>
                </a:lnTo>
                <a:lnTo>
                  <a:pt x="139218" y="8970"/>
                </a:lnTo>
                <a:lnTo>
                  <a:pt x="147355" y="9648"/>
                </a:lnTo>
                <a:lnTo>
                  <a:pt x="163170" y="17175"/>
                </a:lnTo>
                <a:lnTo>
                  <a:pt x="177818" y="29834"/>
                </a:lnTo>
                <a:lnTo>
                  <a:pt x="189973" y="46749"/>
                </a:lnTo>
                <a:lnTo>
                  <a:pt x="202291" y="83402"/>
                </a:lnTo>
                <a:lnTo>
                  <a:pt x="203954" y="109504"/>
                </a:lnTo>
                <a:lnTo>
                  <a:pt x="201025" y="136062"/>
                </a:lnTo>
                <a:lnTo>
                  <a:pt x="194078" y="164799"/>
                </a:lnTo>
                <a:lnTo>
                  <a:pt x="180831" y="192247"/>
                </a:lnTo>
                <a:lnTo>
                  <a:pt x="163654" y="218557"/>
                </a:lnTo>
                <a:lnTo>
                  <a:pt x="133251" y="256323"/>
                </a:lnTo>
                <a:lnTo>
                  <a:pt x="106948" y="278644"/>
                </a:lnTo>
                <a:lnTo>
                  <a:pt x="71669" y="310251"/>
                </a:lnTo>
                <a:lnTo>
                  <a:pt x="39768" y="328929"/>
                </a:lnTo>
                <a:lnTo>
                  <a:pt x="7564" y="337810"/>
                </a:lnTo>
                <a:lnTo>
                  <a:pt x="5399" y="337248"/>
                </a:lnTo>
                <a:lnTo>
                  <a:pt x="735" y="334367"/>
                </a:lnTo>
                <a:lnTo>
                  <a:pt x="0" y="332413"/>
                </a:lnTo>
                <a:lnTo>
                  <a:pt x="356" y="330263"/>
                </a:lnTo>
                <a:lnTo>
                  <a:pt x="10111" y="312159"/>
                </a:lnTo>
                <a:lnTo>
                  <a:pt x="18070" y="302613"/>
                </a:lnTo>
                <a:lnTo>
                  <a:pt x="29509" y="297242"/>
                </a:lnTo>
                <a:lnTo>
                  <a:pt x="43907" y="295701"/>
                </a:lnTo>
                <a:lnTo>
                  <a:pt x="71053" y="300441"/>
                </a:lnTo>
                <a:lnTo>
                  <a:pt x="100545" y="313887"/>
                </a:lnTo>
                <a:lnTo>
                  <a:pt x="138594" y="345655"/>
                </a:lnTo>
                <a:lnTo>
                  <a:pt x="174864" y="380686"/>
                </a:lnTo>
                <a:lnTo>
                  <a:pt x="203321" y="414134"/>
                </a:lnTo>
                <a:lnTo>
                  <a:pt x="240659" y="448354"/>
                </a:lnTo>
                <a:lnTo>
                  <a:pt x="252116" y="456585"/>
                </a:lnTo>
                <a:lnTo>
                  <a:pt x="261095" y="458807"/>
                </a:lnTo>
                <a:lnTo>
                  <a:pt x="265013" y="457706"/>
                </a:lnTo>
                <a:lnTo>
                  <a:pt x="284151" y="439217"/>
                </a:lnTo>
                <a:lnTo>
                  <a:pt x="302708" y="412808"/>
                </a:lnTo>
                <a:lnTo>
                  <a:pt x="315405" y="375857"/>
                </a:lnTo>
                <a:lnTo>
                  <a:pt x="323464" y="343758"/>
                </a:lnTo>
                <a:lnTo>
                  <a:pt x="326953" y="320609"/>
                </a:lnTo>
                <a:lnTo>
                  <a:pt x="325004" y="289383"/>
                </a:lnTo>
                <a:lnTo>
                  <a:pt x="323204" y="265361"/>
                </a:lnTo>
                <a:lnTo>
                  <a:pt x="317141" y="249780"/>
                </a:lnTo>
                <a:lnTo>
                  <a:pt x="316770" y="249775"/>
                </a:lnTo>
                <a:lnTo>
                  <a:pt x="316359" y="252027"/>
                </a:lnTo>
                <a:lnTo>
                  <a:pt x="316073" y="286114"/>
                </a:lnTo>
                <a:lnTo>
                  <a:pt x="316042" y="323659"/>
                </a:lnTo>
                <a:lnTo>
                  <a:pt x="316033" y="361594"/>
                </a:lnTo>
                <a:lnTo>
                  <a:pt x="316032" y="374271"/>
                </a:lnTo>
                <a:lnTo>
                  <a:pt x="331835" y="408677"/>
                </a:lnTo>
                <a:lnTo>
                  <a:pt x="354380" y="441748"/>
                </a:lnTo>
                <a:lnTo>
                  <a:pt x="370045" y="456447"/>
                </a:lnTo>
                <a:lnTo>
                  <a:pt x="377440" y="459519"/>
                </a:lnTo>
                <a:lnTo>
                  <a:pt x="392430" y="460676"/>
                </a:lnTo>
                <a:lnTo>
                  <a:pt x="407558" y="453852"/>
                </a:lnTo>
                <a:lnTo>
                  <a:pt x="430356" y="433472"/>
                </a:lnTo>
                <a:lnTo>
                  <a:pt x="453197" y="403727"/>
                </a:lnTo>
                <a:lnTo>
                  <a:pt x="468433" y="378588"/>
                </a:lnTo>
                <a:lnTo>
                  <a:pt x="483671" y="347660"/>
                </a:lnTo>
                <a:lnTo>
                  <a:pt x="496652" y="314158"/>
                </a:lnTo>
                <a:lnTo>
                  <a:pt x="507219" y="278666"/>
                </a:lnTo>
                <a:lnTo>
                  <a:pt x="511222" y="259719"/>
                </a:lnTo>
                <a:lnTo>
                  <a:pt x="514738" y="240315"/>
                </a:lnTo>
                <a:lnTo>
                  <a:pt x="520902" y="202949"/>
                </a:lnTo>
                <a:lnTo>
                  <a:pt x="525617" y="165740"/>
                </a:lnTo>
                <a:lnTo>
                  <a:pt x="526874" y="146335"/>
                </a:lnTo>
                <a:lnTo>
                  <a:pt x="527424" y="108405"/>
                </a:lnTo>
                <a:lnTo>
                  <a:pt x="524847" y="74614"/>
                </a:lnTo>
                <a:lnTo>
                  <a:pt x="523137" y="47178"/>
                </a:lnTo>
                <a:lnTo>
                  <a:pt x="519917" y="17207"/>
                </a:lnTo>
                <a:lnTo>
                  <a:pt x="515866" y="5295"/>
                </a:lnTo>
                <a:lnTo>
                  <a:pt x="511243" y="0"/>
                </a:lnTo>
                <a:lnTo>
                  <a:pt x="509672" y="282"/>
                </a:lnTo>
                <a:lnTo>
                  <a:pt x="508624" y="2163"/>
                </a:lnTo>
                <a:lnTo>
                  <a:pt x="501568" y="35868"/>
                </a:lnTo>
                <a:lnTo>
                  <a:pt x="500091" y="61002"/>
                </a:lnTo>
                <a:lnTo>
                  <a:pt x="497176" y="93621"/>
                </a:lnTo>
                <a:lnTo>
                  <a:pt x="495214" y="111802"/>
                </a:lnTo>
                <a:lnTo>
                  <a:pt x="493059" y="132390"/>
                </a:lnTo>
                <a:lnTo>
                  <a:pt x="490776" y="154581"/>
                </a:lnTo>
                <a:lnTo>
                  <a:pt x="488407" y="177843"/>
                </a:lnTo>
                <a:lnTo>
                  <a:pt x="485981" y="201817"/>
                </a:lnTo>
                <a:lnTo>
                  <a:pt x="483517" y="226266"/>
                </a:lnTo>
                <a:lnTo>
                  <a:pt x="481027" y="251032"/>
                </a:lnTo>
                <a:lnTo>
                  <a:pt x="479368" y="276857"/>
                </a:lnTo>
                <a:lnTo>
                  <a:pt x="478262" y="303386"/>
                </a:lnTo>
                <a:lnTo>
                  <a:pt x="477524" y="330386"/>
                </a:lnTo>
                <a:lnTo>
                  <a:pt x="477879" y="356006"/>
                </a:lnTo>
                <a:lnTo>
                  <a:pt x="478962" y="380705"/>
                </a:lnTo>
                <a:lnTo>
                  <a:pt x="480531" y="404792"/>
                </a:lnTo>
                <a:lnTo>
                  <a:pt x="482424" y="428470"/>
                </a:lnTo>
                <a:lnTo>
                  <a:pt x="484533" y="451875"/>
                </a:lnTo>
                <a:lnTo>
                  <a:pt x="486784" y="475098"/>
                </a:lnTo>
                <a:lnTo>
                  <a:pt x="490826" y="496507"/>
                </a:lnTo>
                <a:lnTo>
                  <a:pt x="496060" y="516707"/>
                </a:lnTo>
                <a:lnTo>
                  <a:pt x="502090" y="536099"/>
                </a:lnTo>
                <a:lnTo>
                  <a:pt x="513305" y="573451"/>
                </a:lnTo>
                <a:lnTo>
                  <a:pt x="523934" y="607268"/>
                </a:lnTo>
                <a:lnTo>
                  <a:pt x="539438" y="644499"/>
                </a:lnTo>
                <a:lnTo>
                  <a:pt x="554756" y="670300"/>
                </a:lnTo>
                <a:lnTo>
                  <a:pt x="564934" y="680227"/>
                </a:lnTo>
                <a:lnTo>
                  <a:pt x="575103" y="685204"/>
                </a:lnTo>
                <a:lnTo>
                  <a:pt x="595428" y="688399"/>
                </a:lnTo>
                <a:lnTo>
                  <a:pt x="605588" y="684320"/>
                </a:lnTo>
                <a:lnTo>
                  <a:pt x="614902" y="676863"/>
                </a:lnTo>
                <a:lnTo>
                  <a:pt x="624906" y="662297"/>
                </a:lnTo>
                <a:lnTo>
                  <a:pt x="630543" y="649295"/>
                </a:lnTo>
                <a:lnTo>
                  <a:pt x="630387" y="619604"/>
                </a:lnTo>
                <a:lnTo>
                  <a:pt x="620933" y="583996"/>
                </a:lnTo>
                <a:lnTo>
                  <a:pt x="609868" y="554663"/>
                </a:lnTo>
                <a:lnTo>
                  <a:pt x="595638" y="521870"/>
                </a:lnTo>
                <a:lnTo>
                  <a:pt x="578024" y="487541"/>
                </a:lnTo>
                <a:lnTo>
                  <a:pt x="558907" y="454785"/>
                </a:lnTo>
                <a:lnTo>
                  <a:pt x="539968" y="424987"/>
                </a:lnTo>
                <a:lnTo>
                  <a:pt x="515026" y="390865"/>
                </a:lnTo>
                <a:lnTo>
                  <a:pt x="480210" y="361678"/>
                </a:lnTo>
                <a:lnTo>
                  <a:pt x="460282" y="349357"/>
                </a:lnTo>
                <a:lnTo>
                  <a:pt x="453466" y="339132"/>
                </a:lnTo>
                <a:lnTo>
                  <a:pt x="488592" y="320987"/>
                </a:lnTo>
                <a:lnTo>
                  <a:pt x="525281" y="302624"/>
                </a:lnTo>
                <a:lnTo>
                  <a:pt x="559122" y="283677"/>
                </a:lnTo>
                <a:lnTo>
                  <a:pt x="595960" y="266022"/>
                </a:lnTo>
                <a:lnTo>
                  <a:pt x="625596" y="250066"/>
                </a:lnTo>
                <a:lnTo>
                  <a:pt x="659212" y="230351"/>
                </a:lnTo>
                <a:lnTo>
                  <a:pt x="684319" y="221999"/>
                </a:lnTo>
                <a:lnTo>
                  <a:pt x="688556" y="221941"/>
                </a:lnTo>
                <a:lnTo>
                  <a:pt x="691380" y="222749"/>
                </a:lnTo>
                <a:lnTo>
                  <a:pt x="692417" y="225828"/>
                </a:lnTo>
                <a:lnTo>
                  <a:pt x="689830" y="242296"/>
                </a:lnTo>
                <a:lnTo>
                  <a:pt x="679113" y="272874"/>
                </a:lnTo>
                <a:lnTo>
                  <a:pt x="672133" y="291645"/>
                </a:lnTo>
                <a:lnTo>
                  <a:pt x="667357" y="321253"/>
                </a:lnTo>
                <a:lnTo>
                  <a:pt x="660844" y="359340"/>
                </a:lnTo>
                <a:lnTo>
                  <a:pt x="657239" y="381480"/>
                </a:lnTo>
                <a:lnTo>
                  <a:pt x="655262" y="387528"/>
                </a:lnTo>
                <a:lnTo>
                  <a:pt x="655638" y="393254"/>
                </a:lnTo>
                <a:lnTo>
                  <a:pt x="660571" y="404131"/>
                </a:lnTo>
                <a:lnTo>
                  <a:pt x="666150" y="410094"/>
                </a:lnTo>
                <a:lnTo>
                  <a:pt x="680675" y="417968"/>
                </a:lnTo>
                <a:lnTo>
                  <a:pt x="685280" y="418627"/>
                </a:lnTo>
                <a:lnTo>
                  <a:pt x="694912" y="417102"/>
                </a:lnTo>
                <a:lnTo>
                  <a:pt x="705809" y="411482"/>
                </a:lnTo>
                <a:lnTo>
                  <a:pt x="718445" y="400410"/>
                </a:lnTo>
                <a:lnTo>
                  <a:pt x="728869" y="382360"/>
                </a:lnTo>
                <a:lnTo>
                  <a:pt x="739129" y="352659"/>
                </a:lnTo>
                <a:lnTo>
                  <a:pt x="744292" y="315057"/>
                </a:lnTo>
                <a:lnTo>
                  <a:pt x="746821" y="296000"/>
                </a:lnTo>
                <a:lnTo>
                  <a:pt x="741546" y="260810"/>
                </a:lnTo>
                <a:lnTo>
                  <a:pt x="737030" y="231495"/>
                </a:lnTo>
                <a:lnTo>
                  <a:pt x="736226" y="194134"/>
                </a:lnTo>
                <a:lnTo>
                  <a:pt x="739286" y="186093"/>
                </a:lnTo>
                <a:lnTo>
                  <a:pt x="745768" y="176807"/>
                </a:lnTo>
                <a:lnTo>
                  <a:pt x="750582" y="173594"/>
                </a:lnTo>
                <a:lnTo>
                  <a:pt x="753051" y="172738"/>
                </a:lnTo>
                <a:lnTo>
                  <a:pt x="755544" y="173014"/>
                </a:lnTo>
                <a:lnTo>
                  <a:pt x="760571" y="175578"/>
                </a:lnTo>
                <a:lnTo>
                  <a:pt x="776781" y="191053"/>
                </a:lnTo>
                <a:lnTo>
                  <a:pt x="801302" y="229040"/>
                </a:lnTo>
                <a:lnTo>
                  <a:pt x="812403" y="258018"/>
                </a:lnTo>
                <a:lnTo>
                  <a:pt x="817010" y="288052"/>
                </a:lnTo>
                <a:lnTo>
                  <a:pt x="822420" y="318401"/>
                </a:lnTo>
                <a:lnTo>
                  <a:pt x="830986" y="352912"/>
                </a:lnTo>
                <a:lnTo>
                  <a:pt x="837812" y="387829"/>
                </a:lnTo>
                <a:lnTo>
                  <a:pt x="841867" y="402532"/>
                </a:lnTo>
                <a:lnTo>
                  <a:pt x="843540" y="404103"/>
                </a:lnTo>
                <a:lnTo>
                  <a:pt x="847658" y="405849"/>
                </a:lnTo>
                <a:lnTo>
                  <a:pt x="852311" y="406624"/>
                </a:lnTo>
                <a:lnTo>
                  <a:pt x="863736" y="403016"/>
                </a:lnTo>
                <a:lnTo>
                  <a:pt x="877529" y="393364"/>
                </a:lnTo>
                <a:lnTo>
                  <a:pt x="900584" y="367150"/>
                </a:lnTo>
                <a:lnTo>
                  <a:pt x="914536" y="337424"/>
                </a:lnTo>
                <a:lnTo>
                  <a:pt x="925445" y="299818"/>
                </a:lnTo>
                <a:lnTo>
                  <a:pt x="935753" y="263822"/>
                </a:lnTo>
                <a:lnTo>
                  <a:pt x="954515" y="229059"/>
                </a:lnTo>
                <a:lnTo>
                  <a:pt x="961909" y="219178"/>
                </a:lnTo>
                <a:lnTo>
                  <a:pt x="963362" y="219214"/>
                </a:lnTo>
                <a:lnTo>
                  <a:pt x="967235" y="221511"/>
                </a:lnTo>
                <a:lnTo>
                  <a:pt x="974175" y="231610"/>
                </a:lnTo>
                <a:lnTo>
                  <a:pt x="989154" y="266676"/>
                </a:lnTo>
                <a:lnTo>
                  <a:pt x="992712" y="286573"/>
                </a:lnTo>
                <a:lnTo>
                  <a:pt x="989028" y="312409"/>
                </a:lnTo>
                <a:lnTo>
                  <a:pt x="981949" y="349230"/>
                </a:lnTo>
                <a:lnTo>
                  <a:pt x="979446" y="360294"/>
                </a:lnTo>
                <a:lnTo>
                  <a:pt x="977594" y="363244"/>
                </a:lnTo>
                <a:lnTo>
                  <a:pt x="975512" y="365211"/>
                </a:lnTo>
                <a:lnTo>
                  <a:pt x="974125" y="365676"/>
                </a:lnTo>
                <a:lnTo>
                  <a:pt x="973199" y="365139"/>
                </a:lnTo>
                <a:lnTo>
                  <a:pt x="972583" y="363934"/>
                </a:lnTo>
                <a:lnTo>
                  <a:pt x="971457" y="351130"/>
                </a:lnTo>
                <a:lnTo>
                  <a:pt x="978300" y="328992"/>
                </a:lnTo>
                <a:lnTo>
                  <a:pt x="995080" y="297902"/>
                </a:lnTo>
                <a:lnTo>
                  <a:pt x="1009707" y="269296"/>
                </a:lnTo>
                <a:lnTo>
                  <a:pt x="1020570" y="251108"/>
                </a:lnTo>
                <a:lnTo>
                  <a:pt x="1040966" y="232195"/>
                </a:lnTo>
                <a:lnTo>
                  <a:pt x="1055630" y="224176"/>
                </a:lnTo>
                <a:lnTo>
                  <a:pt x="1062249" y="223392"/>
                </a:lnTo>
                <a:lnTo>
                  <a:pt x="1074121" y="227038"/>
                </a:lnTo>
                <a:lnTo>
                  <a:pt x="1094369" y="238610"/>
                </a:lnTo>
                <a:lnTo>
                  <a:pt x="1117882" y="269011"/>
                </a:lnTo>
                <a:lnTo>
                  <a:pt x="1136576" y="300353"/>
                </a:lnTo>
                <a:lnTo>
                  <a:pt x="1143636" y="321104"/>
                </a:lnTo>
                <a:lnTo>
                  <a:pt x="1146493" y="357891"/>
                </a:lnTo>
                <a:lnTo>
                  <a:pt x="1146594" y="367496"/>
                </a:lnTo>
                <a:lnTo>
                  <a:pt x="1146609" y="333403"/>
                </a:lnTo>
                <a:lnTo>
                  <a:pt x="1150654" y="296986"/>
                </a:lnTo>
                <a:lnTo>
                  <a:pt x="1157215" y="267237"/>
                </a:lnTo>
                <a:lnTo>
                  <a:pt x="1164521" y="245064"/>
                </a:lnTo>
                <a:lnTo>
                  <a:pt x="1182156" y="220012"/>
                </a:lnTo>
                <a:lnTo>
                  <a:pt x="1183854" y="219769"/>
                </a:lnTo>
                <a:lnTo>
                  <a:pt x="1187998" y="221758"/>
                </a:lnTo>
                <a:lnTo>
                  <a:pt x="1213161" y="255954"/>
                </a:lnTo>
                <a:lnTo>
                  <a:pt x="1233070" y="290781"/>
                </a:lnTo>
                <a:lnTo>
                  <a:pt x="1258383" y="326715"/>
                </a:lnTo>
                <a:lnTo>
                  <a:pt x="1284805" y="361343"/>
                </a:lnTo>
                <a:lnTo>
                  <a:pt x="1292979" y="365677"/>
                </a:lnTo>
                <a:lnTo>
                  <a:pt x="1297529" y="366833"/>
                </a:lnTo>
                <a:lnTo>
                  <a:pt x="1302255" y="365910"/>
                </a:lnTo>
                <a:lnTo>
                  <a:pt x="1312023" y="360370"/>
                </a:lnTo>
                <a:lnTo>
                  <a:pt x="1339408" y="327632"/>
                </a:lnTo>
                <a:lnTo>
                  <a:pt x="1359969" y="3005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SMARTInkShape-1602"/>
          <p:cNvSpPr/>
          <p:nvPr>
            <p:custDataLst>
              <p:tags r:id="rId6"/>
            </p:custDataLst>
          </p:nvPr>
        </p:nvSpPr>
        <p:spPr>
          <a:xfrm>
            <a:off x="739140" y="3094853"/>
            <a:ext cx="143614" cy="79113"/>
          </a:xfrm>
          <a:custGeom>
            <a:avLst/>
            <a:gdLst/>
            <a:ahLst/>
            <a:cxnLst/>
            <a:rect l="0" t="0" r="0" b="0"/>
            <a:pathLst>
              <a:path w="143614" h="79113">
                <a:moveTo>
                  <a:pt x="15240" y="75067"/>
                </a:moveTo>
                <a:lnTo>
                  <a:pt x="15240" y="75067"/>
                </a:lnTo>
                <a:lnTo>
                  <a:pt x="43556" y="79112"/>
                </a:lnTo>
                <a:lnTo>
                  <a:pt x="66490" y="74325"/>
                </a:lnTo>
                <a:lnTo>
                  <a:pt x="98441" y="59607"/>
                </a:lnTo>
                <a:lnTo>
                  <a:pt x="131488" y="39463"/>
                </a:lnTo>
                <a:lnTo>
                  <a:pt x="138872" y="29328"/>
                </a:lnTo>
                <a:lnTo>
                  <a:pt x="143613" y="17113"/>
                </a:lnTo>
                <a:lnTo>
                  <a:pt x="143155" y="15265"/>
                </a:lnTo>
                <a:lnTo>
                  <a:pt x="140389" y="10952"/>
                </a:lnTo>
                <a:lnTo>
                  <a:pt x="130026" y="3765"/>
                </a:lnTo>
                <a:lnTo>
                  <a:pt x="112186" y="318"/>
                </a:lnTo>
                <a:lnTo>
                  <a:pt x="83403" y="0"/>
                </a:lnTo>
                <a:lnTo>
                  <a:pt x="49710" y="9511"/>
                </a:lnTo>
                <a:lnTo>
                  <a:pt x="23051" y="19533"/>
                </a:lnTo>
                <a:lnTo>
                  <a:pt x="6623" y="21294"/>
                </a:lnTo>
                <a:lnTo>
                  <a:pt x="4415" y="20592"/>
                </a:lnTo>
                <a:lnTo>
                  <a:pt x="2944" y="19277"/>
                </a:lnTo>
                <a:lnTo>
                  <a:pt x="0" y="141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SMARTInkShape-1603"/>
          <p:cNvSpPr/>
          <p:nvPr>
            <p:custDataLst>
              <p:tags r:id="rId7"/>
            </p:custDataLst>
          </p:nvPr>
        </p:nvSpPr>
        <p:spPr>
          <a:xfrm>
            <a:off x="827281" y="2511300"/>
            <a:ext cx="109720" cy="128111"/>
          </a:xfrm>
          <a:custGeom>
            <a:avLst/>
            <a:gdLst/>
            <a:ahLst/>
            <a:cxnLst/>
            <a:rect l="0" t="0" r="0" b="0"/>
            <a:pathLst>
              <a:path w="109720" h="128111">
                <a:moveTo>
                  <a:pt x="49019" y="26160"/>
                </a:moveTo>
                <a:lnTo>
                  <a:pt x="49019" y="26160"/>
                </a:lnTo>
                <a:lnTo>
                  <a:pt x="49019" y="58521"/>
                </a:lnTo>
                <a:lnTo>
                  <a:pt x="51277" y="74409"/>
                </a:lnTo>
                <a:lnTo>
                  <a:pt x="57308" y="85612"/>
                </a:lnTo>
                <a:lnTo>
                  <a:pt x="59625" y="88655"/>
                </a:lnTo>
                <a:lnTo>
                  <a:pt x="62863" y="89836"/>
                </a:lnTo>
                <a:lnTo>
                  <a:pt x="89982" y="86623"/>
                </a:lnTo>
                <a:lnTo>
                  <a:pt x="99963" y="83230"/>
                </a:lnTo>
                <a:lnTo>
                  <a:pt x="103302" y="80294"/>
                </a:lnTo>
                <a:lnTo>
                  <a:pt x="107011" y="72515"/>
                </a:lnTo>
                <a:lnTo>
                  <a:pt x="109719" y="43773"/>
                </a:lnTo>
                <a:lnTo>
                  <a:pt x="105857" y="28650"/>
                </a:lnTo>
                <a:lnTo>
                  <a:pt x="99398" y="20776"/>
                </a:lnTo>
                <a:lnTo>
                  <a:pt x="73187" y="891"/>
                </a:lnTo>
                <a:lnTo>
                  <a:pt x="68517" y="0"/>
                </a:lnTo>
                <a:lnTo>
                  <a:pt x="58814" y="1269"/>
                </a:lnTo>
                <a:lnTo>
                  <a:pt x="43831" y="6743"/>
                </a:lnTo>
                <a:lnTo>
                  <a:pt x="28667" y="17773"/>
                </a:lnTo>
                <a:lnTo>
                  <a:pt x="17495" y="31765"/>
                </a:lnTo>
                <a:lnTo>
                  <a:pt x="3496" y="64998"/>
                </a:lnTo>
                <a:lnTo>
                  <a:pt x="0" y="78981"/>
                </a:lnTo>
                <a:lnTo>
                  <a:pt x="1268" y="90841"/>
                </a:lnTo>
                <a:lnTo>
                  <a:pt x="8981" y="111405"/>
                </a:lnTo>
                <a:lnTo>
                  <a:pt x="13727" y="118516"/>
                </a:lnTo>
                <a:lnTo>
                  <a:pt x="29249" y="127279"/>
                </a:lnTo>
                <a:lnTo>
                  <a:pt x="40514" y="128110"/>
                </a:lnTo>
                <a:lnTo>
                  <a:pt x="56639" y="1252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2" name="SMARTInkShape-Group308"/>
          <p:cNvGrpSpPr/>
          <p:nvPr/>
        </p:nvGrpSpPr>
        <p:grpSpPr>
          <a:xfrm>
            <a:off x="1150620" y="1495851"/>
            <a:ext cx="3467101" cy="1217232"/>
            <a:chOff x="1150620" y="1495851"/>
            <a:chExt cx="3467101" cy="1217232"/>
          </a:xfrm>
        </p:grpSpPr>
        <p:sp>
          <p:nvSpPr>
            <p:cNvPr id="635" name="SMARTInkShape-1604"/>
            <p:cNvSpPr/>
            <p:nvPr>
              <p:custDataLst>
                <p:tags r:id="rId17"/>
              </p:custDataLst>
            </p:nvPr>
          </p:nvSpPr>
          <p:spPr>
            <a:xfrm>
              <a:off x="3569735" y="1577340"/>
              <a:ext cx="86796" cy="278083"/>
            </a:xfrm>
            <a:custGeom>
              <a:avLst/>
              <a:gdLst/>
              <a:ahLst/>
              <a:cxnLst/>
              <a:rect l="0" t="0" r="0" b="0"/>
              <a:pathLst>
                <a:path w="86796" h="278083">
                  <a:moveTo>
                    <a:pt x="4045" y="106680"/>
                  </a:moveTo>
                  <a:lnTo>
                    <a:pt x="4045" y="106680"/>
                  </a:lnTo>
                  <a:lnTo>
                    <a:pt x="4045" y="139041"/>
                  </a:lnTo>
                  <a:lnTo>
                    <a:pt x="0" y="171302"/>
                  </a:lnTo>
                  <a:lnTo>
                    <a:pt x="1529" y="200992"/>
                  </a:lnTo>
                  <a:lnTo>
                    <a:pt x="4395" y="234436"/>
                  </a:lnTo>
                  <a:lnTo>
                    <a:pt x="14585" y="263590"/>
                  </a:lnTo>
                  <a:lnTo>
                    <a:pt x="19454" y="269551"/>
                  </a:lnTo>
                  <a:lnTo>
                    <a:pt x="29478" y="277423"/>
                  </a:lnTo>
                  <a:lnTo>
                    <a:pt x="32854" y="278082"/>
                  </a:lnTo>
                  <a:lnTo>
                    <a:pt x="41120" y="276557"/>
                  </a:lnTo>
                  <a:lnTo>
                    <a:pt x="51249" y="270937"/>
                  </a:lnTo>
                  <a:lnTo>
                    <a:pt x="63657" y="259865"/>
                  </a:lnTo>
                  <a:lnTo>
                    <a:pt x="74013" y="241815"/>
                  </a:lnTo>
                  <a:lnTo>
                    <a:pt x="84250" y="212113"/>
                  </a:lnTo>
                  <a:lnTo>
                    <a:pt x="86795" y="183452"/>
                  </a:lnTo>
                  <a:lnTo>
                    <a:pt x="86701" y="148524"/>
                  </a:lnTo>
                  <a:lnTo>
                    <a:pt x="81688" y="111364"/>
                  </a:lnTo>
                  <a:lnTo>
                    <a:pt x="74840" y="74389"/>
                  </a:lnTo>
                  <a:lnTo>
                    <a:pt x="68296" y="43302"/>
                  </a:lnTo>
                  <a:lnTo>
                    <a:pt x="66827" y="22614"/>
                  </a:lnTo>
                  <a:lnTo>
                    <a:pt x="72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605"/>
            <p:cNvSpPr/>
            <p:nvPr>
              <p:custDataLst>
                <p:tags r:id="rId18"/>
              </p:custDataLst>
            </p:nvPr>
          </p:nvSpPr>
          <p:spPr>
            <a:xfrm>
              <a:off x="3337560" y="1684902"/>
              <a:ext cx="167641" cy="156503"/>
            </a:xfrm>
            <a:custGeom>
              <a:avLst/>
              <a:gdLst/>
              <a:ahLst/>
              <a:cxnLst/>
              <a:rect l="0" t="0" r="0" b="0"/>
              <a:pathLst>
                <a:path w="167641" h="156503">
                  <a:moveTo>
                    <a:pt x="0" y="67698"/>
                  </a:moveTo>
                  <a:lnTo>
                    <a:pt x="0" y="67698"/>
                  </a:lnTo>
                  <a:lnTo>
                    <a:pt x="33114" y="72088"/>
                  </a:lnTo>
                  <a:lnTo>
                    <a:pt x="69094" y="68443"/>
                  </a:lnTo>
                  <a:lnTo>
                    <a:pt x="74850" y="66501"/>
                  </a:lnTo>
                  <a:lnTo>
                    <a:pt x="93133" y="50597"/>
                  </a:lnTo>
                  <a:lnTo>
                    <a:pt x="101349" y="38454"/>
                  </a:lnTo>
                  <a:lnTo>
                    <a:pt x="105100" y="24132"/>
                  </a:lnTo>
                  <a:lnTo>
                    <a:pt x="103720" y="14186"/>
                  </a:lnTo>
                  <a:lnTo>
                    <a:pt x="100284" y="5815"/>
                  </a:lnTo>
                  <a:lnTo>
                    <a:pt x="98183" y="3583"/>
                  </a:lnTo>
                  <a:lnTo>
                    <a:pt x="95935" y="2094"/>
                  </a:lnTo>
                  <a:lnTo>
                    <a:pt x="84682" y="0"/>
                  </a:lnTo>
                  <a:lnTo>
                    <a:pt x="66578" y="3424"/>
                  </a:lnTo>
                  <a:lnTo>
                    <a:pt x="45127" y="13847"/>
                  </a:lnTo>
                  <a:lnTo>
                    <a:pt x="21206" y="38622"/>
                  </a:lnTo>
                  <a:lnTo>
                    <a:pt x="10554" y="53082"/>
                  </a:lnTo>
                  <a:lnTo>
                    <a:pt x="6948" y="81522"/>
                  </a:lnTo>
                  <a:lnTo>
                    <a:pt x="9015" y="113635"/>
                  </a:lnTo>
                  <a:lnTo>
                    <a:pt x="15577" y="133552"/>
                  </a:lnTo>
                  <a:lnTo>
                    <a:pt x="26397" y="145791"/>
                  </a:lnTo>
                  <a:lnTo>
                    <a:pt x="32838" y="150240"/>
                  </a:lnTo>
                  <a:lnTo>
                    <a:pt x="58084" y="156502"/>
                  </a:lnTo>
                  <a:lnTo>
                    <a:pt x="87013" y="154312"/>
                  </a:lnTo>
                  <a:lnTo>
                    <a:pt x="117033" y="140210"/>
                  </a:lnTo>
                  <a:lnTo>
                    <a:pt x="154132" y="115230"/>
                  </a:lnTo>
                  <a:lnTo>
                    <a:pt x="167640" y="105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606"/>
            <p:cNvSpPr/>
            <p:nvPr>
              <p:custDataLst>
                <p:tags r:id="rId19"/>
              </p:custDataLst>
            </p:nvPr>
          </p:nvSpPr>
          <p:spPr>
            <a:xfrm>
              <a:off x="3124200" y="1597690"/>
              <a:ext cx="190501" cy="223208"/>
            </a:xfrm>
            <a:custGeom>
              <a:avLst/>
              <a:gdLst/>
              <a:ahLst/>
              <a:cxnLst/>
              <a:rect l="0" t="0" r="0" b="0"/>
              <a:pathLst>
                <a:path w="190501" h="223208">
                  <a:moveTo>
                    <a:pt x="0" y="116810"/>
                  </a:moveTo>
                  <a:lnTo>
                    <a:pt x="0" y="116810"/>
                  </a:lnTo>
                  <a:lnTo>
                    <a:pt x="8091" y="145126"/>
                  </a:lnTo>
                  <a:lnTo>
                    <a:pt x="13828" y="182611"/>
                  </a:lnTo>
                  <a:lnTo>
                    <a:pt x="17218" y="207199"/>
                  </a:lnTo>
                  <a:lnTo>
                    <a:pt x="21746" y="220272"/>
                  </a:lnTo>
                  <a:lnTo>
                    <a:pt x="21270" y="221345"/>
                  </a:lnTo>
                  <a:lnTo>
                    <a:pt x="20107" y="222060"/>
                  </a:lnTo>
                  <a:lnTo>
                    <a:pt x="16201" y="223207"/>
                  </a:lnTo>
                  <a:lnTo>
                    <a:pt x="15881" y="222455"/>
                  </a:lnTo>
                  <a:lnTo>
                    <a:pt x="15324" y="208814"/>
                  </a:lnTo>
                  <a:lnTo>
                    <a:pt x="25853" y="176091"/>
                  </a:lnTo>
                  <a:lnTo>
                    <a:pt x="35650" y="140875"/>
                  </a:lnTo>
                  <a:lnTo>
                    <a:pt x="43207" y="111335"/>
                  </a:lnTo>
                  <a:lnTo>
                    <a:pt x="52501" y="81133"/>
                  </a:lnTo>
                  <a:lnTo>
                    <a:pt x="70589" y="50735"/>
                  </a:lnTo>
                  <a:lnTo>
                    <a:pt x="97199" y="16897"/>
                  </a:lnTo>
                  <a:lnTo>
                    <a:pt x="102900" y="12101"/>
                  </a:lnTo>
                  <a:lnTo>
                    <a:pt x="131148" y="1307"/>
                  </a:lnTo>
                  <a:lnTo>
                    <a:pt x="147470" y="0"/>
                  </a:lnTo>
                  <a:lnTo>
                    <a:pt x="154194" y="837"/>
                  </a:lnTo>
                  <a:lnTo>
                    <a:pt x="166180" y="6282"/>
                  </a:lnTo>
                  <a:lnTo>
                    <a:pt x="183626" y="19530"/>
                  </a:lnTo>
                  <a:lnTo>
                    <a:pt x="187445" y="27290"/>
                  </a:lnTo>
                  <a:lnTo>
                    <a:pt x="190500" y="40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607"/>
            <p:cNvSpPr/>
            <p:nvPr>
              <p:custDataLst>
                <p:tags r:id="rId20"/>
              </p:custDataLst>
            </p:nvPr>
          </p:nvSpPr>
          <p:spPr>
            <a:xfrm>
              <a:off x="2795908" y="1668780"/>
              <a:ext cx="159611" cy="201689"/>
            </a:xfrm>
            <a:custGeom>
              <a:avLst/>
              <a:gdLst/>
              <a:ahLst/>
              <a:cxnLst/>
              <a:rect l="0" t="0" r="0" b="0"/>
              <a:pathLst>
                <a:path w="159611" h="201689">
                  <a:moveTo>
                    <a:pt x="46352" y="0"/>
                  </a:moveTo>
                  <a:lnTo>
                    <a:pt x="46352" y="0"/>
                  </a:lnTo>
                  <a:lnTo>
                    <a:pt x="14085" y="32268"/>
                  </a:lnTo>
                  <a:lnTo>
                    <a:pt x="2942" y="43410"/>
                  </a:lnTo>
                  <a:lnTo>
                    <a:pt x="479" y="48413"/>
                  </a:lnTo>
                  <a:lnTo>
                    <a:pt x="0" y="58488"/>
                  </a:lnTo>
                  <a:lnTo>
                    <a:pt x="2609" y="66353"/>
                  </a:lnTo>
                  <a:lnTo>
                    <a:pt x="4490" y="69635"/>
                  </a:lnTo>
                  <a:lnTo>
                    <a:pt x="19273" y="82345"/>
                  </a:lnTo>
                  <a:lnTo>
                    <a:pt x="53954" y="96574"/>
                  </a:lnTo>
                  <a:lnTo>
                    <a:pt x="86799" y="109988"/>
                  </a:lnTo>
                  <a:lnTo>
                    <a:pt x="121510" y="129692"/>
                  </a:lnTo>
                  <a:lnTo>
                    <a:pt x="148781" y="149890"/>
                  </a:lnTo>
                  <a:lnTo>
                    <a:pt x="155376" y="157775"/>
                  </a:lnTo>
                  <a:lnTo>
                    <a:pt x="158307" y="164949"/>
                  </a:lnTo>
                  <a:lnTo>
                    <a:pt x="159610" y="173782"/>
                  </a:lnTo>
                  <a:lnTo>
                    <a:pt x="157931" y="181094"/>
                  </a:lnTo>
                  <a:lnTo>
                    <a:pt x="156298" y="184229"/>
                  </a:lnTo>
                  <a:lnTo>
                    <a:pt x="145910" y="192687"/>
                  </a:lnTo>
                  <a:lnTo>
                    <a:pt x="117293" y="201688"/>
                  </a:lnTo>
                  <a:lnTo>
                    <a:pt x="104974" y="201682"/>
                  </a:lnTo>
                  <a:lnTo>
                    <a:pt x="98133" y="200494"/>
                  </a:lnTo>
                  <a:lnTo>
                    <a:pt x="86017" y="192402"/>
                  </a:lnTo>
                  <a:lnTo>
                    <a:pt x="80415" y="186688"/>
                  </a:lnTo>
                  <a:lnTo>
                    <a:pt x="74191" y="173566"/>
                  </a:lnTo>
                  <a:lnTo>
                    <a:pt x="6921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608"/>
            <p:cNvSpPr/>
            <p:nvPr>
              <p:custDataLst>
                <p:tags r:id="rId21"/>
              </p:custDataLst>
            </p:nvPr>
          </p:nvSpPr>
          <p:spPr>
            <a:xfrm>
              <a:off x="2522220" y="1661160"/>
              <a:ext cx="180937" cy="218822"/>
            </a:xfrm>
            <a:custGeom>
              <a:avLst/>
              <a:gdLst/>
              <a:ahLst/>
              <a:cxnLst/>
              <a:rect l="0" t="0" r="0" b="0"/>
              <a:pathLst>
                <a:path w="180937" h="218822">
                  <a:moveTo>
                    <a:pt x="0" y="121920"/>
                  </a:moveTo>
                  <a:lnTo>
                    <a:pt x="0" y="121920"/>
                  </a:lnTo>
                  <a:lnTo>
                    <a:pt x="16181" y="150236"/>
                  </a:lnTo>
                  <a:lnTo>
                    <a:pt x="45906" y="187721"/>
                  </a:lnTo>
                  <a:lnTo>
                    <a:pt x="68635" y="205857"/>
                  </a:lnTo>
                  <a:lnTo>
                    <a:pt x="90609" y="216123"/>
                  </a:lnTo>
                  <a:lnTo>
                    <a:pt x="102642" y="218821"/>
                  </a:lnTo>
                  <a:lnTo>
                    <a:pt x="122981" y="216295"/>
                  </a:lnTo>
                  <a:lnTo>
                    <a:pt x="141049" y="206139"/>
                  </a:lnTo>
                  <a:lnTo>
                    <a:pt x="157127" y="192406"/>
                  </a:lnTo>
                  <a:lnTo>
                    <a:pt x="168570" y="173567"/>
                  </a:lnTo>
                  <a:lnTo>
                    <a:pt x="179176" y="143599"/>
                  </a:lnTo>
                  <a:lnTo>
                    <a:pt x="180936" y="115738"/>
                  </a:lnTo>
                  <a:lnTo>
                    <a:pt x="176471" y="86033"/>
                  </a:lnTo>
                  <a:lnTo>
                    <a:pt x="168940" y="56630"/>
                  </a:lnTo>
                  <a:lnTo>
                    <a:pt x="150867" y="19718"/>
                  </a:lnTo>
                  <a:lnTo>
                    <a:pt x="145228" y="12997"/>
                  </a:lnTo>
                  <a:lnTo>
                    <a:pt x="142538" y="11205"/>
                  </a:lnTo>
                  <a:lnTo>
                    <a:pt x="140746" y="9163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609"/>
            <p:cNvSpPr/>
            <p:nvPr>
              <p:custDataLst>
                <p:tags r:id="rId22"/>
              </p:custDataLst>
            </p:nvPr>
          </p:nvSpPr>
          <p:spPr>
            <a:xfrm>
              <a:off x="2360624" y="1676400"/>
              <a:ext cx="156868" cy="196911"/>
            </a:xfrm>
            <a:custGeom>
              <a:avLst/>
              <a:gdLst/>
              <a:ahLst/>
              <a:cxnLst/>
              <a:rect l="0" t="0" r="0" b="0"/>
              <a:pathLst>
                <a:path w="156868" h="196911">
                  <a:moveTo>
                    <a:pt x="39676" y="76200"/>
                  </a:moveTo>
                  <a:lnTo>
                    <a:pt x="39676" y="76200"/>
                  </a:lnTo>
                  <a:lnTo>
                    <a:pt x="41933" y="101035"/>
                  </a:lnTo>
                  <a:lnTo>
                    <a:pt x="45759" y="136345"/>
                  </a:lnTo>
                  <a:lnTo>
                    <a:pt x="53520" y="169656"/>
                  </a:lnTo>
                  <a:lnTo>
                    <a:pt x="61633" y="184341"/>
                  </a:lnTo>
                  <a:lnTo>
                    <a:pt x="67014" y="188934"/>
                  </a:lnTo>
                  <a:lnTo>
                    <a:pt x="79766" y="194037"/>
                  </a:lnTo>
                  <a:lnTo>
                    <a:pt x="101226" y="196910"/>
                  </a:lnTo>
                  <a:lnTo>
                    <a:pt x="119625" y="193716"/>
                  </a:lnTo>
                  <a:lnTo>
                    <a:pt x="135802" y="183363"/>
                  </a:lnTo>
                  <a:lnTo>
                    <a:pt x="147274" y="169570"/>
                  </a:lnTo>
                  <a:lnTo>
                    <a:pt x="156036" y="150714"/>
                  </a:lnTo>
                  <a:lnTo>
                    <a:pt x="156867" y="136411"/>
                  </a:lnTo>
                  <a:lnTo>
                    <a:pt x="153567" y="121587"/>
                  </a:lnTo>
                  <a:lnTo>
                    <a:pt x="135394" y="89116"/>
                  </a:lnTo>
                  <a:lnTo>
                    <a:pt x="112628" y="62529"/>
                  </a:lnTo>
                  <a:lnTo>
                    <a:pt x="94113" y="48111"/>
                  </a:lnTo>
                  <a:lnTo>
                    <a:pt x="64648" y="35234"/>
                  </a:lnTo>
                  <a:lnTo>
                    <a:pt x="26609" y="25555"/>
                  </a:lnTo>
                  <a:lnTo>
                    <a:pt x="11855" y="23211"/>
                  </a:lnTo>
                  <a:lnTo>
                    <a:pt x="2475" y="19347"/>
                  </a:lnTo>
                  <a:lnTo>
                    <a:pt x="482" y="16285"/>
                  </a:lnTo>
                  <a:lnTo>
                    <a:pt x="0" y="12550"/>
                  </a:lnTo>
                  <a:lnTo>
                    <a:pt x="15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610"/>
            <p:cNvSpPr/>
            <p:nvPr>
              <p:custDataLst>
                <p:tags r:id="rId23"/>
              </p:custDataLst>
            </p:nvPr>
          </p:nvSpPr>
          <p:spPr>
            <a:xfrm>
              <a:off x="2278380" y="1737360"/>
              <a:ext cx="36150" cy="184957"/>
            </a:xfrm>
            <a:custGeom>
              <a:avLst/>
              <a:gdLst/>
              <a:ahLst/>
              <a:cxnLst/>
              <a:rect l="0" t="0" r="0" b="0"/>
              <a:pathLst>
                <a:path w="36150" h="184957">
                  <a:moveTo>
                    <a:pt x="0" y="0"/>
                  </a:moveTo>
                  <a:lnTo>
                    <a:pt x="0" y="0"/>
                  </a:lnTo>
                  <a:lnTo>
                    <a:pt x="12167" y="35654"/>
                  </a:lnTo>
                  <a:lnTo>
                    <a:pt x="24301" y="71054"/>
                  </a:lnTo>
                  <a:lnTo>
                    <a:pt x="29496" y="102521"/>
                  </a:lnTo>
                  <a:lnTo>
                    <a:pt x="36149" y="138596"/>
                  </a:lnTo>
                  <a:lnTo>
                    <a:pt x="35264" y="163550"/>
                  </a:lnTo>
                  <a:lnTo>
                    <a:pt x="31110" y="184725"/>
                  </a:lnTo>
                  <a:lnTo>
                    <a:pt x="30900" y="184956"/>
                  </a:lnTo>
                  <a:lnTo>
                    <a:pt x="3048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611"/>
            <p:cNvSpPr/>
            <p:nvPr>
              <p:custDataLst>
                <p:tags r:id="rId24"/>
              </p:custDataLst>
            </p:nvPr>
          </p:nvSpPr>
          <p:spPr>
            <a:xfrm>
              <a:off x="1997905" y="1725376"/>
              <a:ext cx="185440" cy="452878"/>
            </a:xfrm>
            <a:custGeom>
              <a:avLst/>
              <a:gdLst/>
              <a:ahLst/>
              <a:cxnLst/>
              <a:rect l="0" t="0" r="0" b="0"/>
              <a:pathLst>
                <a:path w="185440" h="452878">
                  <a:moveTo>
                    <a:pt x="143315" y="57704"/>
                  </a:moveTo>
                  <a:lnTo>
                    <a:pt x="143315" y="57704"/>
                  </a:lnTo>
                  <a:lnTo>
                    <a:pt x="125911" y="20200"/>
                  </a:lnTo>
                  <a:lnTo>
                    <a:pt x="115542" y="7733"/>
                  </a:lnTo>
                  <a:lnTo>
                    <a:pt x="105289" y="1628"/>
                  </a:lnTo>
                  <a:lnTo>
                    <a:pt x="100185" y="0"/>
                  </a:lnTo>
                  <a:lnTo>
                    <a:pt x="89997" y="449"/>
                  </a:lnTo>
                  <a:lnTo>
                    <a:pt x="84910" y="1754"/>
                  </a:lnTo>
                  <a:lnTo>
                    <a:pt x="65614" y="15726"/>
                  </a:lnTo>
                  <a:lnTo>
                    <a:pt x="43810" y="44043"/>
                  </a:lnTo>
                  <a:lnTo>
                    <a:pt x="25308" y="75199"/>
                  </a:lnTo>
                  <a:lnTo>
                    <a:pt x="9102" y="105880"/>
                  </a:lnTo>
                  <a:lnTo>
                    <a:pt x="622" y="139657"/>
                  </a:lnTo>
                  <a:lnTo>
                    <a:pt x="0" y="157152"/>
                  </a:lnTo>
                  <a:lnTo>
                    <a:pt x="2855" y="164839"/>
                  </a:lnTo>
                  <a:lnTo>
                    <a:pt x="4802" y="167227"/>
                  </a:lnTo>
                  <a:lnTo>
                    <a:pt x="9222" y="169881"/>
                  </a:lnTo>
                  <a:lnTo>
                    <a:pt x="16267" y="168803"/>
                  </a:lnTo>
                  <a:lnTo>
                    <a:pt x="34587" y="161212"/>
                  </a:lnTo>
                  <a:lnTo>
                    <a:pt x="42216" y="154225"/>
                  </a:lnTo>
                  <a:lnTo>
                    <a:pt x="72522" y="117010"/>
                  </a:lnTo>
                  <a:lnTo>
                    <a:pt x="91733" y="87011"/>
                  </a:lnTo>
                  <a:lnTo>
                    <a:pt x="102301" y="51608"/>
                  </a:lnTo>
                  <a:lnTo>
                    <a:pt x="104767" y="38062"/>
                  </a:lnTo>
                  <a:lnTo>
                    <a:pt x="106609" y="34449"/>
                  </a:lnTo>
                  <a:lnTo>
                    <a:pt x="111605" y="28651"/>
                  </a:lnTo>
                  <a:lnTo>
                    <a:pt x="114546" y="32374"/>
                  </a:lnTo>
                  <a:lnTo>
                    <a:pt x="136515" y="64929"/>
                  </a:lnTo>
                  <a:lnTo>
                    <a:pt x="148920" y="97945"/>
                  </a:lnTo>
                  <a:lnTo>
                    <a:pt x="155966" y="123849"/>
                  </a:lnTo>
                  <a:lnTo>
                    <a:pt x="164742" y="155117"/>
                  </a:lnTo>
                  <a:lnTo>
                    <a:pt x="172029" y="186512"/>
                  </a:lnTo>
                  <a:lnTo>
                    <a:pt x="177243" y="217399"/>
                  </a:lnTo>
                  <a:lnTo>
                    <a:pt x="179561" y="248059"/>
                  </a:lnTo>
                  <a:lnTo>
                    <a:pt x="182849" y="276362"/>
                  </a:lnTo>
                  <a:lnTo>
                    <a:pt x="185439" y="303052"/>
                  </a:lnTo>
                  <a:lnTo>
                    <a:pt x="182137" y="341032"/>
                  </a:lnTo>
                  <a:lnTo>
                    <a:pt x="174949" y="374110"/>
                  </a:lnTo>
                  <a:lnTo>
                    <a:pt x="162472" y="404513"/>
                  </a:lnTo>
                  <a:lnTo>
                    <a:pt x="138082" y="441790"/>
                  </a:lnTo>
                  <a:lnTo>
                    <a:pt x="125749" y="448542"/>
                  </a:lnTo>
                  <a:lnTo>
                    <a:pt x="93090" y="452877"/>
                  </a:lnTo>
                  <a:lnTo>
                    <a:pt x="76120" y="446696"/>
                  </a:lnTo>
                  <a:lnTo>
                    <a:pt x="44528" y="422032"/>
                  </a:lnTo>
                  <a:lnTo>
                    <a:pt x="33652" y="403072"/>
                  </a:lnTo>
                  <a:lnTo>
                    <a:pt x="25027" y="366340"/>
                  </a:lnTo>
                  <a:lnTo>
                    <a:pt x="24702" y="337962"/>
                  </a:lnTo>
                  <a:lnTo>
                    <a:pt x="30203" y="308416"/>
                  </a:lnTo>
                  <a:lnTo>
                    <a:pt x="36635" y="278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612"/>
            <p:cNvSpPr/>
            <p:nvPr>
              <p:custDataLst>
                <p:tags r:id="rId25"/>
              </p:custDataLst>
            </p:nvPr>
          </p:nvSpPr>
          <p:spPr>
            <a:xfrm>
              <a:off x="1874520" y="16383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613"/>
            <p:cNvSpPr/>
            <p:nvPr>
              <p:custDataLst>
                <p:tags r:id="rId26"/>
              </p:custDataLst>
            </p:nvPr>
          </p:nvSpPr>
          <p:spPr>
            <a:xfrm>
              <a:off x="1165860" y="1608632"/>
              <a:ext cx="721452" cy="432554"/>
            </a:xfrm>
            <a:custGeom>
              <a:avLst/>
              <a:gdLst/>
              <a:ahLst/>
              <a:cxnLst/>
              <a:rect l="0" t="0" r="0" b="0"/>
              <a:pathLst>
                <a:path w="721452" h="432554">
                  <a:moveTo>
                    <a:pt x="0" y="90628"/>
                  </a:moveTo>
                  <a:lnTo>
                    <a:pt x="0" y="90628"/>
                  </a:lnTo>
                  <a:lnTo>
                    <a:pt x="11289" y="113206"/>
                  </a:lnTo>
                  <a:lnTo>
                    <a:pt x="27877" y="148076"/>
                  </a:lnTo>
                  <a:lnTo>
                    <a:pt x="40894" y="180507"/>
                  </a:lnTo>
                  <a:lnTo>
                    <a:pt x="52324" y="211854"/>
                  </a:lnTo>
                  <a:lnTo>
                    <a:pt x="63048" y="243566"/>
                  </a:lnTo>
                  <a:lnTo>
                    <a:pt x="73459" y="277416"/>
                  </a:lnTo>
                  <a:lnTo>
                    <a:pt x="79215" y="307700"/>
                  </a:lnTo>
                  <a:lnTo>
                    <a:pt x="83467" y="334425"/>
                  </a:lnTo>
                  <a:lnTo>
                    <a:pt x="93687" y="368510"/>
                  </a:lnTo>
                  <a:lnTo>
                    <a:pt x="97468" y="399212"/>
                  </a:lnTo>
                  <a:lnTo>
                    <a:pt x="98850" y="432553"/>
                  </a:lnTo>
                  <a:lnTo>
                    <a:pt x="87678" y="421523"/>
                  </a:lnTo>
                  <a:lnTo>
                    <a:pt x="64361" y="388767"/>
                  </a:lnTo>
                  <a:lnTo>
                    <a:pt x="53158" y="366221"/>
                  </a:lnTo>
                  <a:lnTo>
                    <a:pt x="45357" y="339267"/>
                  </a:lnTo>
                  <a:lnTo>
                    <a:pt x="39067" y="308097"/>
                  </a:lnTo>
                  <a:lnTo>
                    <a:pt x="33450" y="274487"/>
                  </a:lnTo>
                  <a:lnTo>
                    <a:pt x="28131" y="239795"/>
                  </a:lnTo>
                  <a:lnTo>
                    <a:pt x="22945" y="202362"/>
                  </a:lnTo>
                  <a:lnTo>
                    <a:pt x="20377" y="182897"/>
                  </a:lnTo>
                  <a:lnTo>
                    <a:pt x="19781" y="145465"/>
                  </a:lnTo>
                  <a:lnTo>
                    <a:pt x="22338" y="110767"/>
                  </a:lnTo>
                  <a:lnTo>
                    <a:pt x="26297" y="81234"/>
                  </a:lnTo>
                  <a:lnTo>
                    <a:pt x="41376" y="44853"/>
                  </a:lnTo>
                  <a:lnTo>
                    <a:pt x="61931" y="20715"/>
                  </a:lnTo>
                  <a:lnTo>
                    <a:pt x="76631" y="12989"/>
                  </a:lnTo>
                  <a:lnTo>
                    <a:pt x="106765" y="8029"/>
                  </a:lnTo>
                  <a:lnTo>
                    <a:pt x="113510" y="10162"/>
                  </a:lnTo>
                  <a:lnTo>
                    <a:pt x="125520" y="19305"/>
                  </a:lnTo>
                  <a:lnTo>
                    <a:pt x="152205" y="55428"/>
                  </a:lnTo>
                  <a:lnTo>
                    <a:pt x="157350" y="64621"/>
                  </a:lnTo>
                  <a:lnTo>
                    <a:pt x="160809" y="86125"/>
                  </a:lnTo>
                  <a:lnTo>
                    <a:pt x="157996" y="122032"/>
                  </a:lnTo>
                  <a:lnTo>
                    <a:pt x="152347" y="146919"/>
                  </a:lnTo>
                  <a:lnTo>
                    <a:pt x="134886" y="184730"/>
                  </a:lnTo>
                  <a:lnTo>
                    <a:pt x="112780" y="221897"/>
                  </a:lnTo>
                  <a:lnTo>
                    <a:pt x="86004" y="253888"/>
                  </a:lnTo>
                  <a:lnTo>
                    <a:pt x="53771" y="285625"/>
                  </a:lnTo>
                  <a:lnTo>
                    <a:pt x="26990" y="308451"/>
                  </a:lnTo>
                  <a:lnTo>
                    <a:pt x="23920" y="312890"/>
                  </a:lnTo>
                  <a:lnTo>
                    <a:pt x="22720" y="316696"/>
                  </a:lnTo>
                  <a:lnTo>
                    <a:pt x="22832" y="324843"/>
                  </a:lnTo>
                  <a:lnTo>
                    <a:pt x="30942" y="334344"/>
                  </a:lnTo>
                  <a:lnTo>
                    <a:pt x="61020" y="347488"/>
                  </a:lnTo>
                  <a:lnTo>
                    <a:pt x="89670" y="359022"/>
                  </a:lnTo>
                  <a:lnTo>
                    <a:pt x="121301" y="363192"/>
                  </a:lnTo>
                  <a:lnTo>
                    <a:pt x="147892" y="364168"/>
                  </a:lnTo>
                  <a:lnTo>
                    <a:pt x="174385" y="360085"/>
                  </a:lnTo>
                  <a:lnTo>
                    <a:pt x="200271" y="352627"/>
                  </a:lnTo>
                  <a:lnTo>
                    <a:pt x="237798" y="338908"/>
                  </a:lnTo>
                  <a:lnTo>
                    <a:pt x="269896" y="324118"/>
                  </a:lnTo>
                  <a:lnTo>
                    <a:pt x="294176" y="309012"/>
                  </a:lnTo>
                  <a:lnTo>
                    <a:pt x="313895" y="287706"/>
                  </a:lnTo>
                  <a:lnTo>
                    <a:pt x="317309" y="279536"/>
                  </a:lnTo>
                  <a:lnTo>
                    <a:pt x="318219" y="274987"/>
                  </a:lnTo>
                  <a:lnTo>
                    <a:pt x="316973" y="265416"/>
                  </a:lnTo>
                  <a:lnTo>
                    <a:pt x="313597" y="256365"/>
                  </a:lnTo>
                  <a:lnTo>
                    <a:pt x="309274" y="249520"/>
                  </a:lnTo>
                  <a:lnTo>
                    <a:pt x="306089" y="247356"/>
                  </a:lnTo>
                  <a:lnTo>
                    <a:pt x="298036" y="244952"/>
                  </a:lnTo>
                  <a:lnTo>
                    <a:pt x="288811" y="246141"/>
                  </a:lnTo>
                  <a:lnTo>
                    <a:pt x="279067" y="250338"/>
                  </a:lnTo>
                  <a:lnTo>
                    <a:pt x="264908" y="262221"/>
                  </a:lnTo>
                  <a:lnTo>
                    <a:pt x="245308" y="294485"/>
                  </a:lnTo>
                  <a:lnTo>
                    <a:pt x="238913" y="322715"/>
                  </a:lnTo>
                  <a:lnTo>
                    <a:pt x="237018" y="352529"/>
                  </a:lnTo>
                  <a:lnTo>
                    <a:pt x="240502" y="378766"/>
                  </a:lnTo>
                  <a:lnTo>
                    <a:pt x="250941" y="398582"/>
                  </a:lnTo>
                  <a:lnTo>
                    <a:pt x="272849" y="415177"/>
                  </a:lnTo>
                  <a:lnTo>
                    <a:pt x="296744" y="422729"/>
                  </a:lnTo>
                  <a:lnTo>
                    <a:pt x="334504" y="424433"/>
                  </a:lnTo>
                  <a:lnTo>
                    <a:pt x="369575" y="417945"/>
                  </a:lnTo>
                  <a:lnTo>
                    <a:pt x="405931" y="399842"/>
                  </a:lnTo>
                  <a:lnTo>
                    <a:pt x="438529" y="373405"/>
                  </a:lnTo>
                  <a:lnTo>
                    <a:pt x="459344" y="354031"/>
                  </a:lnTo>
                  <a:lnTo>
                    <a:pt x="473023" y="328037"/>
                  </a:lnTo>
                  <a:lnTo>
                    <a:pt x="488915" y="291234"/>
                  </a:lnTo>
                  <a:lnTo>
                    <a:pt x="506283" y="247225"/>
                  </a:lnTo>
                  <a:lnTo>
                    <a:pt x="517862" y="212806"/>
                  </a:lnTo>
                  <a:lnTo>
                    <a:pt x="525582" y="184780"/>
                  </a:lnTo>
                  <a:lnTo>
                    <a:pt x="530728" y="161016"/>
                  </a:lnTo>
                  <a:lnTo>
                    <a:pt x="534159" y="140093"/>
                  </a:lnTo>
                  <a:lnTo>
                    <a:pt x="537970" y="103299"/>
                  </a:lnTo>
                  <a:lnTo>
                    <a:pt x="537407" y="72271"/>
                  </a:lnTo>
                  <a:lnTo>
                    <a:pt x="530072" y="35518"/>
                  </a:lnTo>
                  <a:lnTo>
                    <a:pt x="518857" y="1928"/>
                  </a:lnTo>
                  <a:lnTo>
                    <a:pt x="517778" y="1014"/>
                  </a:lnTo>
                  <a:lnTo>
                    <a:pt x="514321" y="0"/>
                  </a:lnTo>
                  <a:lnTo>
                    <a:pt x="512214" y="1422"/>
                  </a:lnTo>
                  <a:lnTo>
                    <a:pt x="507615" y="7519"/>
                  </a:lnTo>
                  <a:lnTo>
                    <a:pt x="499023" y="45159"/>
                  </a:lnTo>
                  <a:lnTo>
                    <a:pt x="491874" y="71266"/>
                  </a:lnTo>
                  <a:lnTo>
                    <a:pt x="485875" y="99803"/>
                  </a:lnTo>
                  <a:lnTo>
                    <a:pt x="482645" y="129419"/>
                  </a:lnTo>
                  <a:lnTo>
                    <a:pt x="481209" y="159515"/>
                  </a:lnTo>
                  <a:lnTo>
                    <a:pt x="480571" y="189825"/>
                  </a:lnTo>
                  <a:lnTo>
                    <a:pt x="480287" y="217971"/>
                  </a:lnTo>
                  <a:lnTo>
                    <a:pt x="482385" y="255359"/>
                  </a:lnTo>
                  <a:lnTo>
                    <a:pt x="490626" y="285628"/>
                  </a:lnTo>
                  <a:lnTo>
                    <a:pt x="508582" y="318612"/>
                  </a:lnTo>
                  <a:lnTo>
                    <a:pt x="523412" y="337860"/>
                  </a:lnTo>
                  <a:lnTo>
                    <a:pt x="535735" y="344442"/>
                  </a:lnTo>
                  <a:lnTo>
                    <a:pt x="564341" y="348668"/>
                  </a:lnTo>
                  <a:lnTo>
                    <a:pt x="590922" y="341309"/>
                  </a:lnTo>
                  <a:lnTo>
                    <a:pt x="616201" y="324360"/>
                  </a:lnTo>
                  <a:lnTo>
                    <a:pt x="647499" y="288947"/>
                  </a:lnTo>
                  <a:lnTo>
                    <a:pt x="668807" y="254282"/>
                  </a:lnTo>
                  <a:lnTo>
                    <a:pt x="681236" y="217200"/>
                  </a:lnTo>
                  <a:lnTo>
                    <a:pt x="691127" y="181094"/>
                  </a:lnTo>
                  <a:lnTo>
                    <a:pt x="702712" y="156944"/>
                  </a:lnTo>
                  <a:lnTo>
                    <a:pt x="704695" y="154312"/>
                  </a:lnTo>
                  <a:lnTo>
                    <a:pt x="707877" y="152126"/>
                  </a:lnTo>
                  <a:lnTo>
                    <a:pt x="712473" y="159838"/>
                  </a:lnTo>
                  <a:lnTo>
                    <a:pt x="715528" y="185391"/>
                  </a:lnTo>
                  <a:lnTo>
                    <a:pt x="716904" y="216731"/>
                  </a:lnTo>
                  <a:lnTo>
                    <a:pt x="721451" y="246996"/>
                  </a:lnTo>
                  <a:lnTo>
                    <a:pt x="721159" y="282664"/>
                  </a:lnTo>
                  <a:lnTo>
                    <a:pt x="713198" y="318026"/>
                  </a:lnTo>
                  <a:lnTo>
                    <a:pt x="709059" y="339585"/>
                  </a:lnTo>
                  <a:lnTo>
                    <a:pt x="708695" y="306005"/>
                  </a:lnTo>
                  <a:lnTo>
                    <a:pt x="713904" y="271210"/>
                  </a:lnTo>
                  <a:lnTo>
                    <a:pt x="716280" y="258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614"/>
            <p:cNvSpPr/>
            <p:nvPr>
              <p:custDataLst>
                <p:tags r:id="rId27"/>
              </p:custDataLst>
            </p:nvPr>
          </p:nvSpPr>
          <p:spPr>
            <a:xfrm>
              <a:off x="3726180" y="1684020"/>
              <a:ext cx="26126" cy="154145"/>
            </a:xfrm>
            <a:custGeom>
              <a:avLst/>
              <a:gdLst/>
              <a:ahLst/>
              <a:cxnLst/>
              <a:rect l="0" t="0" r="0" b="0"/>
              <a:pathLst>
                <a:path w="26126" h="154145">
                  <a:moveTo>
                    <a:pt x="0" y="0"/>
                  </a:moveTo>
                  <a:lnTo>
                    <a:pt x="0" y="0"/>
                  </a:lnTo>
                  <a:lnTo>
                    <a:pt x="8091" y="28316"/>
                  </a:lnTo>
                  <a:lnTo>
                    <a:pt x="17167" y="62106"/>
                  </a:lnTo>
                  <a:lnTo>
                    <a:pt x="26125" y="97781"/>
                  </a:lnTo>
                  <a:lnTo>
                    <a:pt x="23756" y="129288"/>
                  </a:lnTo>
                  <a:lnTo>
                    <a:pt x="22412" y="142974"/>
                  </a:lnTo>
                  <a:lnTo>
                    <a:pt x="18991" y="151880"/>
                  </a:lnTo>
                  <a:lnTo>
                    <a:pt x="16894" y="153747"/>
                  </a:lnTo>
                  <a:lnTo>
                    <a:pt x="14650" y="154144"/>
                  </a:lnTo>
                  <a:lnTo>
                    <a:pt x="12306" y="153563"/>
                  </a:lnTo>
                  <a:lnTo>
                    <a:pt x="10745" y="151482"/>
                  </a:lnTo>
                  <a:lnTo>
                    <a:pt x="762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615"/>
            <p:cNvSpPr/>
            <p:nvPr>
              <p:custDataLst>
                <p:tags r:id="rId28"/>
              </p:custDataLst>
            </p:nvPr>
          </p:nvSpPr>
          <p:spPr>
            <a:xfrm>
              <a:off x="3749040" y="15621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616"/>
            <p:cNvSpPr/>
            <p:nvPr>
              <p:custDataLst>
                <p:tags r:id="rId29"/>
              </p:custDataLst>
            </p:nvPr>
          </p:nvSpPr>
          <p:spPr>
            <a:xfrm>
              <a:off x="3749040" y="1562100"/>
              <a:ext cx="220981" cy="289255"/>
            </a:xfrm>
            <a:custGeom>
              <a:avLst/>
              <a:gdLst/>
              <a:ahLst/>
              <a:cxnLst/>
              <a:rect l="0" t="0" r="0" b="0"/>
              <a:pathLst>
                <a:path w="220981" h="289255">
                  <a:moveTo>
                    <a:pt x="0" y="0"/>
                  </a:moveTo>
                  <a:lnTo>
                    <a:pt x="0" y="0"/>
                  </a:lnTo>
                  <a:lnTo>
                    <a:pt x="18062" y="24836"/>
                  </a:lnTo>
                  <a:lnTo>
                    <a:pt x="32362" y="44497"/>
                  </a:lnTo>
                  <a:lnTo>
                    <a:pt x="43588" y="66071"/>
                  </a:lnTo>
                  <a:lnTo>
                    <a:pt x="52765" y="88921"/>
                  </a:lnTo>
                  <a:lnTo>
                    <a:pt x="60577" y="112621"/>
                  </a:lnTo>
                  <a:lnTo>
                    <a:pt x="71514" y="143469"/>
                  </a:lnTo>
                  <a:lnTo>
                    <a:pt x="85434" y="181116"/>
                  </a:lnTo>
                  <a:lnTo>
                    <a:pt x="97184" y="218248"/>
                  </a:lnTo>
                  <a:lnTo>
                    <a:pt x="112675" y="250920"/>
                  </a:lnTo>
                  <a:lnTo>
                    <a:pt x="123696" y="271902"/>
                  </a:lnTo>
                  <a:lnTo>
                    <a:pt x="132023" y="281712"/>
                  </a:lnTo>
                  <a:lnTo>
                    <a:pt x="138546" y="286072"/>
                  </a:lnTo>
                  <a:lnTo>
                    <a:pt x="146978" y="288526"/>
                  </a:lnTo>
                  <a:lnTo>
                    <a:pt x="154838" y="289254"/>
                  </a:lnTo>
                  <a:lnTo>
                    <a:pt x="157412" y="287662"/>
                  </a:lnTo>
                  <a:lnTo>
                    <a:pt x="177951" y="262701"/>
                  </a:lnTo>
                  <a:lnTo>
                    <a:pt x="192726" y="228073"/>
                  </a:lnTo>
                  <a:lnTo>
                    <a:pt x="203138" y="191086"/>
                  </a:lnTo>
                  <a:lnTo>
                    <a:pt x="209955" y="156148"/>
                  </a:lnTo>
                  <a:lnTo>
                    <a:pt x="212351" y="119832"/>
                  </a:lnTo>
                  <a:lnTo>
                    <a:pt x="212214" y="88940"/>
                  </a:lnTo>
                  <a:lnTo>
                    <a:pt x="206042" y="51545"/>
                  </a:lnTo>
                  <a:lnTo>
                    <a:pt x="206788" y="49603"/>
                  </a:lnTo>
                  <a:lnTo>
                    <a:pt x="208132" y="48309"/>
                  </a:lnTo>
                  <a:lnTo>
                    <a:pt x="209875" y="47446"/>
                  </a:lnTo>
                  <a:lnTo>
                    <a:pt x="211883" y="47717"/>
                  </a:lnTo>
                  <a:lnTo>
                    <a:pt x="22098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617"/>
            <p:cNvSpPr/>
            <p:nvPr>
              <p:custDataLst>
                <p:tags r:id="rId30"/>
              </p:custDataLst>
            </p:nvPr>
          </p:nvSpPr>
          <p:spPr>
            <a:xfrm>
              <a:off x="4021181" y="1495851"/>
              <a:ext cx="596540" cy="344528"/>
            </a:xfrm>
            <a:custGeom>
              <a:avLst/>
              <a:gdLst/>
              <a:ahLst/>
              <a:cxnLst/>
              <a:rect l="0" t="0" r="0" b="0"/>
              <a:pathLst>
                <a:path w="596540" h="344528">
                  <a:moveTo>
                    <a:pt x="131719" y="195789"/>
                  </a:moveTo>
                  <a:lnTo>
                    <a:pt x="131719" y="195789"/>
                  </a:lnTo>
                  <a:lnTo>
                    <a:pt x="95312" y="183653"/>
                  </a:lnTo>
                  <a:lnTo>
                    <a:pt x="70665" y="182211"/>
                  </a:lnTo>
                  <a:lnTo>
                    <a:pt x="51244" y="188061"/>
                  </a:lnTo>
                  <a:lnTo>
                    <a:pt x="26877" y="205635"/>
                  </a:lnTo>
                  <a:lnTo>
                    <a:pt x="9403" y="226929"/>
                  </a:lnTo>
                  <a:lnTo>
                    <a:pt x="1720" y="241802"/>
                  </a:lnTo>
                  <a:lnTo>
                    <a:pt x="0" y="254621"/>
                  </a:lnTo>
                  <a:lnTo>
                    <a:pt x="1748" y="276649"/>
                  </a:lnTo>
                  <a:lnTo>
                    <a:pt x="3585" y="281022"/>
                  </a:lnTo>
                  <a:lnTo>
                    <a:pt x="23354" y="300951"/>
                  </a:lnTo>
                  <a:lnTo>
                    <a:pt x="33039" y="306028"/>
                  </a:lnTo>
                  <a:lnTo>
                    <a:pt x="57100" y="309287"/>
                  </a:lnTo>
                  <a:lnTo>
                    <a:pt x="71462" y="305217"/>
                  </a:lnTo>
                  <a:lnTo>
                    <a:pt x="108251" y="287470"/>
                  </a:lnTo>
                  <a:lnTo>
                    <a:pt x="123919" y="277423"/>
                  </a:lnTo>
                  <a:lnTo>
                    <a:pt x="133332" y="267631"/>
                  </a:lnTo>
                  <a:lnTo>
                    <a:pt x="150888" y="232817"/>
                  </a:lnTo>
                  <a:lnTo>
                    <a:pt x="154434" y="219251"/>
                  </a:lnTo>
                  <a:lnTo>
                    <a:pt x="154577" y="255895"/>
                  </a:lnTo>
                  <a:lnTo>
                    <a:pt x="154578" y="261259"/>
                  </a:lnTo>
                  <a:lnTo>
                    <a:pt x="159094" y="271736"/>
                  </a:lnTo>
                  <a:lnTo>
                    <a:pt x="166745" y="281190"/>
                  </a:lnTo>
                  <a:lnTo>
                    <a:pt x="194448" y="300973"/>
                  </a:lnTo>
                  <a:lnTo>
                    <a:pt x="220109" y="307388"/>
                  </a:lnTo>
                  <a:lnTo>
                    <a:pt x="253883" y="308709"/>
                  </a:lnTo>
                  <a:lnTo>
                    <a:pt x="281557" y="303001"/>
                  </a:lnTo>
                  <a:lnTo>
                    <a:pt x="316351" y="286331"/>
                  </a:lnTo>
                  <a:lnTo>
                    <a:pt x="343340" y="269465"/>
                  </a:lnTo>
                  <a:lnTo>
                    <a:pt x="358699" y="254781"/>
                  </a:lnTo>
                  <a:lnTo>
                    <a:pt x="384615" y="217759"/>
                  </a:lnTo>
                  <a:lnTo>
                    <a:pt x="404206" y="187905"/>
                  </a:lnTo>
                  <a:lnTo>
                    <a:pt x="418478" y="155353"/>
                  </a:lnTo>
                  <a:lnTo>
                    <a:pt x="425811" y="118897"/>
                  </a:lnTo>
                  <a:lnTo>
                    <a:pt x="427984" y="83542"/>
                  </a:lnTo>
                  <a:lnTo>
                    <a:pt x="428628" y="51617"/>
                  </a:lnTo>
                  <a:lnTo>
                    <a:pt x="427085" y="32653"/>
                  </a:lnTo>
                  <a:lnTo>
                    <a:pt x="420756" y="18580"/>
                  </a:lnTo>
                  <a:lnTo>
                    <a:pt x="412297" y="8938"/>
                  </a:lnTo>
                  <a:lnTo>
                    <a:pt x="407671" y="5182"/>
                  </a:lnTo>
                  <a:lnTo>
                    <a:pt x="395757" y="1008"/>
                  </a:lnTo>
                  <a:lnTo>
                    <a:pt x="382843" y="0"/>
                  </a:lnTo>
                  <a:lnTo>
                    <a:pt x="364358" y="5039"/>
                  </a:lnTo>
                  <a:lnTo>
                    <a:pt x="328629" y="23741"/>
                  </a:lnTo>
                  <a:lnTo>
                    <a:pt x="301258" y="46599"/>
                  </a:lnTo>
                  <a:lnTo>
                    <a:pt x="269254" y="84663"/>
                  </a:lnTo>
                  <a:lnTo>
                    <a:pt x="254220" y="118742"/>
                  </a:lnTo>
                  <a:lnTo>
                    <a:pt x="248449" y="151606"/>
                  </a:lnTo>
                  <a:lnTo>
                    <a:pt x="254830" y="182792"/>
                  </a:lnTo>
                  <a:lnTo>
                    <a:pt x="267445" y="213481"/>
                  </a:lnTo>
                  <a:lnTo>
                    <a:pt x="289997" y="239978"/>
                  </a:lnTo>
                  <a:lnTo>
                    <a:pt x="322174" y="267960"/>
                  </a:lnTo>
                  <a:lnTo>
                    <a:pt x="358518" y="293655"/>
                  </a:lnTo>
                  <a:lnTo>
                    <a:pt x="381978" y="304213"/>
                  </a:lnTo>
                  <a:lnTo>
                    <a:pt x="412858" y="316332"/>
                  </a:lnTo>
                  <a:lnTo>
                    <a:pt x="448685" y="329491"/>
                  </a:lnTo>
                  <a:lnTo>
                    <a:pt x="476803" y="337417"/>
                  </a:lnTo>
                  <a:lnTo>
                    <a:pt x="499782" y="341854"/>
                  </a:lnTo>
                  <a:lnTo>
                    <a:pt x="536602" y="344527"/>
                  </a:lnTo>
                  <a:lnTo>
                    <a:pt x="567078" y="342892"/>
                  </a:lnTo>
                  <a:lnTo>
                    <a:pt x="596539" y="340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618"/>
            <p:cNvSpPr/>
            <p:nvPr>
              <p:custDataLst>
                <p:tags r:id="rId31"/>
              </p:custDataLst>
            </p:nvPr>
          </p:nvSpPr>
          <p:spPr>
            <a:xfrm>
              <a:off x="1150620" y="2243185"/>
              <a:ext cx="286291" cy="469898"/>
            </a:xfrm>
            <a:custGeom>
              <a:avLst/>
              <a:gdLst/>
              <a:ahLst/>
              <a:cxnLst/>
              <a:rect l="0" t="0" r="0" b="0"/>
              <a:pathLst>
                <a:path w="286291" h="469898">
                  <a:moveTo>
                    <a:pt x="0" y="172355"/>
                  </a:moveTo>
                  <a:lnTo>
                    <a:pt x="0" y="172355"/>
                  </a:lnTo>
                  <a:lnTo>
                    <a:pt x="31421" y="135697"/>
                  </a:lnTo>
                  <a:lnTo>
                    <a:pt x="39365" y="126429"/>
                  </a:lnTo>
                  <a:lnTo>
                    <a:pt x="43177" y="124805"/>
                  </a:lnTo>
                  <a:lnTo>
                    <a:pt x="51927" y="125257"/>
                  </a:lnTo>
                  <a:lnTo>
                    <a:pt x="61461" y="132796"/>
                  </a:lnTo>
                  <a:lnTo>
                    <a:pt x="85424" y="166422"/>
                  </a:lnTo>
                  <a:lnTo>
                    <a:pt x="99773" y="191731"/>
                  </a:lnTo>
                  <a:lnTo>
                    <a:pt x="114617" y="219913"/>
                  </a:lnTo>
                  <a:lnTo>
                    <a:pt x="129681" y="249372"/>
                  </a:lnTo>
                  <a:lnTo>
                    <a:pt x="144842" y="279398"/>
                  </a:lnTo>
                  <a:lnTo>
                    <a:pt x="159201" y="310523"/>
                  </a:lnTo>
                  <a:lnTo>
                    <a:pt x="171227" y="344112"/>
                  </a:lnTo>
                  <a:lnTo>
                    <a:pt x="179959" y="374280"/>
                  </a:lnTo>
                  <a:lnTo>
                    <a:pt x="186662" y="400953"/>
                  </a:lnTo>
                  <a:lnTo>
                    <a:pt x="194349" y="433316"/>
                  </a:lnTo>
                  <a:lnTo>
                    <a:pt x="196156" y="454382"/>
                  </a:lnTo>
                  <a:lnTo>
                    <a:pt x="193578" y="465905"/>
                  </a:lnTo>
                  <a:lnTo>
                    <a:pt x="191705" y="468808"/>
                  </a:lnTo>
                  <a:lnTo>
                    <a:pt x="189610" y="469897"/>
                  </a:lnTo>
                  <a:lnTo>
                    <a:pt x="187367" y="469777"/>
                  </a:lnTo>
                  <a:lnTo>
                    <a:pt x="182616" y="467384"/>
                  </a:lnTo>
                  <a:lnTo>
                    <a:pt x="180164" y="465561"/>
                  </a:lnTo>
                  <a:lnTo>
                    <a:pt x="165359" y="441302"/>
                  </a:lnTo>
                  <a:lnTo>
                    <a:pt x="153982" y="412345"/>
                  </a:lnTo>
                  <a:lnTo>
                    <a:pt x="145249" y="376954"/>
                  </a:lnTo>
                  <a:lnTo>
                    <a:pt x="139908" y="350495"/>
                  </a:lnTo>
                  <a:lnTo>
                    <a:pt x="134713" y="318979"/>
                  </a:lnTo>
                  <a:lnTo>
                    <a:pt x="129581" y="287475"/>
                  </a:lnTo>
                  <a:lnTo>
                    <a:pt x="124479" y="254846"/>
                  </a:lnTo>
                  <a:lnTo>
                    <a:pt x="119388" y="217767"/>
                  </a:lnTo>
                  <a:lnTo>
                    <a:pt x="114304" y="180967"/>
                  </a:lnTo>
                  <a:lnTo>
                    <a:pt x="110915" y="144856"/>
                  </a:lnTo>
                  <a:lnTo>
                    <a:pt x="112231" y="109051"/>
                  </a:lnTo>
                  <a:lnTo>
                    <a:pt x="115638" y="80155"/>
                  </a:lnTo>
                  <a:lnTo>
                    <a:pt x="121668" y="56024"/>
                  </a:lnTo>
                  <a:lnTo>
                    <a:pt x="132815" y="34010"/>
                  </a:lnTo>
                  <a:lnTo>
                    <a:pt x="146235" y="19710"/>
                  </a:lnTo>
                  <a:lnTo>
                    <a:pt x="170329" y="6900"/>
                  </a:lnTo>
                  <a:lnTo>
                    <a:pt x="198917" y="0"/>
                  </a:lnTo>
                  <a:lnTo>
                    <a:pt x="218794" y="80"/>
                  </a:lnTo>
                  <a:lnTo>
                    <a:pt x="238918" y="5759"/>
                  </a:lnTo>
                  <a:lnTo>
                    <a:pt x="254635" y="16186"/>
                  </a:lnTo>
                  <a:lnTo>
                    <a:pt x="273003" y="38594"/>
                  </a:lnTo>
                  <a:lnTo>
                    <a:pt x="282201" y="56179"/>
                  </a:lnTo>
                  <a:lnTo>
                    <a:pt x="286290" y="72461"/>
                  </a:lnTo>
                  <a:lnTo>
                    <a:pt x="284546" y="99953"/>
                  </a:lnTo>
                  <a:lnTo>
                    <a:pt x="270577" y="129548"/>
                  </a:lnTo>
                  <a:lnTo>
                    <a:pt x="243101" y="164652"/>
                  </a:lnTo>
                  <a:lnTo>
                    <a:pt x="219914" y="193403"/>
                  </a:lnTo>
                  <a:lnTo>
                    <a:pt x="191125" y="222524"/>
                  </a:lnTo>
                  <a:lnTo>
                    <a:pt x="157007" y="247615"/>
                  </a:lnTo>
                  <a:lnTo>
                    <a:pt x="125919" y="270290"/>
                  </a:lnTo>
                  <a:lnTo>
                    <a:pt x="92230" y="291293"/>
                  </a:lnTo>
                  <a:lnTo>
                    <a:pt x="79091" y="296337"/>
                  </a:lnTo>
                  <a:lnTo>
                    <a:pt x="75587" y="296496"/>
                  </a:lnTo>
                  <a:lnTo>
                    <a:pt x="68580" y="294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619"/>
            <p:cNvSpPr/>
            <p:nvPr>
              <p:custDataLst>
                <p:tags r:id="rId32"/>
              </p:custDataLst>
            </p:nvPr>
          </p:nvSpPr>
          <p:spPr>
            <a:xfrm>
              <a:off x="1402080" y="2417231"/>
              <a:ext cx="480061" cy="218727"/>
            </a:xfrm>
            <a:custGeom>
              <a:avLst/>
              <a:gdLst/>
              <a:ahLst/>
              <a:cxnLst/>
              <a:rect l="0" t="0" r="0" b="0"/>
              <a:pathLst>
                <a:path w="480061" h="218727">
                  <a:moveTo>
                    <a:pt x="0" y="181189"/>
                  </a:moveTo>
                  <a:lnTo>
                    <a:pt x="0" y="181189"/>
                  </a:lnTo>
                  <a:lnTo>
                    <a:pt x="27093" y="174416"/>
                  </a:lnTo>
                  <a:lnTo>
                    <a:pt x="48542" y="169054"/>
                  </a:lnTo>
                  <a:lnTo>
                    <a:pt x="79148" y="158580"/>
                  </a:lnTo>
                  <a:lnTo>
                    <a:pt x="112916" y="140906"/>
                  </a:lnTo>
                  <a:lnTo>
                    <a:pt x="139855" y="119582"/>
                  </a:lnTo>
                  <a:lnTo>
                    <a:pt x="160082" y="93666"/>
                  </a:lnTo>
                  <a:lnTo>
                    <a:pt x="165400" y="73412"/>
                  </a:lnTo>
                  <a:lnTo>
                    <a:pt x="162931" y="51324"/>
                  </a:lnTo>
                  <a:lnTo>
                    <a:pt x="156837" y="36783"/>
                  </a:lnTo>
                  <a:lnTo>
                    <a:pt x="149669" y="27112"/>
                  </a:lnTo>
                  <a:lnTo>
                    <a:pt x="146346" y="25978"/>
                  </a:lnTo>
                  <a:lnTo>
                    <a:pt x="138138" y="26975"/>
                  </a:lnTo>
                  <a:lnTo>
                    <a:pt x="111837" y="39097"/>
                  </a:lnTo>
                  <a:lnTo>
                    <a:pt x="105038" y="43281"/>
                  </a:lnTo>
                  <a:lnTo>
                    <a:pt x="87379" y="65350"/>
                  </a:lnTo>
                  <a:lnTo>
                    <a:pt x="71422" y="97384"/>
                  </a:lnTo>
                  <a:lnTo>
                    <a:pt x="57790" y="133967"/>
                  </a:lnTo>
                  <a:lnTo>
                    <a:pt x="55505" y="157884"/>
                  </a:lnTo>
                  <a:lnTo>
                    <a:pt x="59814" y="179364"/>
                  </a:lnTo>
                  <a:lnTo>
                    <a:pt x="64120" y="188280"/>
                  </a:lnTo>
                  <a:lnTo>
                    <a:pt x="79394" y="202105"/>
                  </a:lnTo>
                  <a:lnTo>
                    <a:pt x="100007" y="212881"/>
                  </a:lnTo>
                  <a:lnTo>
                    <a:pt x="130574" y="218023"/>
                  </a:lnTo>
                  <a:lnTo>
                    <a:pt x="148908" y="218726"/>
                  </a:lnTo>
                  <a:lnTo>
                    <a:pt x="168346" y="212265"/>
                  </a:lnTo>
                  <a:lnTo>
                    <a:pt x="198329" y="194348"/>
                  </a:lnTo>
                  <a:lnTo>
                    <a:pt x="228662" y="170695"/>
                  </a:lnTo>
                  <a:lnTo>
                    <a:pt x="254583" y="142238"/>
                  </a:lnTo>
                  <a:lnTo>
                    <a:pt x="274467" y="106326"/>
                  </a:lnTo>
                  <a:lnTo>
                    <a:pt x="280464" y="71230"/>
                  </a:lnTo>
                  <a:lnTo>
                    <a:pt x="281503" y="59520"/>
                  </a:lnTo>
                  <a:lnTo>
                    <a:pt x="289689" y="95150"/>
                  </a:lnTo>
                  <a:lnTo>
                    <a:pt x="296026" y="132606"/>
                  </a:lnTo>
                  <a:lnTo>
                    <a:pt x="303035" y="164537"/>
                  </a:lnTo>
                  <a:lnTo>
                    <a:pt x="311017" y="193369"/>
                  </a:lnTo>
                  <a:lnTo>
                    <a:pt x="312384" y="218383"/>
                  </a:lnTo>
                  <a:lnTo>
                    <a:pt x="312409" y="214976"/>
                  </a:lnTo>
                  <a:lnTo>
                    <a:pt x="310157" y="210881"/>
                  </a:lnTo>
                  <a:lnTo>
                    <a:pt x="306335" y="204545"/>
                  </a:lnTo>
                  <a:lnTo>
                    <a:pt x="294508" y="168586"/>
                  </a:lnTo>
                  <a:lnTo>
                    <a:pt x="291026" y="139825"/>
                  </a:lnTo>
                  <a:lnTo>
                    <a:pt x="289994" y="105809"/>
                  </a:lnTo>
                  <a:lnTo>
                    <a:pt x="293734" y="72964"/>
                  </a:lnTo>
                  <a:lnTo>
                    <a:pt x="302583" y="38456"/>
                  </a:lnTo>
                  <a:lnTo>
                    <a:pt x="307483" y="25747"/>
                  </a:lnTo>
                  <a:lnTo>
                    <a:pt x="316999" y="16713"/>
                  </a:lnTo>
                  <a:lnTo>
                    <a:pt x="343805" y="4014"/>
                  </a:lnTo>
                  <a:lnTo>
                    <a:pt x="366028" y="0"/>
                  </a:lnTo>
                  <a:lnTo>
                    <a:pt x="396789" y="2855"/>
                  </a:lnTo>
                  <a:lnTo>
                    <a:pt x="428670" y="9064"/>
                  </a:lnTo>
                  <a:lnTo>
                    <a:pt x="466397" y="12663"/>
                  </a:lnTo>
                  <a:lnTo>
                    <a:pt x="480060" y="13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620"/>
            <p:cNvSpPr/>
            <p:nvPr>
              <p:custDataLst>
                <p:tags r:id="rId33"/>
              </p:custDataLst>
            </p:nvPr>
          </p:nvSpPr>
          <p:spPr>
            <a:xfrm>
              <a:off x="2005803" y="2125980"/>
              <a:ext cx="127798" cy="440574"/>
            </a:xfrm>
            <a:custGeom>
              <a:avLst/>
              <a:gdLst/>
              <a:ahLst/>
              <a:cxnLst/>
              <a:rect l="0" t="0" r="0" b="0"/>
              <a:pathLst>
                <a:path w="127798" h="440574">
                  <a:moveTo>
                    <a:pt x="127797" y="0"/>
                  </a:moveTo>
                  <a:lnTo>
                    <a:pt x="127797" y="0"/>
                  </a:lnTo>
                  <a:lnTo>
                    <a:pt x="91390" y="0"/>
                  </a:lnTo>
                  <a:lnTo>
                    <a:pt x="64485" y="4516"/>
                  </a:lnTo>
                  <a:lnTo>
                    <a:pt x="42932" y="13013"/>
                  </a:lnTo>
                  <a:lnTo>
                    <a:pt x="27708" y="25257"/>
                  </a:lnTo>
                  <a:lnTo>
                    <a:pt x="17555" y="43681"/>
                  </a:lnTo>
                  <a:lnTo>
                    <a:pt x="7079" y="80112"/>
                  </a:lnTo>
                  <a:lnTo>
                    <a:pt x="2178" y="108418"/>
                  </a:lnTo>
                  <a:lnTo>
                    <a:pt x="0" y="137933"/>
                  </a:lnTo>
                  <a:lnTo>
                    <a:pt x="1289" y="167983"/>
                  </a:lnTo>
                  <a:lnTo>
                    <a:pt x="5532" y="197426"/>
                  </a:lnTo>
                  <a:lnTo>
                    <a:pt x="13061" y="224623"/>
                  </a:lnTo>
                  <a:lnTo>
                    <a:pt x="19794" y="253079"/>
                  </a:lnTo>
                  <a:lnTo>
                    <a:pt x="27302" y="280966"/>
                  </a:lnTo>
                  <a:lnTo>
                    <a:pt x="44963" y="316553"/>
                  </a:lnTo>
                  <a:lnTo>
                    <a:pt x="61297" y="352686"/>
                  </a:lnTo>
                  <a:lnTo>
                    <a:pt x="76014" y="384370"/>
                  </a:lnTo>
                  <a:lnTo>
                    <a:pt x="89001" y="418260"/>
                  </a:lnTo>
                  <a:lnTo>
                    <a:pt x="92774" y="431427"/>
                  </a:lnTo>
                  <a:lnTo>
                    <a:pt x="92595" y="434938"/>
                  </a:lnTo>
                  <a:lnTo>
                    <a:pt x="91629" y="437278"/>
                  </a:lnTo>
                  <a:lnTo>
                    <a:pt x="88445" y="438839"/>
                  </a:lnTo>
                  <a:lnTo>
                    <a:pt x="78134" y="440573"/>
                  </a:lnTo>
                  <a:lnTo>
                    <a:pt x="65085" y="436828"/>
                  </a:lnTo>
                  <a:lnTo>
                    <a:pt x="43977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621"/>
            <p:cNvSpPr/>
            <p:nvPr>
              <p:custDataLst>
                <p:tags r:id="rId34"/>
              </p:custDataLst>
            </p:nvPr>
          </p:nvSpPr>
          <p:spPr>
            <a:xfrm>
              <a:off x="1912620" y="2308860"/>
              <a:ext cx="762001" cy="246898"/>
            </a:xfrm>
            <a:custGeom>
              <a:avLst/>
              <a:gdLst/>
              <a:ahLst/>
              <a:cxnLst/>
              <a:rect l="0" t="0" r="0" b="0"/>
              <a:pathLst>
                <a:path w="762001" h="246898">
                  <a:moveTo>
                    <a:pt x="0" y="167640"/>
                  </a:moveTo>
                  <a:lnTo>
                    <a:pt x="0" y="167640"/>
                  </a:lnTo>
                  <a:lnTo>
                    <a:pt x="36407" y="163595"/>
                  </a:lnTo>
                  <a:lnTo>
                    <a:pt x="67828" y="159351"/>
                  </a:lnTo>
                  <a:lnTo>
                    <a:pt x="97879" y="153796"/>
                  </a:lnTo>
                  <a:lnTo>
                    <a:pt x="125346" y="145683"/>
                  </a:lnTo>
                  <a:lnTo>
                    <a:pt x="153923" y="138690"/>
                  </a:lnTo>
                  <a:lnTo>
                    <a:pt x="183557" y="131914"/>
                  </a:lnTo>
                  <a:lnTo>
                    <a:pt x="213661" y="123257"/>
                  </a:lnTo>
                  <a:lnTo>
                    <a:pt x="241716" y="116024"/>
                  </a:lnTo>
                  <a:lnTo>
                    <a:pt x="279053" y="104933"/>
                  </a:lnTo>
                  <a:lnTo>
                    <a:pt x="298437" y="95744"/>
                  </a:lnTo>
                  <a:lnTo>
                    <a:pt x="309874" y="86015"/>
                  </a:lnTo>
                  <a:lnTo>
                    <a:pt x="315522" y="78304"/>
                  </a:lnTo>
                  <a:lnTo>
                    <a:pt x="317028" y="75063"/>
                  </a:lnTo>
                  <a:lnTo>
                    <a:pt x="316444" y="66946"/>
                  </a:lnTo>
                  <a:lnTo>
                    <a:pt x="315102" y="62411"/>
                  </a:lnTo>
                  <a:lnTo>
                    <a:pt x="313361" y="59387"/>
                  </a:lnTo>
                  <a:lnTo>
                    <a:pt x="311354" y="57372"/>
                  </a:lnTo>
                  <a:lnTo>
                    <a:pt x="298004" y="50091"/>
                  </a:lnTo>
                  <a:lnTo>
                    <a:pt x="279927" y="47015"/>
                  </a:lnTo>
                  <a:lnTo>
                    <a:pt x="254438" y="50149"/>
                  </a:lnTo>
                  <a:lnTo>
                    <a:pt x="223997" y="72242"/>
                  </a:lnTo>
                  <a:lnTo>
                    <a:pt x="191841" y="103228"/>
                  </a:lnTo>
                  <a:lnTo>
                    <a:pt x="174727" y="128288"/>
                  </a:lnTo>
                  <a:lnTo>
                    <a:pt x="168814" y="148457"/>
                  </a:lnTo>
                  <a:lnTo>
                    <a:pt x="170246" y="174092"/>
                  </a:lnTo>
                  <a:lnTo>
                    <a:pt x="178290" y="197774"/>
                  </a:lnTo>
                  <a:lnTo>
                    <a:pt x="182360" y="205509"/>
                  </a:lnTo>
                  <a:lnTo>
                    <a:pt x="195913" y="216362"/>
                  </a:lnTo>
                  <a:lnTo>
                    <a:pt x="232209" y="234273"/>
                  </a:lnTo>
                  <a:lnTo>
                    <a:pt x="265982" y="241005"/>
                  </a:lnTo>
                  <a:lnTo>
                    <a:pt x="292628" y="238064"/>
                  </a:lnTo>
                  <a:lnTo>
                    <a:pt x="321403" y="231113"/>
                  </a:lnTo>
                  <a:lnTo>
                    <a:pt x="351126" y="222379"/>
                  </a:lnTo>
                  <a:lnTo>
                    <a:pt x="381269" y="208337"/>
                  </a:lnTo>
                  <a:lnTo>
                    <a:pt x="410753" y="191654"/>
                  </a:lnTo>
                  <a:lnTo>
                    <a:pt x="437968" y="175773"/>
                  </a:lnTo>
                  <a:lnTo>
                    <a:pt x="473044" y="152552"/>
                  </a:lnTo>
                  <a:lnTo>
                    <a:pt x="508307" y="115867"/>
                  </a:lnTo>
                  <a:lnTo>
                    <a:pt x="530199" y="78266"/>
                  </a:lnTo>
                  <a:lnTo>
                    <a:pt x="538882" y="54218"/>
                  </a:lnTo>
                  <a:lnTo>
                    <a:pt x="538748" y="52232"/>
                  </a:lnTo>
                  <a:lnTo>
                    <a:pt x="537812" y="51755"/>
                  </a:lnTo>
                  <a:lnTo>
                    <a:pt x="536342" y="52283"/>
                  </a:lnTo>
                  <a:lnTo>
                    <a:pt x="506714" y="69662"/>
                  </a:lnTo>
                  <a:lnTo>
                    <a:pt x="478268" y="96370"/>
                  </a:lnTo>
                  <a:lnTo>
                    <a:pt x="459355" y="129009"/>
                  </a:lnTo>
                  <a:lnTo>
                    <a:pt x="453925" y="145390"/>
                  </a:lnTo>
                  <a:lnTo>
                    <a:pt x="451714" y="172807"/>
                  </a:lnTo>
                  <a:lnTo>
                    <a:pt x="454197" y="189410"/>
                  </a:lnTo>
                  <a:lnTo>
                    <a:pt x="460381" y="202998"/>
                  </a:lnTo>
                  <a:lnTo>
                    <a:pt x="469620" y="214681"/>
                  </a:lnTo>
                  <a:lnTo>
                    <a:pt x="489102" y="229932"/>
                  </a:lnTo>
                  <a:lnTo>
                    <a:pt x="522956" y="243100"/>
                  </a:lnTo>
                  <a:lnTo>
                    <a:pt x="545692" y="246897"/>
                  </a:lnTo>
                  <a:lnTo>
                    <a:pt x="582292" y="243429"/>
                  </a:lnTo>
                  <a:lnTo>
                    <a:pt x="619947" y="231206"/>
                  </a:lnTo>
                  <a:lnTo>
                    <a:pt x="657069" y="211027"/>
                  </a:lnTo>
                  <a:lnTo>
                    <a:pt x="689893" y="183130"/>
                  </a:lnTo>
                  <a:lnTo>
                    <a:pt x="719374" y="147582"/>
                  </a:lnTo>
                  <a:lnTo>
                    <a:pt x="733460" y="119779"/>
                  </a:lnTo>
                  <a:lnTo>
                    <a:pt x="743107" y="90488"/>
                  </a:lnTo>
                  <a:lnTo>
                    <a:pt x="750217" y="60537"/>
                  </a:lnTo>
                  <a:lnTo>
                    <a:pt x="756198" y="30292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622"/>
            <p:cNvSpPr/>
            <p:nvPr>
              <p:custDataLst>
                <p:tags r:id="rId35"/>
              </p:custDataLst>
            </p:nvPr>
          </p:nvSpPr>
          <p:spPr>
            <a:xfrm>
              <a:off x="2667000" y="2125980"/>
              <a:ext cx="36197" cy="373381"/>
            </a:xfrm>
            <a:custGeom>
              <a:avLst/>
              <a:gdLst/>
              <a:ahLst/>
              <a:cxnLst/>
              <a:rect l="0" t="0" r="0" b="0"/>
              <a:pathLst>
                <a:path w="36197" h="373381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65569"/>
                  </a:lnTo>
                  <a:lnTo>
                    <a:pt x="0" y="94335"/>
                  </a:lnTo>
                  <a:lnTo>
                    <a:pt x="0" y="126876"/>
                  </a:lnTo>
                  <a:lnTo>
                    <a:pt x="2257" y="158836"/>
                  </a:lnTo>
                  <a:lnTo>
                    <a:pt x="6930" y="189127"/>
                  </a:lnTo>
                  <a:lnTo>
                    <a:pt x="14651" y="216701"/>
                  </a:lnTo>
                  <a:lnTo>
                    <a:pt x="21469" y="245325"/>
                  </a:lnTo>
                  <a:lnTo>
                    <a:pt x="27322" y="273287"/>
                  </a:lnTo>
                  <a:lnTo>
                    <a:pt x="34530" y="308069"/>
                  </a:lnTo>
                  <a:lnTo>
                    <a:pt x="36196" y="338977"/>
                  </a:lnTo>
                  <a:lnTo>
                    <a:pt x="3048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623"/>
            <p:cNvSpPr/>
            <p:nvPr>
              <p:custDataLst>
                <p:tags r:id="rId36"/>
              </p:custDataLst>
            </p:nvPr>
          </p:nvSpPr>
          <p:spPr>
            <a:xfrm>
              <a:off x="2522220" y="2294492"/>
              <a:ext cx="342414" cy="177323"/>
            </a:xfrm>
            <a:custGeom>
              <a:avLst/>
              <a:gdLst/>
              <a:ahLst/>
              <a:cxnLst/>
              <a:rect l="0" t="0" r="0" b="0"/>
              <a:pathLst>
                <a:path w="342414" h="177323">
                  <a:moveTo>
                    <a:pt x="0" y="52468"/>
                  </a:moveTo>
                  <a:lnTo>
                    <a:pt x="0" y="52468"/>
                  </a:lnTo>
                  <a:lnTo>
                    <a:pt x="22578" y="38921"/>
                  </a:lnTo>
                  <a:lnTo>
                    <a:pt x="55754" y="20201"/>
                  </a:lnTo>
                  <a:lnTo>
                    <a:pt x="81788" y="9058"/>
                  </a:lnTo>
                  <a:lnTo>
                    <a:pt x="109164" y="3541"/>
                  </a:lnTo>
                  <a:lnTo>
                    <a:pt x="138264" y="1090"/>
                  </a:lnTo>
                  <a:lnTo>
                    <a:pt x="168131" y="0"/>
                  </a:lnTo>
                  <a:lnTo>
                    <a:pt x="205415" y="3432"/>
                  </a:lnTo>
                  <a:lnTo>
                    <a:pt x="237911" y="13856"/>
                  </a:lnTo>
                  <a:lnTo>
                    <a:pt x="264943" y="31714"/>
                  </a:lnTo>
                  <a:lnTo>
                    <a:pt x="290749" y="61351"/>
                  </a:lnTo>
                  <a:lnTo>
                    <a:pt x="312154" y="96681"/>
                  </a:lnTo>
                  <a:lnTo>
                    <a:pt x="325323" y="122859"/>
                  </a:lnTo>
                  <a:lnTo>
                    <a:pt x="339205" y="159073"/>
                  </a:lnTo>
                  <a:lnTo>
                    <a:pt x="342413" y="176249"/>
                  </a:lnTo>
                  <a:lnTo>
                    <a:pt x="341729" y="177322"/>
                  </a:lnTo>
                  <a:lnTo>
                    <a:pt x="340426" y="177190"/>
                  </a:lnTo>
                  <a:lnTo>
                    <a:pt x="338711" y="176257"/>
                  </a:lnTo>
                  <a:lnTo>
                    <a:pt x="337567" y="173940"/>
                  </a:lnTo>
                  <a:lnTo>
                    <a:pt x="324161" y="136336"/>
                  </a:lnTo>
                  <a:lnTo>
                    <a:pt x="312420" y="98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624"/>
            <p:cNvSpPr/>
            <p:nvPr>
              <p:custDataLst>
                <p:tags r:id="rId37"/>
              </p:custDataLst>
            </p:nvPr>
          </p:nvSpPr>
          <p:spPr>
            <a:xfrm>
              <a:off x="2827020" y="2186940"/>
              <a:ext cx="60961" cy="15241"/>
            </a:xfrm>
            <a:custGeom>
              <a:avLst/>
              <a:gdLst/>
              <a:ahLst/>
              <a:cxnLst/>
              <a:rect l="0" t="0" r="0" b="0"/>
              <a:pathLst>
                <a:path w="60961" h="15241">
                  <a:moveTo>
                    <a:pt x="0" y="15240"/>
                  </a:moveTo>
                  <a:lnTo>
                    <a:pt x="0" y="15240"/>
                  </a:lnTo>
                  <a:lnTo>
                    <a:pt x="32362" y="7150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625"/>
            <p:cNvSpPr/>
            <p:nvPr>
              <p:custDataLst>
                <p:tags r:id="rId38"/>
              </p:custDataLst>
            </p:nvPr>
          </p:nvSpPr>
          <p:spPr>
            <a:xfrm>
              <a:off x="2941320" y="2217420"/>
              <a:ext cx="150087" cy="250498"/>
            </a:xfrm>
            <a:custGeom>
              <a:avLst/>
              <a:gdLst/>
              <a:ahLst/>
              <a:cxnLst/>
              <a:rect l="0" t="0" r="0" b="0"/>
              <a:pathLst>
                <a:path w="150087" h="250498">
                  <a:moveTo>
                    <a:pt x="38100" y="38100"/>
                  </a:moveTo>
                  <a:lnTo>
                    <a:pt x="38100" y="38100"/>
                  </a:lnTo>
                  <a:lnTo>
                    <a:pt x="38100" y="60678"/>
                  </a:lnTo>
                  <a:lnTo>
                    <a:pt x="37253" y="92162"/>
                  </a:lnTo>
                  <a:lnTo>
                    <a:pt x="30323" y="126179"/>
                  </a:lnTo>
                  <a:lnTo>
                    <a:pt x="25296" y="144233"/>
                  </a:lnTo>
                  <a:lnTo>
                    <a:pt x="15476" y="180097"/>
                  </a:lnTo>
                  <a:lnTo>
                    <a:pt x="10794" y="209807"/>
                  </a:lnTo>
                  <a:lnTo>
                    <a:pt x="14393" y="229335"/>
                  </a:lnTo>
                  <a:lnTo>
                    <a:pt x="18533" y="240498"/>
                  </a:lnTo>
                  <a:lnTo>
                    <a:pt x="22515" y="244152"/>
                  </a:lnTo>
                  <a:lnTo>
                    <a:pt x="33713" y="248211"/>
                  </a:lnTo>
                  <a:lnTo>
                    <a:pt x="54298" y="250497"/>
                  </a:lnTo>
                  <a:lnTo>
                    <a:pt x="90093" y="245186"/>
                  </a:lnTo>
                  <a:lnTo>
                    <a:pt x="125260" y="235984"/>
                  </a:lnTo>
                  <a:lnTo>
                    <a:pt x="136951" y="230189"/>
                  </a:lnTo>
                  <a:lnTo>
                    <a:pt x="144969" y="221968"/>
                  </a:lnTo>
                  <a:lnTo>
                    <a:pt x="149098" y="210412"/>
                  </a:lnTo>
                  <a:lnTo>
                    <a:pt x="150086" y="196810"/>
                  </a:lnTo>
                  <a:lnTo>
                    <a:pt x="143821" y="165124"/>
                  </a:lnTo>
                  <a:lnTo>
                    <a:pt x="136733" y="145355"/>
                  </a:lnTo>
                  <a:lnTo>
                    <a:pt x="113703" y="111272"/>
                  </a:lnTo>
                  <a:lnTo>
                    <a:pt x="85431" y="80195"/>
                  </a:lnTo>
                  <a:lnTo>
                    <a:pt x="47794" y="46509"/>
                  </a:lnTo>
                  <a:lnTo>
                    <a:pt x="10728" y="143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626"/>
            <p:cNvSpPr/>
            <p:nvPr>
              <p:custDataLst>
                <p:tags r:id="rId39"/>
              </p:custDataLst>
            </p:nvPr>
          </p:nvSpPr>
          <p:spPr>
            <a:xfrm>
              <a:off x="3086100" y="2249273"/>
              <a:ext cx="243841" cy="170139"/>
            </a:xfrm>
            <a:custGeom>
              <a:avLst/>
              <a:gdLst/>
              <a:ahLst/>
              <a:cxnLst/>
              <a:rect l="0" t="0" r="0" b="0"/>
              <a:pathLst>
                <a:path w="243841" h="170139">
                  <a:moveTo>
                    <a:pt x="0" y="59587"/>
                  </a:moveTo>
                  <a:lnTo>
                    <a:pt x="0" y="59587"/>
                  </a:lnTo>
                  <a:lnTo>
                    <a:pt x="16180" y="95994"/>
                  </a:lnTo>
                  <a:lnTo>
                    <a:pt x="30855" y="132219"/>
                  </a:lnTo>
                  <a:lnTo>
                    <a:pt x="34880" y="139281"/>
                  </a:lnTo>
                  <a:lnTo>
                    <a:pt x="37146" y="148864"/>
                  </a:lnTo>
                  <a:lnTo>
                    <a:pt x="38075" y="170138"/>
                  </a:lnTo>
                  <a:lnTo>
                    <a:pt x="38097" y="162899"/>
                  </a:lnTo>
                  <a:lnTo>
                    <a:pt x="35840" y="158279"/>
                  </a:lnTo>
                  <a:lnTo>
                    <a:pt x="34054" y="155862"/>
                  </a:lnTo>
                  <a:lnTo>
                    <a:pt x="31539" y="140324"/>
                  </a:lnTo>
                  <a:lnTo>
                    <a:pt x="34839" y="119634"/>
                  </a:lnTo>
                  <a:lnTo>
                    <a:pt x="49623" y="83803"/>
                  </a:lnTo>
                  <a:lnTo>
                    <a:pt x="68849" y="46371"/>
                  </a:lnTo>
                  <a:lnTo>
                    <a:pt x="92999" y="14267"/>
                  </a:lnTo>
                  <a:lnTo>
                    <a:pt x="109631" y="5578"/>
                  </a:lnTo>
                  <a:lnTo>
                    <a:pt x="139812" y="0"/>
                  </a:lnTo>
                  <a:lnTo>
                    <a:pt x="160806" y="3079"/>
                  </a:lnTo>
                  <a:lnTo>
                    <a:pt x="173352" y="11612"/>
                  </a:lnTo>
                  <a:lnTo>
                    <a:pt x="195203" y="37787"/>
                  </a:lnTo>
                  <a:lnTo>
                    <a:pt x="206663" y="59901"/>
                  </a:lnTo>
                  <a:lnTo>
                    <a:pt x="214736" y="97729"/>
                  </a:lnTo>
                  <a:lnTo>
                    <a:pt x="220432" y="135122"/>
                  </a:lnTo>
                  <a:lnTo>
                    <a:pt x="220614" y="140423"/>
                  </a:lnTo>
                  <a:lnTo>
                    <a:pt x="219890" y="143958"/>
                  </a:lnTo>
                  <a:lnTo>
                    <a:pt x="218560" y="146314"/>
                  </a:lnTo>
                  <a:lnTo>
                    <a:pt x="214387" y="150096"/>
                  </a:lnTo>
                  <a:lnTo>
                    <a:pt x="229845" y="118389"/>
                  </a:lnTo>
                  <a:lnTo>
                    <a:pt x="243840" y="90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627"/>
            <p:cNvSpPr/>
            <p:nvPr>
              <p:custDataLst>
                <p:tags r:id="rId40"/>
              </p:custDataLst>
            </p:nvPr>
          </p:nvSpPr>
          <p:spPr>
            <a:xfrm>
              <a:off x="3406140" y="2209800"/>
              <a:ext cx="83679" cy="211984"/>
            </a:xfrm>
            <a:custGeom>
              <a:avLst/>
              <a:gdLst/>
              <a:ahLst/>
              <a:cxnLst/>
              <a:rect l="0" t="0" r="0" b="0"/>
              <a:pathLst>
                <a:path w="83679" h="211984">
                  <a:moveTo>
                    <a:pt x="0" y="0"/>
                  </a:moveTo>
                  <a:lnTo>
                    <a:pt x="0" y="0"/>
                  </a:lnTo>
                  <a:lnTo>
                    <a:pt x="16181" y="28316"/>
                  </a:lnTo>
                  <a:lnTo>
                    <a:pt x="34334" y="58061"/>
                  </a:lnTo>
                  <a:lnTo>
                    <a:pt x="46392" y="87006"/>
                  </a:lnTo>
                  <a:lnTo>
                    <a:pt x="59371" y="117031"/>
                  </a:lnTo>
                  <a:lnTo>
                    <a:pt x="69896" y="147377"/>
                  </a:lnTo>
                  <a:lnTo>
                    <a:pt x="80191" y="181888"/>
                  </a:lnTo>
                  <a:lnTo>
                    <a:pt x="83678" y="211983"/>
                  </a:lnTo>
                  <a:lnTo>
                    <a:pt x="7620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628"/>
            <p:cNvSpPr/>
            <p:nvPr>
              <p:custDataLst>
                <p:tags r:id="rId41"/>
              </p:custDataLst>
            </p:nvPr>
          </p:nvSpPr>
          <p:spPr>
            <a:xfrm>
              <a:off x="3390900" y="2095500"/>
              <a:ext cx="60961" cy="22861"/>
            </a:xfrm>
            <a:custGeom>
              <a:avLst/>
              <a:gdLst/>
              <a:ahLst/>
              <a:cxnLst/>
              <a:rect l="0" t="0" r="0" b="0"/>
              <a:pathLst>
                <a:path w="60961" h="22861">
                  <a:moveTo>
                    <a:pt x="0" y="22860"/>
                  </a:moveTo>
                  <a:lnTo>
                    <a:pt x="0" y="22860"/>
                  </a:lnTo>
                  <a:lnTo>
                    <a:pt x="32362" y="10725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629"/>
            <p:cNvSpPr/>
            <p:nvPr>
              <p:custDataLst>
                <p:tags r:id="rId42"/>
              </p:custDataLst>
            </p:nvPr>
          </p:nvSpPr>
          <p:spPr>
            <a:xfrm>
              <a:off x="3540324" y="2156460"/>
              <a:ext cx="203698" cy="249017"/>
            </a:xfrm>
            <a:custGeom>
              <a:avLst/>
              <a:gdLst/>
              <a:ahLst/>
              <a:cxnLst/>
              <a:rect l="0" t="0" r="0" b="0"/>
              <a:pathLst>
                <a:path w="203698" h="249017">
                  <a:moveTo>
                    <a:pt x="117276" y="0"/>
                  </a:moveTo>
                  <a:lnTo>
                    <a:pt x="117276" y="0"/>
                  </a:lnTo>
                  <a:lnTo>
                    <a:pt x="89399" y="32267"/>
                  </a:lnTo>
                  <a:lnTo>
                    <a:pt x="55488" y="58488"/>
                  </a:lnTo>
                  <a:lnTo>
                    <a:pt x="32602" y="73516"/>
                  </a:lnTo>
                  <a:lnTo>
                    <a:pt x="22855" y="86223"/>
                  </a:lnTo>
                  <a:lnTo>
                    <a:pt x="20278" y="92790"/>
                  </a:lnTo>
                  <a:lnTo>
                    <a:pt x="41710" y="103047"/>
                  </a:lnTo>
                  <a:lnTo>
                    <a:pt x="75225" y="115225"/>
                  </a:lnTo>
                  <a:lnTo>
                    <a:pt x="104231" y="126282"/>
                  </a:lnTo>
                  <a:lnTo>
                    <a:pt x="131234" y="136841"/>
                  </a:lnTo>
                  <a:lnTo>
                    <a:pt x="165720" y="152305"/>
                  </a:lnTo>
                  <a:lnTo>
                    <a:pt x="181987" y="162518"/>
                  </a:lnTo>
                  <a:lnTo>
                    <a:pt x="195904" y="177787"/>
                  </a:lnTo>
                  <a:lnTo>
                    <a:pt x="202457" y="187954"/>
                  </a:lnTo>
                  <a:lnTo>
                    <a:pt x="203697" y="192190"/>
                  </a:lnTo>
                  <a:lnTo>
                    <a:pt x="203676" y="195860"/>
                  </a:lnTo>
                  <a:lnTo>
                    <a:pt x="202817" y="199153"/>
                  </a:lnTo>
                  <a:lnTo>
                    <a:pt x="193515" y="211879"/>
                  </a:lnTo>
                  <a:lnTo>
                    <a:pt x="163882" y="230502"/>
                  </a:lnTo>
                  <a:lnTo>
                    <a:pt x="130433" y="243212"/>
                  </a:lnTo>
                  <a:lnTo>
                    <a:pt x="101419" y="249016"/>
                  </a:lnTo>
                  <a:lnTo>
                    <a:pt x="71373" y="248478"/>
                  </a:lnTo>
                  <a:lnTo>
                    <a:pt x="34926" y="240711"/>
                  </a:lnTo>
                  <a:lnTo>
                    <a:pt x="11031" y="229460"/>
                  </a:lnTo>
                  <a:lnTo>
                    <a:pt x="5806" y="224093"/>
                  </a:lnTo>
                  <a:lnTo>
                    <a:pt x="0" y="211357"/>
                  </a:lnTo>
                  <a:lnTo>
                    <a:pt x="1936" y="194972"/>
                  </a:lnTo>
                  <a:lnTo>
                    <a:pt x="9287" y="177248"/>
                  </a:lnTo>
                  <a:lnTo>
                    <a:pt x="33456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630"/>
            <p:cNvSpPr/>
            <p:nvPr>
              <p:custDataLst>
                <p:tags r:id="rId43"/>
              </p:custDataLst>
            </p:nvPr>
          </p:nvSpPr>
          <p:spPr>
            <a:xfrm>
              <a:off x="3787140" y="2143748"/>
              <a:ext cx="493523" cy="309893"/>
            </a:xfrm>
            <a:custGeom>
              <a:avLst/>
              <a:gdLst/>
              <a:ahLst/>
              <a:cxnLst/>
              <a:rect l="0" t="0" r="0" b="0"/>
              <a:pathLst>
                <a:path w="493523" h="309893">
                  <a:moveTo>
                    <a:pt x="0" y="81292"/>
                  </a:moveTo>
                  <a:lnTo>
                    <a:pt x="0" y="81292"/>
                  </a:lnTo>
                  <a:lnTo>
                    <a:pt x="20947" y="114406"/>
                  </a:lnTo>
                  <a:lnTo>
                    <a:pt x="27655" y="134942"/>
                  </a:lnTo>
                  <a:lnTo>
                    <a:pt x="29224" y="146341"/>
                  </a:lnTo>
                  <a:lnTo>
                    <a:pt x="23809" y="184286"/>
                  </a:lnTo>
                  <a:lnTo>
                    <a:pt x="22201" y="199442"/>
                  </a:lnTo>
                  <a:lnTo>
                    <a:pt x="16865" y="210589"/>
                  </a:lnTo>
                  <a:lnTo>
                    <a:pt x="16324" y="213210"/>
                  </a:lnTo>
                  <a:lnTo>
                    <a:pt x="15116" y="214957"/>
                  </a:lnTo>
                  <a:lnTo>
                    <a:pt x="13464" y="216122"/>
                  </a:lnTo>
                  <a:lnTo>
                    <a:pt x="8774" y="217992"/>
                  </a:lnTo>
                  <a:lnTo>
                    <a:pt x="7848" y="206194"/>
                  </a:lnTo>
                  <a:lnTo>
                    <a:pt x="8486" y="171544"/>
                  </a:lnTo>
                  <a:lnTo>
                    <a:pt x="14556" y="149520"/>
                  </a:lnTo>
                  <a:lnTo>
                    <a:pt x="31348" y="117065"/>
                  </a:lnTo>
                  <a:lnTo>
                    <a:pt x="42719" y="98884"/>
                  </a:lnTo>
                  <a:lnTo>
                    <a:pt x="75356" y="68774"/>
                  </a:lnTo>
                  <a:lnTo>
                    <a:pt x="91912" y="57949"/>
                  </a:lnTo>
                  <a:lnTo>
                    <a:pt x="110559" y="50315"/>
                  </a:lnTo>
                  <a:lnTo>
                    <a:pt x="130135" y="50873"/>
                  </a:lnTo>
                  <a:lnTo>
                    <a:pt x="152664" y="59306"/>
                  </a:lnTo>
                  <a:lnTo>
                    <a:pt x="182434" y="77165"/>
                  </a:lnTo>
                  <a:lnTo>
                    <a:pt x="212288" y="106974"/>
                  </a:lnTo>
                  <a:lnTo>
                    <a:pt x="227812" y="137255"/>
                  </a:lnTo>
                  <a:lnTo>
                    <a:pt x="241144" y="173663"/>
                  </a:lnTo>
                  <a:lnTo>
                    <a:pt x="241795" y="187539"/>
                  </a:lnTo>
                  <a:lnTo>
                    <a:pt x="237122" y="211475"/>
                  </a:lnTo>
                  <a:lnTo>
                    <a:pt x="235975" y="213801"/>
                  </a:lnTo>
                  <a:lnTo>
                    <a:pt x="234363" y="215351"/>
                  </a:lnTo>
                  <a:lnTo>
                    <a:pt x="232442" y="216385"/>
                  </a:lnTo>
                  <a:lnTo>
                    <a:pt x="221648" y="193568"/>
                  </a:lnTo>
                  <a:lnTo>
                    <a:pt x="215816" y="166770"/>
                  </a:lnTo>
                  <a:lnTo>
                    <a:pt x="218133" y="138698"/>
                  </a:lnTo>
                  <a:lnTo>
                    <a:pt x="232272" y="108932"/>
                  </a:lnTo>
                  <a:lnTo>
                    <a:pt x="248504" y="78663"/>
                  </a:lnTo>
                  <a:lnTo>
                    <a:pt x="264036" y="48246"/>
                  </a:lnTo>
                  <a:lnTo>
                    <a:pt x="287454" y="21829"/>
                  </a:lnTo>
                  <a:lnTo>
                    <a:pt x="315841" y="6006"/>
                  </a:lnTo>
                  <a:lnTo>
                    <a:pt x="341656" y="0"/>
                  </a:lnTo>
                  <a:lnTo>
                    <a:pt x="357588" y="3111"/>
                  </a:lnTo>
                  <a:lnTo>
                    <a:pt x="388511" y="18906"/>
                  </a:lnTo>
                  <a:lnTo>
                    <a:pt x="424315" y="51346"/>
                  </a:lnTo>
                  <a:lnTo>
                    <a:pt x="448867" y="84649"/>
                  </a:lnTo>
                  <a:lnTo>
                    <a:pt x="470535" y="117188"/>
                  </a:lnTo>
                  <a:lnTo>
                    <a:pt x="483071" y="153264"/>
                  </a:lnTo>
                  <a:lnTo>
                    <a:pt x="491300" y="189918"/>
                  </a:lnTo>
                  <a:lnTo>
                    <a:pt x="493522" y="211979"/>
                  </a:lnTo>
                  <a:lnTo>
                    <a:pt x="489995" y="230815"/>
                  </a:lnTo>
                  <a:lnTo>
                    <a:pt x="469887" y="267649"/>
                  </a:lnTo>
                  <a:lnTo>
                    <a:pt x="444778" y="289379"/>
                  </a:lnTo>
                  <a:lnTo>
                    <a:pt x="411845" y="302497"/>
                  </a:lnTo>
                  <a:lnTo>
                    <a:pt x="388620" y="309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3" name="SMARTInkShape-1631"/>
          <p:cNvSpPr/>
          <p:nvPr>
            <p:custDataLst>
              <p:tags r:id="rId8"/>
            </p:custDataLst>
          </p:nvPr>
        </p:nvSpPr>
        <p:spPr>
          <a:xfrm>
            <a:off x="822960" y="1876343"/>
            <a:ext cx="124641" cy="138938"/>
          </a:xfrm>
          <a:custGeom>
            <a:avLst/>
            <a:gdLst/>
            <a:ahLst/>
            <a:cxnLst/>
            <a:rect l="0" t="0" r="0" b="0"/>
            <a:pathLst>
              <a:path w="124641" h="138938">
                <a:moveTo>
                  <a:pt x="38100" y="74377"/>
                </a:moveTo>
                <a:lnTo>
                  <a:pt x="38100" y="74377"/>
                </a:lnTo>
                <a:lnTo>
                  <a:pt x="17153" y="107491"/>
                </a:lnTo>
                <a:lnTo>
                  <a:pt x="11857" y="121832"/>
                </a:lnTo>
                <a:lnTo>
                  <a:pt x="12138" y="126334"/>
                </a:lnTo>
                <a:lnTo>
                  <a:pt x="14019" y="129335"/>
                </a:lnTo>
                <a:lnTo>
                  <a:pt x="25158" y="138197"/>
                </a:lnTo>
                <a:lnTo>
                  <a:pt x="29472" y="138937"/>
                </a:lnTo>
                <a:lnTo>
                  <a:pt x="46832" y="135933"/>
                </a:lnTo>
                <a:lnTo>
                  <a:pt x="57786" y="131933"/>
                </a:lnTo>
                <a:lnTo>
                  <a:pt x="93698" y="104695"/>
                </a:lnTo>
                <a:lnTo>
                  <a:pt x="117603" y="76587"/>
                </a:lnTo>
                <a:lnTo>
                  <a:pt x="119888" y="70770"/>
                </a:lnTo>
                <a:lnTo>
                  <a:pt x="119719" y="66892"/>
                </a:lnTo>
                <a:lnTo>
                  <a:pt x="117913" y="64307"/>
                </a:lnTo>
                <a:lnTo>
                  <a:pt x="120421" y="52404"/>
                </a:lnTo>
                <a:lnTo>
                  <a:pt x="124640" y="37518"/>
                </a:lnTo>
                <a:lnTo>
                  <a:pt x="123694" y="25257"/>
                </a:lnTo>
                <a:lnTo>
                  <a:pt x="122256" y="21311"/>
                </a:lnTo>
                <a:lnTo>
                  <a:pt x="120451" y="18680"/>
                </a:lnTo>
                <a:lnTo>
                  <a:pt x="104054" y="3119"/>
                </a:lnTo>
                <a:lnTo>
                  <a:pt x="94506" y="374"/>
                </a:lnTo>
                <a:lnTo>
                  <a:pt x="82643" y="0"/>
                </a:lnTo>
                <a:lnTo>
                  <a:pt x="45800" y="7641"/>
                </a:lnTo>
                <a:lnTo>
                  <a:pt x="21177" y="18740"/>
                </a:lnTo>
                <a:lnTo>
                  <a:pt x="8291" y="26447"/>
                </a:lnTo>
                <a:lnTo>
                  <a:pt x="0" y="286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7" name="SMARTInkShape-Group310"/>
          <p:cNvGrpSpPr/>
          <p:nvPr/>
        </p:nvGrpSpPr>
        <p:grpSpPr>
          <a:xfrm>
            <a:off x="76200" y="459793"/>
            <a:ext cx="4434842" cy="1468068"/>
            <a:chOff x="76200" y="459793"/>
            <a:chExt cx="4434842" cy="1468068"/>
          </a:xfrm>
        </p:grpSpPr>
        <p:sp>
          <p:nvSpPr>
            <p:cNvPr id="664" name="SMARTInkShape-1632"/>
            <p:cNvSpPr/>
            <p:nvPr>
              <p:custDataLst>
                <p:tags r:id="rId14"/>
              </p:custDataLst>
            </p:nvPr>
          </p:nvSpPr>
          <p:spPr>
            <a:xfrm>
              <a:off x="2399003" y="459793"/>
              <a:ext cx="2098094" cy="893408"/>
            </a:xfrm>
            <a:custGeom>
              <a:avLst/>
              <a:gdLst/>
              <a:ahLst/>
              <a:cxnLst/>
              <a:rect l="0" t="0" r="0" b="0"/>
              <a:pathLst>
                <a:path w="2098094" h="893408">
                  <a:moveTo>
                    <a:pt x="115597" y="195527"/>
                  </a:moveTo>
                  <a:lnTo>
                    <a:pt x="115597" y="195527"/>
                  </a:lnTo>
                  <a:lnTo>
                    <a:pt x="127733" y="231934"/>
                  </a:lnTo>
                  <a:lnTo>
                    <a:pt x="135948" y="263354"/>
                  </a:lnTo>
                  <a:lnTo>
                    <a:pt x="142422" y="295099"/>
                  </a:lnTo>
                  <a:lnTo>
                    <a:pt x="148121" y="328964"/>
                  </a:lnTo>
                  <a:lnTo>
                    <a:pt x="151219" y="361512"/>
                  </a:lnTo>
                  <a:lnTo>
                    <a:pt x="152596" y="391218"/>
                  </a:lnTo>
                  <a:lnTo>
                    <a:pt x="152524" y="424442"/>
                  </a:lnTo>
                  <a:lnTo>
                    <a:pt x="149507" y="436403"/>
                  </a:lnTo>
                  <a:lnTo>
                    <a:pt x="139817" y="452619"/>
                  </a:lnTo>
                  <a:lnTo>
                    <a:pt x="139364" y="452435"/>
                  </a:lnTo>
                  <a:lnTo>
                    <a:pt x="138860" y="449973"/>
                  </a:lnTo>
                  <a:lnTo>
                    <a:pt x="142927" y="429326"/>
                  </a:lnTo>
                  <a:lnTo>
                    <a:pt x="139591" y="396273"/>
                  </a:lnTo>
                  <a:lnTo>
                    <a:pt x="138793" y="359430"/>
                  </a:lnTo>
                  <a:lnTo>
                    <a:pt x="138606" y="331026"/>
                  </a:lnTo>
                  <a:lnTo>
                    <a:pt x="138524" y="301469"/>
                  </a:lnTo>
                  <a:lnTo>
                    <a:pt x="133971" y="266883"/>
                  </a:lnTo>
                  <a:lnTo>
                    <a:pt x="126303" y="229781"/>
                  </a:lnTo>
                  <a:lnTo>
                    <a:pt x="117251" y="193535"/>
                  </a:lnTo>
                  <a:lnTo>
                    <a:pt x="107583" y="157671"/>
                  </a:lnTo>
                  <a:lnTo>
                    <a:pt x="98489" y="122822"/>
                  </a:lnTo>
                  <a:lnTo>
                    <a:pt x="91625" y="90400"/>
                  </a:lnTo>
                  <a:lnTo>
                    <a:pt x="88010" y="63573"/>
                  </a:lnTo>
                  <a:lnTo>
                    <a:pt x="88096" y="41207"/>
                  </a:lnTo>
                  <a:lnTo>
                    <a:pt x="93779" y="22801"/>
                  </a:lnTo>
                  <a:lnTo>
                    <a:pt x="101949" y="10669"/>
                  </a:lnTo>
                  <a:lnTo>
                    <a:pt x="106498" y="6248"/>
                  </a:lnTo>
                  <a:lnTo>
                    <a:pt x="118326" y="1336"/>
                  </a:lnTo>
                  <a:lnTo>
                    <a:pt x="131204" y="0"/>
                  </a:lnTo>
                  <a:lnTo>
                    <a:pt x="142571" y="2228"/>
                  </a:lnTo>
                  <a:lnTo>
                    <a:pt x="164556" y="26361"/>
                  </a:lnTo>
                  <a:lnTo>
                    <a:pt x="191544" y="61922"/>
                  </a:lnTo>
                  <a:lnTo>
                    <a:pt x="214826" y="94660"/>
                  </a:lnTo>
                  <a:lnTo>
                    <a:pt x="231948" y="126144"/>
                  </a:lnTo>
                  <a:lnTo>
                    <a:pt x="246049" y="157917"/>
                  </a:lnTo>
                  <a:lnTo>
                    <a:pt x="260782" y="191794"/>
                  </a:lnTo>
                  <a:lnTo>
                    <a:pt x="273539" y="226606"/>
                  </a:lnTo>
                  <a:lnTo>
                    <a:pt x="284854" y="261833"/>
                  </a:lnTo>
                  <a:lnTo>
                    <a:pt x="295526" y="297245"/>
                  </a:lnTo>
                  <a:lnTo>
                    <a:pt x="305915" y="332740"/>
                  </a:lnTo>
                  <a:lnTo>
                    <a:pt x="315330" y="365730"/>
                  </a:lnTo>
                  <a:lnTo>
                    <a:pt x="324543" y="402497"/>
                  </a:lnTo>
                  <a:lnTo>
                    <a:pt x="326803" y="428160"/>
                  </a:lnTo>
                  <a:lnTo>
                    <a:pt x="324330" y="438055"/>
                  </a:lnTo>
                  <a:lnTo>
                    <a:pt x="322486" y="440186"/>
                  </a:lnTo>
                  <a:lnTo>
                    <a:pt x="320409" y="440759"/>
                  </a:lnTo>
                  <a:lnTo>
                    <a:pt x="318178" y="440295"/>
                  </a:lnTo>
                  <a:lnTo>
                    <a:pt x="295502" y="425690"/>
                  </a:lnTo>
                  <a:lnTo>
                    <a:pt x="267209" y="401260"/>
                  </a:lnTo>
                  <a:lnTo>
                    <a:pt x="241400" y="382355"/>
                  </a:lnTo>
                  <a:lnTo>
                    <a:pt x="210738" y="360406"/>
                  </a:lnTo>
                  <a:lnTo>
                    <a:pt x="177355" y="337387"/>
                  </a:lnTo>
                  <a:lnTo>
                    <a:pt x="142763" y="315867"/>
                  </a:lnTo>
                  <a:lnTo>
                    <a:pt x="109891" y="301787"/>
                  </a:lnTo>
                  <a:lnTo>
                    <a:pt x="79194" y="293554"/>
                  </a:lnTo>
                  <a:lnTo>
                    <a:pt x="51440" y="289894"/>
                  </a:lnTo>
                  <a:lnTo>
                    <a:pt x="20105" y="291880"/>
                  </a:lnTo>
                  <a:lnTo>
                    <a:pt x="0" y="294231"/>
                  </a:lnTo>
                  <a:lnTo>
                    <a:pt x="433" y="294349"/>
                  </a:lnTo>
                  <a:lnTo>
                    <a:pt x="913" y="292224"/>
                  </a:lnTo>
                  <a:lnTo>
                    <a:pt x="1041" y="290471"/>
                  </a:lnTo>
                  <a:lnTo>
                    <a:pt x="5699" y="286267"/>
                  </a:lnTo>
                  <a:lnTo>
                    <a:pt x="38937" y="269408"/>
                  </a:lnTo>
                  <a:lnTo>
                    <a:pt x="74256" y="258058"/>
                  </a:lnTo>
                  <a:lnTo>
                    <a:pt x="102303" y="252105"/>
                  </a:lnTo>
                  <a:lnTo>
                    <a:pt x="131702" y="246637"/>
                  </a:lnTo>
                  <a:lnTo>
                    <a:pt x="163959" y="239127"/>
                  </a:lnTo>
                  <a:lnTo>
                    <a:pt x="197204" y="230991"/>
                  </a:lnTo>
                  <a:lnTo>
                    <a:pt x="228914" y="224553"/>
                  </a:lnTo>
                  <a:lnTo>
                    <a:pt x="259940" y="216612"/>
                  </a:lnTo>
                  <a:lnTo>
                    <a:pt x="288123" y="208285"/>
                  </a:lnTo>
                  <a:lnTo>
                    <a:pt x="324654" y="198298"/>
                  </a:lnTo>
                  <a:lnTo>
                    <a:pt x="348427" y="196074"/>
                  </a:lnTo>
                  <a:lnTo>
                    <a:pt x="356801" y="198028"/>
                  </a:lnTo>
                  <a:lnTo>
                    <a:pt x="360220" y="199734"/>
                  </a:lnTo>
                  <a:lnTo>
                    <a:pt x="366276" y="208404"/>
                  </a:lnTo>
                  <a:lnTo>
                    <a:pt x="379654" y="242786"/>
                  </a:lnTo>
                  <a:lnTo>
                    <a:pt x="389897" y="280153"/>
                  </a:lnTo>
                  <a:lnTo>
                    <a:pt x="395273" y="310066"/>
                  </a:lnTo>
                  <a:lnTo>
                    <a:pt x="398225" y="329406"/>
                  </a:lnTo>
                  <a:lnTo>
                    <a:pt x="410526" y="366310"/>
                  </a:lnTo>
                  <a:lnTo>
                    <a:pt x="412110" y="378868"/>
                  </a:lnTo>
                  <a:lnTo>
                    <a:pt x="413179" y="381254"/>
                  </a:lnTo>
                  <a:lnTo>
                    <a:pt x="414738" y="382845"/>
                  </a:lnTo>
                  <a:lnTo>
                    <a:pt x="416625" y="383906"/>
                  </a:lnTo>
                  <a:lnTo>
                    <a:pt x="417882" y="383766"/>
                  </a:lnTo>
                  <a:lnTo>
                    <a:pt x="418720" y="382826"/>
                  </a:lnTo>
                  <a:lnTo>
                    <a:pt x="419279" y="381353"/>
                  </a:lnTo>
                  <a:lnTo>
                    <a:pt x="435792" y="352537"/>
                  </a:lnTo>
                  <a:lnTo>
                    <a:pt x="447511" y="316204"/>
                  </a:lnTo>
                  <a:lnTo>
                    <a:pt x="449033" y="289233"/>
                  </a:lnTo>
                  <a:lnTo>
                    <a:pt x="444185" y="253211"/>
                  </a:lnTo>
                  <a:lnTo>
                    <a:pt x="443440" y="239220"/>
                  </a:lnTo>
                  <a:lnTo>
                    <a:pt x="443379" y="239049"/>
                  </a:lnTo>
                  <a:lnTo>
                    <a:pt x="443281" y="244858"/>
                  </a:lnTo>
                  <a:lnTo>
                    <a:pt x="454425" y="276485"/>
                  </a:lnTo>
                  <a:lnTo>
                    <a:pt x="465096" y="300299"/>
                  </a:lnTo>
                  <a:lnTo>
                    <a:pt x="478136" y="328875"/>
                  </a:lnTo>
                  <a:lnTo>
                    <a:pt x="488523" y="351313"/>
                  </a:lnTo>
                  <a:lnTo>
                    <a:pt x="504580" y="385274"/>
                  </a:lnTo>
                  <a:lnTo>
                    <a:pt x="523140" y="415343"/>
                  </a:lnTo>
                  <a:lnTo>
                    <a:pt x="536334" y="424456"/>
                  </a:lnTo>
                  <a:lnTo>
                    <a:pt x="549818" y="427660"/>
                  </a:lnTo>
                  <a:lnTo>
                    <a:pt x="566929" y="424703"/>
                  </a:lnTo>
                  <a:lnTo>
                    <a:pt x="577526" y="420714"/>
                  </a:lnTo>
                  <a:lnTo>
                    <a:pt x="593013" y="405618"/>
                  </a:lnTo>
                  <a:lnTo>
                    <a:pt x="607333" y="376915"/>
                  </a:lnTo>
                  <a:lnTo>
                    <a:pt x="618315" y="339511"/>
                  </a:lnTo>
                  <a:lnTo>
                    <a:pt x="623819" y="307333"/>
                  </a:lnTo>
                  <a:lnTo>
                    <a:pt x="622567" y="281625"/>
                  </a:lnTo>
                  <a:lnTo>
                    <a:pt x="613543" y="250444"/>
                  </a:lnTo>
                  <a:lnTo>
                    <a:pt x="593985" y="213399"/>
                  </a:lnTo>
                  <a:lnTo>
                    <a:pt x="587012" y="204035"/>
                  </a:lnTo>
                  <a:lnTo>
                    <a:pt x="583967" y="202045"/>
                  </a:lnTo>
                  <a:lnTo>
                    <a:pt x="581090" y="201566"/>
                  </a:lnTo>
                  <a:lnTo>
                    <a:pt x="578325" y="202093"/>
                  </a:lnTo>
                  <a:lnTo>
                    <a:pt x="577329" y="203291"/>
                  </a:lnTo>
                  <a:lnTo>
                    <a:pt x="577512" y="204936"/>
                  </a:lnTo>
                  <a:lnTo>
                    <a:pt x="601459" y="242244"/>
                  </a:lnTo>
                  <a:lnTo>
                    <a:pt x="634522" y="279478"/>
                  </a:lnTo>
                  <a:lnTo>
                    <a:pt x="666721" y="316618"/>
                  </a:lnTo>
                  <a:lnTo>
                    <a:pt x="680581" y="328650"/>
                  </a:lnTo>
                  <a:lnTo>
                    <a:pt x="695208" y="335126"/>
                  </a:lnTo>
                  <a:lnTo>
                    <a:pt x="725294" y="339284"/>
                  </a:lnTo>
                  <a:lnTo>
                    <a:pt x="744041" y="335959"/>
                  </a:lnTo>
                  <a:lnTo>
                    <a:pt x="764365" y="325566"/>
                  </a:lnTo>
                  <a:lnTo>
                    <a:pt x="778383" y="311762"/>
                  </a:lnTo>
                  <a:lnTo>
                    <a:pt x="799453" y="278598"/>
                  </a:lnTo>
                  <a:lnTo>
                    <a:pt x="802641" y="271228"/>
                  </a:lnTo>
                  <a:lnTo>
                    <a:pt x="803925" y="254007"/>
                  </a:lnTo>
                  <a:lnTo>
                    <a:pt x="797851" y="219402"/>
                  </a:lnTo>
                  <a:lnTo>
                    <a:pt x="786894" y="195828"/>
                  </a:lnTo>
                  <a:lnTo>
                    <a:pt x="768877" y="176801"/>
                  </a:lnTo>
                  <a:lnTo>
                    <a:pt x="747453" y="164485"/>
                  </a:lnTo>
                  <a:lnTo>
                    <a:pt x="729063" y="159518"/>
                  </a:lnTo>
                  <a:lnTo>
                    <a:pt x="723541" y="160514"/>
                  </a:lnTo>
                  <a:lnTo>
                    <a:pt x="712890" y="166137"/>
                  </a:lnTo>
                  <a:lnTo>
                    <a:pt x="697373" y="182868"/>
                  </a:lnTo>
                  <a:lnTo>
                    <a:pt x="683044" y="217360"/>
                  </a:lnTo>
                  <a:lnTo>
                    <a:pt x="675548" y="246775"/>
                  </a:lnTo>
                  <a:lnTo>
                    <a:pt x="673797" y="276940"/>
                  </a:lnTo>
                  <a:lnTo>
                    <a:pt x="678264" y="306480"/>
                  </a:lnTo>
                  <a:lnTo>
                    <a:pt x="689617" y="339646"/>
                  </a:lnTo>
                  <a:lnTo>
                    <a:pt x="706745" y="370543"/>
                  </a:lnTo>
                  <a:lnTo>
                    <a:pt x="712198" y="374912"/>
                  </a:lnTo>
                  <a:lnTo>
                    <a:pt x="714838" y="375230"/>
                  </a:lnTo>
                  <a:lnTo>
                    <a:pt x="720029" y="373326"/>
                  </a:lnTo>
                  <a:lnTo>
                    <a:pt x="727710" y="367494"/>
                  </a:lnTo>
                  <a:lnTo>
                    <a:pt x="742975" y="335774"/>
                  </a:lnTo>
                  <a:lnTo>
                    <a:pt x="746551" y="316104"/>
                  </a:lnTo>
                  <a:lnTo>
                    <a:pt x="741364" y="279700"/>
                  </a:lnTo>
                  <a:lnTo>
                    <a:pt x="740712" y="270044"/>
                  </a:lnTo>
                  <a:lnTo>
                    <a:pt x="741467" y="268065"/>
                  </a:lnTo>
                  <a:lnTo>
                    <a:pt x="742816" y="266746"/>
                  </a:lnTo>
                  <a:lnTo>
                    <a:pt x="744563" y="265866"/>
                  </a:lnTo>
                  <a:lnTo>
                    <a:pt x="763202" y="301035"/>
                  </a:lnTo>
                  <a:lnTo>
                    <a:pt x="782083" y="335444"/>
                  </a:lnTo>
                  <a:lnTo>
                    <a:pt x="794357" y="357681"/>
                  </a:lnTo>
                  <a:lnTo>
                    <a:pt x="805042" y="367220"/>
                  </a:lnTo>
                  <a:lnTo>
                    <a:pt x="828552" y="380242"/>
                  </a:lnTo>
                  <a:lnTo>
                    <a:pt x="848389" y="384313"/>
                  </a:lnTo>
                  <a:lnTo>
                    <a:pt x="866309" y="381474"/>
                  </a:lnTo>
                  <a:lnTo>
                    <a:pt x="877095" y="372997"/>
                  </a:lnTo>
                  <a:lnTo>
                    <a:pt x="902931" y="338748"/>
                  </a:lnTo>
                  <a:lnTo>
                    <a:pt x="921046" y="301397"/>
                  </a:lnTo>
                  <a:lnTo>
                    <a:pt x="928006" y="269229"/>
                  </a:lnTo>
                  <a:lnTo>
                    <a:pt x="929635" y="244370"/>
                  </a:lnTo>
                  <a:lnTo>
                    <a:pt x="930359" y="216388"/>
                  </a:lnTo>
                  <a:lnTo>
                    <a:pt x="928422" y="187019"/>
                  </a:lnTo>
                  <a:lnTo>
                    <a:pt x="923892" y="157032"/>
                  </a:lnTo>
                  <a:lnTo>
                    <a:pt x="916235" y="126772"/>
                  </a:lnTo>
                  <a:lnTo>
                    <a:pt x="907187" y="96389"/>
                  </a:lnTo>
                  <a:lnTo>
                    <a:pt x="897521" y="67646"/>
                  </a:lnTo>
                  <a:lnTo>
                    <a:pt x="883406" y="34117"/>
                  </a:lnTo>
                  <a:lnTo>
                    <a:pt x="870551" y="6261"/>
                  </a:lnTo>
                  <a:lnTo>
                    <a:pt x="864774" y="38024"/>
                  </a:lnTo>
                  <a:lnTo>
                    <a:pt x="863920" y="66639"/>
                  </a:lnTo>
                  <a:lnTo>
                    <a:pt x="866721" y="92523"/>
                  </a:lnTo>
                  <a:lnTo>
                    <a:pt x="868530" y="120961"/>
                  </a:lnTo>
                  <a:lnTo>
                    <a:pt x="870181" y="151380"/>
                  </a:lnTo>
                  <a:lnTo>
                    <a:pt x="873736" y="184655"/>
                  </a:lnTo>
                  <a:lnTo>
                    <a:pt x="878139" y="216942"/>
                  </a:lnTo>
                  <a:lnTo>
                    <a:pt x="882918" y="248225"/>
                  </a:lnTo>
                  <a:lnTo>
                    <a:pt x="887864" y="279061"/>
                  </a:lnTo>
                  <a:lnTo>
                    <a:pt x="890627" y="307442"/>
                  </a:lnTo>
                  <a:lnTo>
                    <a:pt x="889925" y="340447"/>
                  </a:lnTo>
                  <a:lnTo>
                    <a:pt x="885401" y="375262"/>
                  </a:lnTo>
                  <a:lnTo>
                    <a:pt x="885298" y="373340"/>
                  </a:lnTo>
                  <a:lnTo>
                    <a:pt x="887511" y="369664"/>
                  </a:lnTo>
                  <a:lnTo>
                    <a:pt x="889286" y="367498"/>
                  </a:lnTo>
                  <a:lnTo>
                    <a:pt x="891785" y="352315"/>
                  </a:lnTo>
                  <a:lnTo>
                    <a:pt x="887393" y="317498"/>
                  </a:lnTo>
                  <a:lnTo>
                    <a:pt x="885015" y="283784"/>
                  </a:lnTo>
                  <a:lnTo>
                    <a:pt x="879313" y="246137"/>
                  </a:lnTo>
                  <a:lnTo>
                    <a:pt x="879207" y="234107"/>
                  </a:lnTo>
                  <a:lnTo>
                    <a:pt x="881981" y="225938"/>
                  </a:lnTo>
                  <a:lnTo>
                    <a:pt x="883906" y="223421"/>
                  </a:lnTo>
                  <a:lnTo>
                    <a:pt x="888304" y="220624"/>
                  </a:lnTo>
                  <a:lnTo>
                    <a:pt x="890661" y="221572"/>
                  </a:lnTo>
                  <a:lnTo>
                    <a:pt x="895539" y="227140"/>
                  </a:lnTo>
                  <a:lnTo>
                    <a:pt x="912499" y="256679"/>
                  </a:lnTo>
                  <a:lnTo>
                    <a:pt x="932248" y="286930"/>
                  </a:lnTo>
                  <a:lnTo>
                    <a:pt x="946759" y="313197"/>
                  </a:lnTo>
                  <a:lnTo>
                    <a:pt x="961676" y="339547"/>
                  </a:lnTo>
                  <a:lnTo>
                    <a:pt x="982096" y="375924"/>
                  </a:lnTo>
                  <a:lnTo>
                    <a:pt x="1001129" y="405894"/>
                  </a:lnTo>
                  <a:lnTo>
                    <a:pt x="1020597" y="426344"/>
                  </a:lnTo>
                  <a:lnTo>
                    <a:pt x="1034832" y="435509"/>
                  </a:lnTo>
                  <a:lnTo>
                    <a:pt x="1038300" y="436795"/>
                  </a:lnTo>
                  <a:lnTo>
                    <a:pt x="1042306" y="435959"/>
                  </a:lnTo>
                  <a:lnTo>
                    <a:pt x="1056033" y="426692"/>
                  </a:lnTo>
                  <a:lnTo>
                    <a:pt x="1080881" y="399431"/>
                  </a:lnTo>
                  <a:lnTo>
                    <a:pt x="1092016" y="373818"/>
                  </a:lnTo>
                  <a:lnTo>
                    <a:pt x="1095897" y="353334"/>
                  </a:lnTo>
                  <a:lnTo>
                    <a:pt x="1100177" y="325285"/>
                  </a:lnTo>
                  <a:lnTo>
                    <a:pt x="1104723" y="292192"/>
                  </a:lnTo>
                  <a:lnTo>
                    <a:pt x="1106908" y="267591"/>
                  </a:lnTo>
                  <a:lnTo>
                    <a:pt x="1107078" y="233482"/>
                  </a:lnTo>
                  <a:lnTo>
                    <a:pt x="1106274" y="199249"/>
                  </a:lnTo>
                  <a:lnTo>
                    <a:pt x="1105402" y="198009"/>
                  </a:lnTo>
                  <a:lnTo>
                    <a:pt x="1103974" y="197181"/>
                  </a:lnTo>
                  <a:lnTo>
                    <a:pt x="1102175" y="196630"/>
                  </a:lnTo>
                  <a:lnTo>
                    <a:pt x="1100129" y="197109"/>
                  </a:lnTo>
                  <a:lnTo>
                    <a:pt x="1093204" y="201828"/>
                  </a:lnTo>
                  <a:lnTo>
                    <a:pt x="1072995" y="222038"/>
                  </a:lnTo>
                  <a:lnTo>
                    <a:pt x="1060942" y="243724"/>
                  </a:lnTo>
                  <a:lnTo>
                    <a:pt x="1055253" y="264841"/>
                  </a:lnTo>
                  <a:lnTo>
                    <a:pt x="1054768" y="278827"/>
                  </a:lnTo>
                  <a:lnTo>
                    <a:pt x="1063603" y="310929"/>
                  </a:lnTo>
                  <a:lnTo>
                    <a:pt x="1074856" y="328968"/>
                  </a:lnTo>
                  <a:lnTo>
                    <a:pt x="1088914" y="340993"/>
                  </a:lnTo>
                  <a:lnTo>
                    <a:pt x="1108836" y="351794"/>
                  </a:lnTo>
                  <a:lnTo>
                    <a:pt x="1118941" y="353879"/>
                  </a:lnTo>
                  <a:lnTo>
                    <a:pt x="1138195" y="351008"/>
                  </a:lnTo>
                  <a:lnTo>
                    <a:pt x="1151896" y="344795"/>
                  </a:lnTo>
                  <a:lnTo>
                    <a:pt x="1180078" y="308883"/>
                  </a:lnTo>
                  <a:lnTo>
                    <a:pt x="1191117" y="286687"/>
                  </a:lnTo>
                  <a:lnTo>
                    <a:pt x="1199036" y="248830"/>
                  </a:lnTo>
                  <a:lnTo>
                    <a:pt x="1205284" y="213302"/>
                  </a:lnTo>
                  <a:lnTo>
                    <a:pt x="1206968" y="209917"/>
                  </a:lnTo>
                  <a:lnTo>
                    <a:pt x="1210251" y="205309"/>
                  </a:lnTo>
                  <a:lnTo>
                    <a:pt x="1211710" y="200439"/>
                  </a:lnTo>
                  <a:lnTo>
                    <a:pt x="1212946" y="199648"/>
                  </a:lnTo>
                  <a:lnTo>
                    <a:pt x="1214616" y="199968"/>
                  </a:lnTo>
                  <a:lnTo>
                    <a:pt x="1216576" y="201028"/>
                  </a:lnTo>
                  <a:lnTo>
                    <a:pt x="1217883" y="202581"/>
                  </a:lnTo>
                  <a:lnTo>
                    <a:pt x="1224198" y="221657"/>
                  </a:lnTo>
                  <a:lnTo>
                    <a:pt x="1229859" y="256918"/>
                  </a:lnTo>
                  <a:lnTo>
                    <a:pt x="1235221" y="293956"/>
                  </a:lnTo>
                  <a:lnTo>
                    <a:pt x="1234822" y="319057"/>
                  </a:lnTo>
                  <a:lnTo>
                    <a:pt x="1228428" y="332106"/>
                  </a:lnTo>
                  <a:lnTo>
                    <a:pt x="1232254" y="332515"/>
                  </a:lnTo>
                  <a:lnTo>
                    <a:pt x="1233415" y="331725"/>
                  </a:lnTo>
                  <a:lnTo>
                    <a:pt x="1234189" y="330353"/>
                  </a:lnTo>
                  <a:lnTo>
                    <a:pt x="1241728" y="295446"/>
                  </a:lnTo>
                  <a:lnTo>
                    <a:pt x="1243143" y="263217"/>
                  </a:lnTo>
                  <a:lnTo>
                    <a:pt x="1245573" y="235709"/>
                  </a:lnTo>
                  <a:lnTo>
                    <a:pt x="1251634" y="221262"/>
                  </a:lnTo>
                  <a:lnTo>
                    <a:pt x="1257195" y="214585"/>
                  </a:lnTo>
                  <a:lnTo>
                    <a:pt x="1265312" y="208795"/>
                  </a:lnTo>
                  <a:lnTo>
                    <a:pt x="1269000" y="207759"/>
                  </a:lnTo>
                  <a:lnTo>
                    <a:pt x="1272306" y="207915"/>
                  </a:lnTo>
                  <a:lnTo>
                    <a:pt x="1278236" y="210346"/>
                  </a:lnTo>
                  <a:lnTo>
                    <a:pt x="1283695" y="214249"/>
                  </a:lnTo>
                  <a:lnTo>
                    <a:pt x="1306150" y="251900"/>
                  </a:lnTo>
                  <a:lnTo>
                    <a:pt x="1315220" y="287366"/>
                  </a:lnTo>
                  <a:lnTo>
                    <a:pt x="1321244" y="325120"/>
                  </a:lnTo>
                  <a:lnTo>
                    <a:pt x="1326005" y="343422"/>
                  </a:lnTo>
                  <a:lnTo>
                    <a:pt x="1326396" y="344077"/>
                  </a:lnTo>
                  <a:lnTo>
                    <a:pt x="1326656" y="343667"/>
                  </a:lnTo>
                  <a:lnTo>
                    <a:pt x="1326830" y="342547"/>
                  </a:lnTo>
                  <a:lnTo>
                    <a:pt x="1341452" y="330055"/>
                  </a:lnTo>
                  <a:lnTo>
                    <a:pt x="1366702" y="292928"/>
                  </a:lnTo>
                  <a:lnTo>
                    <a:pt x="1380370" y="256268"/>
                  </a:lnTo>
                  <a:lnTo>
                    <a:pt x="1392351" y="220052"/>
                  </a:lnTo>
                  <a:lnTo>
                    <a:pt x="1395718" y="196051"/>
                  </a:lnTo>
                  <a:lnTo>
                    <a:pt x="1391700" y="199727"/>
                  </a:lnTo>
                  <a:lnTo>
                    <a:pt x="1384405" y="234665"/>
                  </a:lnTo>
                  <a:lnTo>
                    <a:pt x="1381029" y="271864"/>
                  </a:lnTo>
                  <a:lnTo>
                    <a:pt x="1380618" y="306279"/>
                  </a:lnTo>
                  <a:lnTo>
                    <a:pt x="1386620" y="338760"/>
                  </a:lnTo>
                  <a:lnTo>
                    <a:pt x="1394367" y="356876"/>
                  </a:lnTo>
                  <a:lnTo>
                    <a:pt x="1406164" y="371275"/>
                  </a:lnTo>
                  <a:lnTo>
                    <a:pt x="1412518" y="375237"/>
                  </a:lnTo>
                  <a:lnTo>
                    <a:pt x="1420422" y="374740"/>
                  </a:lnTo>
                  <a:lnTo>
                    <a:pt x="1428733" y="371697"/>
                  </a:lnTo>
                  <a:lnTo>
                    <a:pt x="1447722" y="356367"/>
                  </a:lnTo>
                  <a:lnTo>
                    <a:pt x="1466533" y="320895"/>
                  </a:lnTo>
                  <a:lnTo>
                    <a:pt x="1470886" y="293763"/>
                  </a:lnTo>
                  <a:lnTo>
                    <a:pt x="1475860" y="256378"/>
                  </a:lnTo>
                  <a:lnTo>
                    <a:pt x="1479251" y="229454"/>
                  </a:lnTo>
                  <a:lnTo>
                    <a:pt x="1480206" y="228305"/>
                  </a:lnTo>
                  <a:lnTo>
                    <a:pt x="1486109" y="226310"/>
                  </a:lnTo>
                  <a:lnTo>
                    <a:pt x="1490920" y="234187"/>
                  </a:lnTo>
                  <a:lnTo>
                    <a:pt x="1504850" y="271215"/>
                  </a:lnTo>
                  <a:lnTo>
                    <a:pt x="1519188" y="302106"/>
                  </a:lnTo>
                  <a:lnTo>
                    <a:pt x="1532782" y="338036"/>
                  </a:lnTo>
                  <a:lnTo>
                    <a:pt x="1539515" y="354088"/>
                  </a:lnTo>
                  <a:lnTo>
                    <a:pt x="1540083" y="358567"/>
                  </a:lnTo>
                  <a:lnTo>
                    <a:pt x="1541081" y="359254"/>
                  </a:lnTo>
                  <a:lnTo>
                    <a:pt x="1542593" y="358865"/>
                  </a:lnTo>
                  <a:lnTo>
                    <a:pt x="1547058" y="356202"/>
                  </a:lnTo>
                  <a:lnTo>
                    <a:pt x="1547668" y="353581"/>
                  </a:lnTo>
                  <a:lnTo>
                    <a:pt x="1547831" y="351696"/>
                  </a:lnTo>
                  <a:lnTo>
                    <a:pt x="1550270" y="347344"/>
                  </a:lnTo>
                  <a:lnTo>
                    <a:pt x="1552106" y="344999"/>
                  </a:lnTo>
                  <a:lnTo>
                    <a:pt x="1554146" y="337877"/>
                  </a:lnTo>
                  <a:lnTo>
                    <a:pt x="1559727" y="300560"/>
                  </a:lnTo>
                  <a:lnTo>
                    <a:pt x="1568945" y="263890"/>
                  </a:lnTo>
                  <a:lnTo>
                    <a:pt x="1576827" y="226825"/>
                  </a:lnTo>
                  <a:lnTo>
                    <a:pt x="1581501" y="214799"/>
                  </a:lnTo>
                  <a:lnTo>
                    <a:pt x="1588167" y="212609"/>
                  </a:lnTo>
                  <a:lnTo>
                    <a:pt x="1609119" y="214690"/>
                  </a:lnTo>
                  <a:lnTo>
                    <a:pt x="1618432" y="219309"/>
                  </a:lnTo>
                  <a:lnTo>
                    <a:pt x="1633295" y="233472"/>
                  </a:lnTo>
                  <a:lnTo>
                    <a:pt x="1647137" y="260486"/>
                  </a:lnTo>
                  <a:lnTo>
                    <a:pt x="1658553" y="298262"/>
                  </a:lnTo>
                  <a:lnTo>
                    <a:pt x="1661943" y="329293"/>
                  </a:lnTo>
                  <a:lnTo>
                    <a:pt x="1654926" y="355276"/>
                  </a:lnTo>
                  <a:lnTo>
                    <a:pt x="1654845" y="344917"/>
                  </a:lnTo>
                  <a:lnTo>
                    <a:pt x="1661986" y="307353"/>
                  </a:lnTo>
                  <a:lnTo>
                    <a:pt x="1662365" y="278858"/>
                  </a:lnTo>
                  <a:lnTo>
                    <a:pt x="1666931" y="266148"/>
                  </a:lnTo>
                  <a:lnTo>
                    <a:pt x="1679616" y="248235"/>
                  </a:lnTo>
                  <a:lnTo>
                    <a:pt x="1685041" y="244353"/>
                  </a:lnTo>
                  <a:lnTo>
                    <a:pt x="1691377" y="241861"/>
                  </a:lnTo>
                  <a:lnTo>
                    <a:pt x="1700565" y="249519"/>
                  </a:lnTo>
                  <a:lnTo>
                    <a:pt x="1709967" y="262513"/>
                  </a:lnTo>
                  <a:lnTo>
                    <a:pt x="1719882" y="288157"/>
                  </a:lnTo>
                  <a:lnTo>
                    <a:pt x="1723107" y="325861"/>
                  </a:lnTo>
                  <a:lnTo>
                    <a:pt x="1724172" y="337344"/>
                  </a:lnTo>
                  <a:lnTo>
                    <a:pt x="1729966" y="352815"/>
                  </a:lnTo>
                  <a:lnTo>
                    <a:pt x="1731169" y="353726"/>
                  </a:lnTo>
                  <a:lnTo>
                    <a:pt x="1734764" y="354738"/>
                  </a:lnTo>
                  <a:lnTo>
                    <a:pt x="1741549" y="355307"/>
                  </a:lnTo>
                  <a:lnTo>
                    <a:pt x="1748691" y="350925"/>
                  </a:lnTo>
                  <a:lnTo>
                    <a:pt x="1781978" y="330322"/>
                  </a:lnTo>
                  <a:lnTo>
                    <a:pt x="1817405" y="299380"/>
                  </a:lnTo>
                  <a:lnTo>
                    <a:pt x="1831793" y="283495"/>
                  </a:lnTo>
                  <a:lnTo>
                    <a:pt x="1855522" y="248410"/>
                  </a:lnTo>
                  <a:lnTo>
                    <a:pt x="1870930" y="225227"/>
                  </a:lnTo>
                  <a:lnTo>
                    <a:pt x="1875173" y="212838"/>
                  </a:lnTo>
                  <a:lnTo>
                    <a:pt x="1873273" y="209430"/>
                  </a:lnTo>
                  <a:lnTo>
                    <a:pt x="1871581" y="207336"/>
                  </a:lnTo>
                  <a:lnTo>
                    <a:pt x="1867444" y="205009"/>
                  </a:lnTo>
                  <a:lnTo>
                    <a:pt x="1862782" y="203128"/>
                  </a:lnTo>
                  <a:lnTo>
                    <a:pt x="1857888" y="199470"/>
                  </a:lnTo>
                  <a:lnTo>
                    <a:pt x="1850633" y="197279"/>
                  </a:lnTo>
                  <a:lnTo>
                    <a:pt x="1846328" y="196695"/>
                  </a:lnTo>
                  <a:lnTo>
                    <a:pt x="1817261" y="202190"/>
                  </a:lnTo>
                  <a:lnTo>
                    <a:pt x="1807177" y="207237"/>
                  </a:lnTo>
                  <a:lnTo>
                    <a:pt x="1786905" y="224275"/>
                  </a:lnTo>
                  <a:lnTo>
                    <a:pt x="1775719" y="242992"/>
                  </a:lnTo>
                  <a:lnTo>
                    <a:pt x="1771087" y="260579"/>
                  </a:lnTo>
                  <a:lnTo>
                    <a:pt x="1770368" y="286929"/>
                  </a:lnTo>
                  <a:lnTo>
                    <a:pt x="1779793" y="314567"/>
                  </a:lnTo>
                  <a:lnTo>
                    <a:pt x="1791371" y="322658"/>
                  </a:lnTo>
                  <a:lnTo>
                    <a:pt x="1812414" y="329716"/>
                  </a:lnTo>
                  <a:lnTo>
                    <a:pt x="1823931" y="330520"/>
                  </a:lnTo>
                  <a:lnTo>
                    <a:pt x="1834694" y="328055"/>
                  </a:lnTo>
                  <a:lnTo>
                    <a:pt x="1842864" y="321879"/>
                  </a:lnTo>
                  <a:lnTo>
                    <a:pt x="1850165" y="314337"/>
                  </a:lnTo>
                  <a:lnTo>
                    <a:pt x="1862948" y="304484"/>
                  </a:lnTo>
                  <a:lnTo>
                    <a:pt x="1878001" y="281518"/>
                  </a:lnTo>
                  <a:lnTo>
                    <a:pt x="1882363" y="262341"/>
                  </a:lnTo>
                  <a:lnTo>
                    <a:pt x="1883425" y="241731"/>
                  </a:lnTo>
                  <a:lnTo>
                    <a:pt x="1883434" y="245436"/>
                  </a:lnTo>
                  <a:lnTo>
                    <a:pt x="1876876" y="269778"/>
                  </a:lnTo>
                  <a:lnTo>
                    <a:pt x="1882110" y="301791"/>
                  </a:lnTo>
                  <a:lnTo>
                    <a:pt x="1890570" y="331623"/>
                  </a:lnTo>
                  <a:lnTo>
                    <a:pt x="1907564" y="367744"/>
                  </a:lnTo>
                  <a:lnTo>
                    <a:pt x="1918432" y="395681"/>
                  </a:lnTo>
                  <a:lnTo>
                    <a:pt x="1935679" y="425031"/>
                  </a:lnTo>
                  <a:lnTo>
                    <a:pt x="1955762" y="456702"/>
                  </a:lnTo>
                  <a:lnTo>
                    <a:pt x="1973155" y="493356"/>
                  </a:lnTo>
                  <a:lnTo>
                    <a:pt x="1991610" y="529967"/>
                  </a:lnTo>
                  <a:lnTo>
                    <a:pt x="2011100" y="566840"/>
                  </a:lnTo>
                  <a:lnTo>
                    <a:pt x="2021039" y="586156"/>
                  </a:lnTo>
                  <a:lnTo>
                    <a:pt x="2031051" y="605806"/>
                  </a:lnTo>
                  <a:lnTo>
                    <a:pt x="2048950" y="643444"/>
                  </a:lnTo>
                  <a:lnTo>
                    <a:pt x="2065372" y="679928"/>
                  </a:lnTo>
                  <a:lnTo>
                    <a:pt x="2081137" y="715898"/>
                  </a:lnTo>
                  <a:lnTo>
                    <a:pt x="2092095" y="747125"/>
                  </a:lnTo>
                  <a:lnTo>
                    <a:pt x="2098093" y="774269"/>
                  </a:lnTo>
                  <a:lnTo>
                    <a:pt x="2096711" y="807743"/>
                  </a:lnTo>
                  <a:lnTo>
                    <a:pt x="2090092" y="834124"/>
                  </a:lnTo>
                  <a:lnTo>
                    <a:pt x="2082246" y="850188"/>
                  </a:lnTo>
                  <a:lnTo>
                    <a:pt x="2068599" y="863536"/>
                  </a:lnTo>
                  <a:lnTo>
                    <a:pt x="2039618" y="880571"/>
                  </a:lnTo>
                  <a:lnTo>
                    <a:pt x="2015504" y="889458"/>
                  </a:lnTo>
                  <a:lnTo>
                    <a:pt x="1987854" y="893407"/>
                  </a:lnTo>
                  <a:lnTo>
                    <a:pt x="1958631" y="892905"/>
                  </a:lnTo>
                  <a:lnTo>
                    <a:pt x="1927017" y="889860"/>
                  </a:lnTo>
                  <a:lnTo>
                    <a:pt x="1890388" y="885684"/>
                  </a:lnTo>
                  <a:lnTo>
                    <a:pt x="1871138" y="880845"/>
                  </a:lnTo>
                  <a:lnTo>
                    <a:pt x="1851531" y="874232"/>
                  </a:lnTo>
                  <a:lnTo>
                    <a:pt x="1831686" y="866437"/>
                  </a:lnTo>
                  <a:lnTo>
                    <a:pt x="1811683" y="858701"/>
                  </a:lnTo>
                  <a:lnTo>
                    <a:pt x="1791575" y="851003"/>
                  </a:lnTo>
                  <a:lnTo>
                    <a:pt x="1771396" y="843331"/>
                  </a:lnTo>
                  <a:lnTo>
                    <a:pt x="1751169" y="833983"/>
                  </a:lnTo>
                  <a:lnTo>
                    <a:pt x="1730912" y="823517"/>
                  </a:lnTo>
                  <a:lnTo>
                    <a:pt x="1710633" y="812307"/>
                  </a:lnTo>
                  <a:lnTo>
                    <a:pt x="1690341" y="799754"/>
                  </a:lnTo>
                  <a:lnTo>
                    <a:pt x="1670040" y="786305"/>
                  </a:lnTo>
                  <a:lnTo>
                    <a:pt x="1649732" y="772259"/>
                  </a:lnTo>
                  <a:lnTo>
                    <a:pt x="1613622" y="745364"/>
                  </a:lnTo>
                  <a:lnTo>
                    <a:pt x="1582332" y="718452"/>
                  </a:lnTo>
                  <a:lnTo>
                    <a:pt x="1557137" y="689558"/>
                  </a:lnTo>
                  <a:lnTo>
                    <a:pt x="1534650" y="662041"/>
                  </a:lnTo>
                  <a:lnTo>
                    <a:pt x="1515060" y="634853"/>
                  </a:lnTo>
                  <a:lnTo>
                    <a:pt x="1500710" y="605836"/>
                  </a:lnTo>
                  <a:lnTo>
                    <a:pt x="1488687" y="576007"/>
                  </a:lnTo>
                  <a:lnTo>
                    <a:pt x="1477699" y="544969"/>
                  </a:lnTo>
                  <a:lnTo>
                    <a:pt x="1467171" y="511419"/>
                  </a:lnTo>
                  <a:lnTo>
                    <a:pt x="1456848" y="474495"/>
                  </a:lnTo>
                  <a:lnTo>
                    <a:pt x="1451724" y="455165"/>
                  </a:lnTo>
                  <a:lnTo>
                    <a:pt x="1445769" y="433813"/>
                  </a:lnTo>
                  <a:lnTo>
                    <a:pt x="1439258" y="411111"/>
                  </a:lnTo>
                  <a:lnTo>
                    <a:pt x="1432377" y="387509"/>
                  </a:lnTo>
                  <a:lnTo>
                    <a:pt x="1421335" y="349631"/>
                  </a:lnTo>
                  <a:lnTo>
                    <a:pt x="1418617" y="340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633"/>
            <p:cNvSpPr/>
            <p:nvPr>
              <p:custDataLst>
                <p:tags r:id="rId15"/>
              </p:custDataLst>
            </p:nvPr>
          </p:nvSpPr>
          <p:spPr>
            <a:xfrm>
              <a:off x="3749040" y="5029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634"/>
            <p:cNvSpPr/>
            <p:nvPr>
              <p:custDataLst>
                <p:tags r:id="rId16"/>
              </p:custDataLst>
            </p:nvPr>
          </p:nvSpPr>
          <p:spPr>
            <a:xfrm>
              <a:off x="76200" y="1074420"/>
              <a:ext cx="4434842" cy="853441"/>
            </a:xfrm>
            <a:custGeom>
              <a:avLst/>
              <a:gdLst/>
              <a:ahLst/>
              <a:cxnLst/>
              <a:rect l="0" t="0" r="0" b="0"/>
              <a:pathLst>
                <a:path w="4434842" h="853441">
                  <a:moveTo>
                    <a:pt x="4434841" y="0"/>
                  </a:moveTo>
                  <a:lnTo>
                    <a:pt x="4434841" y="0"/>
                  </a:lnTo>
                  <a:lnTo>
                    <a:pt x="4406524" y="24271"/>
                  </a:lnTo>
                  <a:lnTo>
                    <a:pt x="4372733" y="51500"/>
                  </a:lnTo>
                  <a:lnTo>
                    <a:pt x="4337227" y="71610"/>
                  </a:lnTo>
                  <a:lnTo>
                    <a:pt x="4307919" y="82909"/>
                  </a:lnTo>
                  <a:lnTo>
                    <a:pt x="4275984" y="92728"/>
                  </a:lnTo>
                  <a:lnTo>
                    <a:pt x="4244857" y="99915"/>
                  </a:lnTo>
                  <a:lnTo>
                    <a:pt x="4209574" y="105931"/>
                  </a:lnTo>
                  <a:lnTo>
                    <a:pt x="4190682" y="108721"/>
                  </a:lnTo>
                  <a:lnTo>
                    <a:pt x="4170468" y="111427"/>
                  </a:lnTo>
                  <a:lnTo>
                    <a:pt x="4149372" y="114078"/>
                  </a:lnTo>
                  <a:lnTo>
                    <a:pt x="4127688" y="116692"/>
                  </a:lnTo>
                  <a:lnTo>
                    <a:pt x="4104766" y="118435"/>
                  </a:lnTo>
                  <a:lnTo>
                    <a:pt x="4081018" y="119596"/>
                  </a:lnTo>
                  <a:lnTo>
                    <a:pt x="4056718" y="120371"/>
                  </a:lnTo>
                  <a:lnTo>
                    <a:pt x="4031205" y="120887"/>
                  </a:lnTo>
                  <a:lnTo>
                    <a:pt x="4004884" y="121232"/>
                  </a:lnTo>
                  <a:lnTo>
                    <a:pt x="3978023" y="121461"/>
                  </a:lnTo>
                  <a:lnTo>
                    <a:pt x="3951649" y="122461"/>
                  </a:lnTo>
                  <a:lnTo>
                    <a:pt x="3925599" y="123974"/>
                  </a:lnTo>
                  <a:lnTo>
                    <a:pt x="3899766" y="125829"/>
                  </a:lnTo>
                  <a:lnTo>
                    <a:pt x="3873231" y="127066"/>
                  </a:lnTo>
                  <a:lnTo>
                    <a:pt x="3846227" y="127891"/>
                  </a:lnTo>
                  <a:lnTo>
                    <a:pt x="3818911" y="128441"/>
                  </a:lnTo>
                  <a:lnTo>
                    <a:pt x="3791388" y="128807"/>
                  </a:lnTo>
                  <a:lnTo>
                    <a:pt x="3763725" y="129051"/>
                  </a:lnTo>
                  <a:lnTo>
                    <a:pt x="3735970" y="129214"/>
                  </a:lnTo>
                  <a:lnTo>
                    <a:pt x="3707307" y="129323"/>
                  </a:lnTo>
                  <a:lnTo>
                    <a:pt x="3678038" y="129395"/>
                  </a:lnTo>
                  <a:lnTo>
                    <a:pt x="3648365" y="129443"/>
                  </a:lnTo>
                  <a:lnTo>
                    <a:pt x="3619270" y="128629"/>
                  </a:lnTo>
                  <a:lnTo>
                    <a:pt x="3590560" y="127239"/>
                  </a:lnTo>
                  <a:lnTo>
                    <a:pt x="3562106" y="125466"/>
                  </a:lnTo>
                  <a:lnTo>
                    <a:pt x="3532977" y="125131"/>
                  </a:lnTo>
                  <a:lnTo>
                    <a:pt x="3503398" y="125754"/>
                  </a:lnTo>
                  <a:lnTo>
                    <a:pt x="3473519" y="127016"/>
                  </a:lnTo>
                  <a:lnTo>
                    <a:pt x="3443439" y="127857"/>
                  </a:lnTo>
                  <a:lnTo>
                    <a:pt x="3413226" y="128418"/>
                  </a:lnTo>
                  <a:lnTo>
                    <a:pt x="3382924" y="128792"/>
                  </a:lnTo>
                  <a:lnTo>
                    <a:pt x="3353409" y="129041"/>
                  </a:lnTo>
                  <a:lnTo>
                    <a:pt x="3324420" y="129207"/>
                  </a:lnTo>
                  <a:lnTo>
                    <a:pt x="3295780" y="129318"/>
                  </a:lnTo>
                  <a:lnTo>
                    <a:pt x="3266527" y="129392"/>
                  </a:lnTo>
                  <a:lnTo>
                    <a:pt x="3236865" y="129441"/>
                  </a:lnTo>
                  <a:lnTo>
                    <a:pt x="3206930" y="129474"/>
                  </a:lnTo>
                  <a:lnTo>
                    <a:pt x="3176813" y="129496"/>
                  </a:lnTo>
                  <a:lnTo>
                    <a:pt x="3146575" y="129511"/>
                  </a:lnTo>
                  <a:lnTo>
                    <a:pt x="3116257" y="129521"/>
                  </a:lnTo>
                  <a:lnTo>
                    <a:pt x="3085885" y="129527"/>
                  </a:lnTo>
                  <a:lnTo>
                    <a:pt x="3055477" y="129531"/>
                  </a:lnTo>
                  <a:lnTo>
                    <a:pt x="3025044" y="129534"/>
                  </a:lnTo>
                  <a:lnTo>
                    <a:pt x="2993749" y="129536"/>
                  </a:lnTo>
                  <a:lnTo>
                    <a:pt x="2961880" y="129538"/>
                  </a:lnTo>
                  <a:lnTo>
                    <a:pt x="2929626" y="129538"/>
                  </a:lnTo>
                  <a:lnTo>
                    <a:pt x="2897964" y="129539"/>
                  </a:lnTo>
                  <a:lnTo>
                    <a:pt x="2866696" y="129539"/>
                  </a:lnTo>
                  <a:lnTo>
                    <a:pt x="2835691" y="129539"/>
                  </a:lnTo>
                  <a:lnTo>
                    <a:pt x="2803167" y="130386"/>
                  </a:lnTo>
                  <a:lnTo>
                    <a:pt x="2769632" y="131797"/>
                  </a:lnTo>
                  <a:lnTo>
                    <a:pt x="2735421" y="133585"/>
                  </a:lnTo>
                  <a:lnTo>
                    <a:pt x="2701608" y="135623"/>
                  </a:lnTo>
                  <a:lnTo>
                    <a:pt x="2668059" y="137829"/>
                  </a:lnTo>
                  <a:lnTo>
                    <a:pt x="2634686" y="140146"/>
                  </a:lnTo>
                  <a:lnTo>
                    <a:pt x="2601430" y="142537"/>
                  </a:lnTo>
                  <a:lnTo>
                    <a:pt x="2568254" y="144978"/>
                  </a:lnTo>
                  <a:lnTo>
                    <a:pt x="2535129" y="147452"/>
                  </a:lnTo>
                  <a:lnTo>
                    <a:pt x="2501193" y="149948"/>
                  </a:lnTo>
                  <a:lnTo>
                    <a:pt x="2466715" y="152459"/>
                  </a:lnTo>
                  <a:lnTo>
                    <a:pt x="2431877" y="154979"/>
                  </a:lnTo>
                  <a:lnTo>
                    <a:pt x="2397645" y="157506"/>
                  </a:lnTo>
                  <a:lnTo>
                    <a:pt x="2363817" y="160037"/>
                  </a:lnTo>
                  <a:lnTo>
                    <a:pt x="2330258" y="162572"/>
                  </a:lnTo>
                  <a:lnTo>
                    <a:pt x="2296032" y="165954"/>
                  </a:lnTo>
                  <a:lnTo>
                    <a:pt x="2261361" y="169903"/>
                  </a:lnTo>
                  <a:lnTo>
                    <a:pt x="2226394" y="174229"/>
                  </a:lnTo>
                  <a:lnTo>
                    <a:pt x="2192076" y="178806"/>
                  </a:lnTo>
                  <a:lnTo>
                    <a:pt x="2158191" y="183551"/>
                  </a:lnTo>
                  <a:lnTo>
                    <a:pt x="2124594" y="188407"/>
                  </a:lnTo>
                  <a:lnTo>
                    <a:pt x="2089496" y="193338"/>
                  </a:lnTo>
                  <a:lnTo>
                    <a:pt x="2053398" y="198319"/>
                  </a:lnTo>
                  <a:lnTo>
                    <a:pt x="2016632" y="203333"/>
                  </a:lnTo>
                  <a:lnTo>
                    <a:pt x="1956561" y="214295"/>
                  </a:lnTo>
                  <a:lnTo>
                    <a:pt x="1880954" y="229223"/>
                  </a:lnTo>
                  <a:lnTo>
                    <a:pt x="1794989" y="246796"/>
                  </a:lnTo>
                  <a:lnTo>
                    <a:pt x="1724980" y="261050"/>
                  </a:lnTo>
                  <a:lnTo>
                    <a:pt x="1665606" y="273093"/>
                  </a:lnTo>
                  <a:lnTo>
                    <a:pt x="1613325" y="283663"/>
                  </a:lnTo>
                  <a:lnTo>
                    <a:pt x="1565770" y="294095"/>
                  </a:lnTo>
                  <a:lnTo>
                    <a:pt x="1521366" y="304437"/>
                  </a:lnTo>
                  <a:lnTo>
                    <a:pt x="1479064" y="314718"/>
                  </a:lnTo>
                  <a:lnTo>
                    <a:pt x="1439010" y="324959"/>
                  </a:lnTo>
                  <a:lnTo>
                    <a:pt x="1400453" y="335172"/>
                  </a:lnTo>
                  <a:lnTo>
                    <a:pt x="1362895" y="345368"/>
                  </a:lnTo>
                  <a:lnTo>
                    <a:pt x="1325157" y="355552"/>
                  </a:lnTo>
                  <a:lnTo>
                    <a:pt x="1287298" y="365728"/>
                  </a:lnTo>
                  <a:lnTo>
                    <a:pt x="1249359" y="375899"/>
                  </a:lnTo>
                  <a:lnTo>
                    <a:pt x="1211366" y="386913"/>
                  </a:lnTo>
                  <a:lnTo>
                    <a:pt x="1173337" y="398488"/>
                  </a:lnTo>
                  <a:lnTo>
                    <a:pt x="1135285" y="410439"/>
                  </a:lnTo>
                  <a:lnTo>
                    <a:pt x="1096370" y="422639"/>
                  </a:lnTo>
                  <a:lnTo>
                    <a:pt x="1056880" y="435006"/>
                  </a:lnTo>
                  <a:lnTo>
                    <a:pt x="1017007" y="447484"/>
                  </a:lnTo>
                  <a:lnTo>
                    <a:pt x="977724" y="460036"/>
                  </a:lnTo>
                  <a:lnTo>
                    <a:pt x="938836" y="472637"/>
                  </a:lnTo>
                  <a:lnTo>
                    <a:pt x="900211" y="485271"/>
                  </a:lnTo>
                  <a:lnTo>
                    <a:pt x="862607" y="498774"/>
                  </a:lnTo>
                  <a:lnTo>
                    <a:pt x="825685" y="512856"/>
                  </a:lnTo>
                  <a:lnTo>
                    <a:pt x="789216" y="527324"/>
                  </a:lnTo>
                  <a:lnTo>
                    <a:pt x="753898" y="542050"/>
                  </a:lnTo>
                  <a:lnTo>
                    <a:pt x="719345" y="556947"/>
                  </a:lnTo>
                  <a:lnTo>
                    <a:pt x="685304" y="571958"/>
                  </a:lnTo>
                  <a:lnTo>
                    <a:pt x="651602" y="586198"/>
                  </a:lnTo>
                  <a:lnTo>
                    <a:pt x="618128" y="599926"/>
                  </a:lnTo>
                  <a:lnTo>
                    <a:pt x="584805" y="613311"/>
                  </a:lnTo>
                  <a:lnTo>
                    <a:pt x="554123" y="625620"/>
                  </a:lnTo>
                  <a:lnTo>
                    <a:pt x="525202" y="637214"/>
                  </a:lnTo>
                  <a:lnTo>
                    <a:pt x="497455" y="648329"/>
                  </a:lnTo>
                  <a:lnTo>
                    <a:pt x="471337" y="659126"/>
                  </a:lnTo>
                  <a:lnTo>
                    <a:pt x="446304" y="669711"/>
                  </a:lnTo>
                  <a:lnTo>
                    <a:pt x="421996" y="680154"/>
                  </a:lnTo>
                  <a:lnTo>
                    <a:pt x="399018" y="689656"/>
                  </a:lnTo>
                  <a:lnTo>
                    <a:pt x="376925" y="698531"/>
                  </a:lnTo>
                  <a:lnTo>
                    <a:pt x="355423" y="706987"/>
                  </a:lnTo>
                  <a:lnTo>
                    <a:pt x="334316" y="715165"/>
                  </a:lnTo>
                  <a:lnTo>
                    <a:pt x="313470" y="723157"/>
                  </a:lnTo>
                  <a:lnTo>
                    <a:pt x="292800" y="731024"/>
                  </a:lnTo>
                  <a:lnTo>
                    <a:pt x="273093" y="738810"/>
                  </a:lnTo>
                  <a:lnTo>
                    <a:pt x="235393" y="754233"/>
                  </a:lnTo>
                  <a:lnTo>
                    <a:pt x="201139" y="767297"/>
                  </a:lnTo>
                  <a:lnTo>
                    <a:pt x="169828" y="779594"/>
                  </a:lnTo>
                  <a:lnTo>
                    <a:pt x="141801" y="793526"/>
                  </a:lnTo>
                  <a:lnTo>
                    <a:pt x="115234" y="805927"/>
                  </a:lnTo>
                  <a:lnTo>
                    <a:pt x="89315" y="817930"/>
                  </a:lnTo>
                  <a:lnTo>
                    <a:pt x="63684" y="831731"/>
                  </a:lnTo>
                  <a:lnTo>
                    <a:pt x="38182" y="841816"/>
                  </a:lnTo>
                  <a:lnTo>
                    <a:pt x="0" y="853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311"/>
          <p:cNvGrpSpPr/>
          <p:nvPr/>
        </p:nvGrpSpPr>
        <p:grpSpPr>
          <a:xfrm>
            <a:off x="432333" y="457200"/>
            <a:ext cx="1785088" cy="885980"/>
            <a:chOff x="432333" y="457200"/>
            <a:chExt cx="1785088" cy="885980"/>
          </a:xfrm>
        </p:grpSpPr>
        <p:sp>
          <p:nvSpPr>
            <p:cNvPr id="668" name="SMARTInkShape-1635"/>
            <p:cNvSpPr/>
            <p:nvPr>
              <p:custDataLst>
                <p:tags r:id="rId9"/>
              </p:custDataLst>
            </p:nvPr>
          </p:nvSpPr>
          <p:spPr>
            <a:xfrm>
              <a:off x="432333" y="565377"/>
              <a:ext cx="673001" cy="777803"/>
            </a:xfrm>
            <a:custGeom>
              <a:avLst/>
              <a:gdLst/>
              <a:ahLst/>
              <a:cxnLst/>
              <a:rect l="0" t="0" r="0" b="0"/>
              <a:pathLst>
                <a:path w="673001" h="777803">
                  <a:moveTo>
                    <a:pt x="9627" y="196623"/>
                  </a:moveTo>
                  <a:lnTo>
                    <a:pt x="9627" y="196623"/>
                  </a:lnTo>
                  <a:lnTo>
                    <a:pt x="5111" y="174045"/>
                  </a:lnTo>
                  <a:lnTo>
                    <a:pt x="0" y="141715"/>
                  </a:lnTo>
                  <a:lnTo>
                    <a:pt x="1883" y="109234"/>
                  </a:lnTo>
                  <a:lnTo>
                    <a:pt x="5621" y="91743"/>
                  </a:lnTo>
                  <a:lnTo>
                    <a:pt x="20575" y="67616"/>
                  </a:lnTo>
                  <a:lnTo>
                    <a:pt x="49184" y="48426"/>
                  </a:lnTo>
                  <a:lnTo>
                    <a:pt x="84471" y="27971"/>
                  </a:lnTo>
                  <a:lnTo>
                    <a:pt x="113729" y="15551"/>
                  </a:lnTo>
                  <a:lnTo>
                    <a:pt x="144795" y="6080"/>
                  </a:lnTo>
                  <a:lnTo>
                    <a:pt x="172713" y="1870"/>
                  </a:lnTo>
                  <a:lnTo>
                    <a:pt x="201490" y="0"/>
                  </a:lnTo>
                  <a:lnTo>
                    <a:pt x="230366" y="15"/>
                  </a:lnTo>
                  <a:lnTo>
                    <a:pt x="257311" y="2844"/>
                  </a:lnTo>
                  <a:lnTo>
                    <a:pt x="278882" y="11439"/>
                  </a:lnTo>
                  <a:lnTo>
                    <a:pt x="288190" y="17287"/>
                  </a:lnTo>
                  <a:lnTo>
                    <a:pt x="303048" y="35074"/>
                  </a:lnTo>
                  <a:lnTo>
                    <a:pt x="318675" y="68888"/>
                  </a:lnTo>
                  <a:lnTo>
                    <a:pt x="323935" y="94978"/>
                  </a:lnTo>
                  <a:lnTo>
                    <a:pt x="323451" y="126330"/>
                  </a:lnTo>
                  <a:lnTo>
                    <a:pt x="318155" y="162277"/>
                  </a:lnTo>
                  <a:lnTo>
                    <a:pt x="314372" y="181346"/>
                  </a:lnTo>
                  <a:lnTo>
                    <a:pt x="309311" y="201678"/>
                  </a:lnTo>
                  <a:lnTo>
                    <a:pt x="303396" y="222853"/>
                  </a:lnTo>
                  <a:lnTo>
                    <a:pt x="296913" y="244590"/>
                  </a:lnTo>
                  <a:lnTo>
                    <a:pt x="290051" y="266701"/>
                  </a:lnTo>
                  <a:lnTo>
                    <a:pt x="282936" y="289062"/>
                  </a:lnTo>
                  <a:lnTo>
                    <a:pt x="275653" y="311589"/>
                  </a:lnTo>
                  <a:lnTo>
                    <a:pt x="258098" y="355393"/>
                  </a:lnTo>
                  <a:lnTo>
                    <a:pt x="233694" y="413383"/>
                  </a:lnTo>
                  <a:lnTo>
                    <a:pt x="204725" y="480830"/>
                  </a:lnTo>
                  <a:lnTo>
                    <a:pt x="182872" y="531721"/>
                  </a:lnTo>
                  <a:lnTo>
                    <a:pt x="165764" y="571575"/>
                  </a:lnTo>
                  <a:lnTo>
                    <a:pt x="151818" y="604071"/>
                  </a:lnTo>
                  <a:lnTo>
                    <a:pt x="139981" y="629968"/>
                  </a:lnTo>
                  <a:lnTo>
                    <a:pt x="129550" y="651466"/>
                  </a:lnTo>
                  <a:lnTo>
                    <a:pt x="112033" y="686642"/>
                  </a:lnTo>
                  <a:lnTo>
                    <a:pt x="98603" y="716387"/>
                  </a:lnTo>
                  <a:lnTo>
                    <a:pt x="83961" y="751726"/>
                  </a:lnTo>
                  <a:lnTo>
                    <a:pt x="84433" y="763940"/>
                  </a:lnTo>
                  <a:lnTo>
                    <a:pt x="86591" y="768721"/>
                  </a:lnTo>
                  <a:lnTo>
                    <a:pt x="93504" y="776291"/>
                  </a:lnTo>
                  <a:lnTo>
                    <a:pt x="97719" y="777802"/>
                  </a:lnTo>
                  <a:lnTo>
                    <a:pt x="129706" y="776181"/>
                  </a:lnTo>
                  <a:lnTo>
                    <a:pt x="165997" y="767782"/>
                  </a:lnTo>
                  <a:lnTo>
                    <a:pt x="196529" y="759223"/>
                  </a:lnTo>
                  <a:lnTo>
                    <a:pt x="231548" y="748927"/>
                  </a:lnTo>
                  <a:lnTo>
                    <a:pt x="251554" y="742626"/>
                  </a:lnTo>
                  <a:lnTo>
                    <a:pt x="272512" y="735885"/>
                  </a:lnTo>
                  <a:lnTo>
                    <a:pt x="294104" y="729698"/>
                  </a:lnTo>
                  <a:lnTo>
                    <a:pt x="316118" y="723879"/>
                  </a:lnTo>
                  <a:lnTo>
                    <a:pt x="338414" y="718307"/>
                  </a:lnTo>
                  <a:lnTo>
                    <a:pt x="360899" y="713746"/>
                  </a:lnTo>
                  <a:lnTo>
                    <a:pt x="383508" y="709858"/>
                  </a:lnTo>
                  <a:lnTo>
                    <a:pt x="406201" y="706420"/>
                  </a:lnTo>
                  <a:lnTo>
                    <a:pt x="428950" y="702434"/>
                  </a:lnTo>
                  <a:lnTo>
                    <a:pt x="451735" y="698084"/>
                  </a:lnTo>
                  <a:lnTo>
                    <a:pt x="474546" y="693490"/>
                  </a:lnTo>
                  <a:lnTo>
                    <a:pt x="496526" y="689581"/>
                  </a:lnTo>
                  <a:lnTo>
                    <a:pt x="517953" y="686128"/>
                  </a:lnTo>
                  <a:lnTo>
                    <a:pt x="539011" y="682980"/>
                  </a:lnTo>
                  <a:lnTo>
                    <a:pt x="575956" y="677224"/>
                  </a:lnTo>
                  <a:lnTo>
                    <a:pt x="606769" y="671843"/>
                  </a:lnTo>
                  <a:lnTo>
                    <a:pt x="637549" y="664054"/>
                  </a:lnTo>
                  <a:lnTo>
                    <a:pt x="657770" y="655537"/>
                  </a:lnTo>
                  <a:lnTo>
                    <a:pt x="669095" y="647247"/>
                  </a:lnTo>
                  <a:lnTo>
                    <a:pt x="671946" y="642666"/>
                  </a:lnTo>
                  <a:lnTo>
                    <a:pt x="673000" y="637918"/>
                  </a:lnTo>
                  <a:lnTo>
                    <a:pt x="668607" y="610041"/>
                  </a:lnTo>
                  <a:lnTo>
                    <a:pt x="653896" y="577727"/>
                  </a:lnTo>
                  <a:lnTo>
                    <a:pt x="629405" y="541341"/>
                  </a:lnTo>
                  <a:lnTo>
                    <a:pt x="612744" y="511827"/>
                  </a:lnTo>
                  <a:lnTo>
                    <a:pt x="595857" y="477694"/>
                  </a:lnTo>
                  <a:lnTo>
                    <a:pt x="588747" y="463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636"/>
            <p:cNvSpPr/>
            <p:nvPr>
              <p:custDataLst>
                <p:tags r:id="rId10"/>
              </p:custDataLst>
            </p:nvPr>
          </p:nvSpPr>
          <p:spPr>
            <a:xfrm>
              <a:off x="975360" y="472440"/>
              <a:ext cx="234431" cy="332705"/>
            </a:xfrm>
            <a:custGeom>
              <a:avLst/>
              <a:gdLst/>
              <a:ahLst/>
              <a:cxnLst/>
              <a:rect l="0" t="0" r="0" b="0"/>
              <a:pathLst>
                <a:path w="234431" h="332705">
                  <a:moveTo>
                    <a:pt x="0" y="91440"/>
                  </a:moveTo>
                  <a:lnTo>
                    <a:pt x="0" y="91440"/>
                  </a:lnTo>
                  <a:lnTo>
                    <a:pt x="33114" y="115774"/>
                  </a:lnTo>
                  <a:lnTo>
                    <a:pt x="54497" y="144276"/>
                  </a:lnTo>
                  <a:lnTo>
                    <a:pt x="75696" y="179156"/>
                  </a:lnTo>
                  <a:lnTo>
                    <a:pt x="93925" y="217148"/>
                  </a:lnTo>
                  <a:lnTo>
                    <a:pt x="107784" y="245524"/>
                  </a:lnTo>
                  <a:lnTo>
                    <a:pt x="121777" y="281969"/>
                  </a:lnTo>
                  <a:lnTo>
                    <a:pt x="128007" y="316847"/>
                  </a:lnTo>
                  <a:lnTo>
                    <a:pt x="129338" y="332685"/>
                  </a:lnTo>
                  <a:lnTo>
                    <a:pt x="129406" y="332704"/>
                  </a:lnTo>
                  <a:lnTo>
                    <a:pt x="129480" y="330466"/>
                  </a:lnTo>
                  <a:lnTo>
                    <a:pt x="117873" y="292377"/>
                  </a:lnTo>
                  <a:lnTo>
                    <a:pt x="109996" y="267535"/>
                  </a:lnTo>
                  <a:lnTo>
                    <a:pt x="103147" y="241830"/>
                  </a:lnTo>
                  <a:lnTo>
                    <a:pt x="92651" y="203733"/>
                  </a:lnTo>
                  <a:lnTo>
                    <a:pt x="87745" y="174368"/>
                  </a:lnTo>
                  <a:lnTo>
                    <a:pt x="84337" y="148844"/>
                  </a:lnTo>
                  <a:lnTo>
                    <a:pt x="85858" y="149182"/>
                  </a:lnTo>
                  <a:lnTo>
                    <a:pt x="92063" y="154074"/>
                  </a:lnTo>
                  <a:lnTo>
                    <a:pt x="123703" y="191316"/>
                  </a:lnTo>
                  <a:lnTo>
                    <a:pt x="151905" y="221988"/>
                  </a:lnTo>
                  <a:lnTo>
                    <a:pt x="176919" y="255265"/>
                  </a:lnTo>
                  <a:lnTo>
                    <a:pt x="194096" y="268674"/>
                  </a:lnTo>
                  <a:lnTo>
                    <a:pt x="204548" y="272647"/>
                  </a:lnTo>
                  <a:lnTo>
                    <a:pt x="207485" y="273205"/>
                  </a:lnTo>
                  <a:lnTo>
                    <a:pt x="210290" y="271883"/>
                  </a:lnTo>
                  <a:lnTo>
                    <a:pt x="215665" y="265899"/>
                  </a:lnTo>
                  <a:lnTo>
                    <a:pt x="223450" y="253010"/>
                  </a:lnTo>
                  <a:lnTo>
                    <a:pt x="230180" y="217923"/>
                  </a:lnTo>
                  <a:lnTo>
                    <a:pt x="234430" y="189594"/>
                  </a:lnTo>
                  <a:lnTo>
                    <a:pt x="233432" y="159752"/>
                  </a:lnTo>
                  <a:lnTo>
                    <a:pt x="229554" y="123372"/>
                  </a:lnTo>
                  <a:lnTo>
                    <a:pt x="217468" y="91727"/>
                  </a:lnTo>
                  <a:lnTo>
                    <a:pt x="203792" y="63274"/>
                  </a:lnTo>
                  <a:lnTo>
                    <a:pt x="196408" y="51829"/>
                  </a:lnTo>
                  <a:lnTo>
                    <a:pt x="190557" y="35865"/>
                  </a:lnTo>
                  <a:lnTo>
                    <a:pt x="180545" y="20410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637"/>
            <p:cNvSpPr/>
            <p:nvPr>
              <p:custDataLst>
                <p:tags r:id="rId11"/>
              </p:custDataLst>
            </p:nvPr>
          </p:nvSpPr>
          <p:spPr>
            <a:xfrm>
              <a:off x="1234440" y="462657"/>
              <a:ext cx="225761" cy="236293"/>
            </a:xfrm>
            <a:custGeom>
              <a:avLst/>
              <a:gdLst/>
              <a:ahLst/>
              <a:cxnLst/>
              <a:rect l="0" t="0" r="0" b="0"/>
              <a:pathLst>
                <a:path w="225761" h="236293">
                  <a:moveTo>
                    <a:pt x="0" y="32643"/>
                  </a:moveTo>
                  <a:lnTo>
                    <a:pt x="0" y="32643"/>
                  </a:lnTo>
                  <a:lnTo>
                    <a:pt x="16181" y="60959"/>
                  </a:lnTo>
                  <a:lnTo>
                    <a:pt x="42424" y="98795"/>
                  </a:lnTo>
                  <a:lnTo>
                    <a:pt x="70312" y="132948"/>
                  </a:lnTo>
                  <a:lnTo>
                    <a:pt x="97145" y="168293"/>
                  </a:lnTo>
                  <a:lnTo>
                    <a:pt x="114956" y="199985"/>
                  </a:lnTo>
                  <a:lnTo>
                    <a:pt x="129045" y="236292"/>
                  </a:lnTo>
                  <a:lnTo>
                    <a:pt x="129210" y="236142"/>
                  </a:lnTo>
                  <a:lnTo>
                    <a:pt x="129393" y="233718"/>
                  </a:lnTo>
                  <a:lnTo>
                    <a:pt x="127217" y="229819"/>
                  </a:lnTo>
                  <a:lnTo>
                    <a:pt x="125451" y="227593"/>
                  </a:lnTo>
                  <a:lnTo>
                    <a:pt x="117869" y="196604"/>
                  </a:lnTo>
                  <a:lnTo>
                    <a:pt x="107420" y="174095"/>
                  </a:lnTo>
                  <a:lnTo>
                    <a:pt x="88664" y="138690"/>
                  </a:lnTo>
                  <a:lnTo>
                    <a:pt x="72991" y="106586"/>
                  </a:lnTo>
                  <a:lnTo>
                    <a:pt x="62074" y="79053"/>
                  </a:lnTo>
                  <a:lnTo>
                    <a:pt x="57222" y="55528"/>
                  </a:lnTo>
                  <a:lnTo>
                    <a:pt x="59581" y="38298"/>
                  </a:lnTo>
                  <a:lnTo>
                    <a:pt x="62581" y="31333"/>
                  </a:lnTo>
                  <a:lnTo>
                    <a:pt x="74945" y="19079"/>
                  </a:lnTo>
                  <a:lnTo>
                    <a:pt x="100946" y="4917"/>
                  </a:lnTo>
                  <a:lnTo>
                    <a:pt x="120218" y="0"/>
                  </a:lnTo>
                  <a:lnTo>
                    <a:pt x="150108" y="1993"/>
                  </a:lnTo>
                  <a:lnTo>
                    <a:pt x="180413" y="9638"/>
                  </a:lnTo>
                  <a:lnTo>
                    <a:pt x="200693" y="20725"/>
                  </a:lnTo>
                  <a:lnTo>
                    <a:pt x="214221" y="34120"/>
                  </a:lnTo>
                  <a:lnTo>
                    <a:pt x="222209" y="48539"/>
                  </a:lnTo>
                  <a:lnTo>
                    <a:pt x="225760" y="63415"/>
                  </a:lnTo>
                  <a:lnTo>
                    <a:pt x="211533" y="96555"/>
                  </a:lnTo>
                  <a:lnTo>
                    <a:pt x="199443" y="118431"/>
                  </a:lnTo>
                  <a:lnTo>
                    <a:pt x="179234" y="147253"/>
                  </a:lnTo>
                  <a:lnTo>
                    <a:pt x="160940" y="164861"/>
                  </a:lnTo>
                  <a:lnTo>
                    <a:pt x="132447" y="178687"/>
                  </a:lnTo>
                  <a:lnTo>
                    <a:pt x="95868" y="188251"/>
                  </a:lnTo>
                  <a:lnTo>
                    <a:pt x="91852" y="188875"/>
                  </a:lnTo>
                  <a:lnTo>
                    <a:pt x="89175" y="188444"/>
                  </a:lnTo>
                  <a:lnTo>
                    <a:pt x="87390" y="187310"/>
                  </a:lnTo>
                  <a:lnTo>
                    <a:pt x="87893" y="185708"/>
                  </a:lnTo>
                  <a:lnTo>
                    <a:pt x="121609" y="159147"/>
                  </a:lnTo>
                  <a:lnTo>
                    <a:pt x="152400" y="139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638"/>
            <p:cNvSpPr/>
            <p:nvPr>
              <p:custDataLst>
                <p:tags r:id="rId12"/>
              </p:custDataLst>
            </p:nvPr>
          </p:nvSpPr>
          <p:spPr>
            <a:xfrm>
              <a:off x="1602345" y="457200"/>
              <a:ext cx="548054" cy="509784"/>
            </a:xfrm>
            <a:custGeom>
              <a:avLst/>
              <a:gdLst/>
              <a:ahLst/>
              <a:cxnLst/>
              <a:rect l="0" t="0" r="0" b="0"/>
              <a:pathLst>
                <a:path w="548054" h="509784">
                  <a:moveTo>
                    <a:pt x="165495" y="0"/>
                  </a:moveTo>
                  <a:lnTo>
                    <a:pt x="165495" y="0"/>
                  </a:lnTo>
                  <a:lnTo>
                    <a:pt x="153328" y="35654"/>
                  </a:lnTo>
                  <a:lnTo>
                    <a:pt x="139500" y="72747"/>
                  </a:lnTo>
                  <a:lnTo>
                    <a:pt x="129671" y="100912"/>
                  </a:lnTo>
                  <a:lnTo>
                    <a:pt x="117400" y="130363"/>
                  </a:lnTo>
                  <a:lnTo>
                    <a:pt x="103479" y="160386"/>
                  </a:lnTo>
                  <a:lnTo>
                    <a:pt x="88826" y="190663"/>
                  </a:lnTo>
                  <a:lnTo>
                    <a:pt x="73846" y="223310"/>
                  </a:lnTo>
                  <a:lnTo>
                    <a:pt x="57876" y="257576"/>
                  </a:lnTo>
                  <a:lnTo>
                    <a:pt x="39489" y="292560"/>
                  </a:lnTo>
                  <a:lnTo>
                    <a:pt x="22286" y="325607"/>
                  </a:lnTo>
                  <a:lnTo>
                    <a:pt x="8713" y="357228"/>
                  </a:lnTo>
                  <a:lnTo>
                    <a:pt x="2681" y="388214"/>
                  </a:lnTo>
                  <a:lnTo>
                    <a:pt x="0" y="416662"/>
                  </a:lnTo>
                  <a:lnTo>
                    <a:pt x="502" y="441723"/>
                  </a:lnTo>
                  <a:lnTo>
                    <a:pt x="10305" y="469265"/>
                  </a:lnTo>
                  <a:lnTo>
                    <a:pt x="19192" y="482600"/>
                  </a:lnTo>
                  <a:lnTo>
                    <a:pt x="31045" y="491913"/>
                  </a:lnTo>
                  <a:lnTo>
                    <a:pt x="63396" y="504791"/>
                  </a:lnTo>
                  <a:lnTo>
                    <a:pt x="96485" y="508837"/>
                  </a:lnTo>
                  <a:lnTo>
                    <a:pt x="122971" y="509783"/>
                  </a:lnTo>
                  <a:lnTo>
                    <a:pt x="152522" y="509357"/>
                  </a:lnTo>
                  <a:lnTo>
                    <a:pt x="185411" y="506345"/>
                  </a:lnTo>
                  <a:lnTo>
                    <a:pt x="215269" y="502185"/>
                  </a:lnTo>
                  <a:lnTo>
                    <a:pt x="244343" y="498360"/>
                  </a:lnTo>
                  <a:lnTo>
                    <a:pt x="277021" y="496660"/>
                  </a:lnTo>
                  <a:lnTo>
                    <a:pt x="304527" y="491389"/>
                  </a:lnTo>
                  <a:lnTo>
                    <a:pt x="341689" y="478253"/>
                  </a:lnTo>
                  <a:lnTo>
                    <a:pt x="351895" y="468250"/>
                  </a:lnTo>
                  <a:lnTo>
                    <a:pt x="355802" y="462027"/>
                  </a:lnTo>
                  <a:lnTo>
                    <a:pt x="357559" y="456184"/>
                  </a:lnTo>
                  <a:lnTo>
                    <a:pt x="357255" y="445178"/>
                  </a:lnTo>
                  <a:lnTo>
                    <a:pt x="348278" y="421370"/>
                  </a:lnTo>
                  <a:lnTo>
                    <a:pt x="326803" y="396913"/>
                  </a:lnTo>
                  <a:lnTo>
                    <a:pt x="289206" y="367586"/>
                  </a:lnTo>
                  <a:lnTo>
                    <a:pt x="258406" y="355106"/>
                  </a:lnTo>
                  <a:lnTo>
                    <a:pt x="222846" y="346046"/>
                  </a:lnTo>
                  <a:lnTo>
                    <a:pt x="186345" y="338846"/>
                  </a:lnTo>
                  <a:lnTo>
                    <a:pt x="155398" y="334643"/>
                  </a:lnTo>
                  <a:lnTo>
                    <a:pt x="140970" y="327659"/>
                  </a:lnTo>
                  <a:lnTo>
                    <a:pt x="127372" y="314207"/>
                  </a:lnTo>
                  <a:lnTo>
                    <a:pt x="123151" y="304465"/>
                  </a:lnTo>
                  <a:lnTo>
                    <a:pt x="122026" y="299497"/>
                  </a:lnTo>
                  <a:lnTo>
                    <a:pt x="129807" y="282688"/>
                  </a:lnTo>
                  <a:lnTo>
                    <a:pt x="143707" y="264492"/>
                  </a:lnTo>
                  <a:lnTo>
                    <a:pt x="158351" y="253583"/>
                  </a:lnTo>
                  <a:lnTo>
                    <a:pt x="180876" y="246727"/>
                  </a:lnTo>
                  <a:lnTo>
                    <a:pt x="203637" y="248741"/>
                  </a:lnTo>
                  <a:lnTo>
                    <a:pt x="226467" y="258745"/>
                  </a:lnTo>
                  <a:lnTo>
                    <a:pt x="245273" y="276478"/>
                  </a:lnTo>
                  <a:lnTo>
                    <a:pt x="265952" y="306073"/>
                  </a:lnTo>
                  <a:lnTo>
                    <a:pt x="279067" y="343653"/>
                  </a:lnTo>
                  <a:lnTo>
                    <a:pt x="287199" y="373603"/>
                  </a:lnTo>
                  <a:lnTo>
                    <a:pt x="292713" y="403926"/>
                  </a:lnTo>
                  <a:lnTo>
                    <a:pt x="298622" y="440468"/>
                  </a:lnTo>
                  <a:lnTo>
                    <a:pt x="301460" y="460333"/>
                  </a:lnTo>
                  <a:lnTo>
                    <a:pt x="299866" y="469317"/>
                  </a:lnTo>
                  <a:lnTo>
                    <a:pt x="297182" y="474439"/>
                  </a:lnTo>
                  <a:lnTo>
                    <a:pt x="296467" y="474619"/>
                  </a:lnTo>
                  <a:lnTo>
                    <a:pt x="295989" y="473893"/>
                  </a:lnTo>
                  <a:lnTo>
                    <a:pt x="295160" y="462085"/>
                  </a:lnTo>
                  <a:lnTo>
                    <a:pt x="295898" y="426046"/>
                  </a:lnTo>
                  <a:lnTo>
                    <a:pt x="301124" y="392842"/>
                  </a:lnTo>
                  <a:lnTo>
                    <a:pt x="308034" y="362025"/>
                  </a:lnTo>
                  <a:lnTo>
                    <a:pt x="320474" y="324597"/>
                  </a:lnTo>
                  <a:lnTo>
                    <a:pt x="324695" y="322231"/>
                  </a:lnTo>
                  <a:lnTo>
                    <a:pt x="330048" y="322348"/>
                  </a:lnTo>
                  <a:lnTo>
                    <a:pt x="345203" y="328344"/>
                  </a:lnTo>
                  <a:lnTo>
                    <a:pt x="352045" y="332197"/>
                  </a:lnTo>
                  <a:lnTo>
                    <a:pt x="360657" y="335213"/>
                  </a:lnTo>
                  <a:lnTo>
                    <a:pt x="365970" y="338919"/>
                  </a:lnTo>
                  <a:lnTo>
                    <a:pt x="387120" y="369501"/>
                  </a:lnTo>
                  <a:lnTo>
                    <a:pt x="402877" y="403094"/>
                  </a:lnTo>
                  <a:lnTo>
                    <a:pt x="420547" y="439601"/>
                  </a:lnTo>
                  <a:lnTo>
                    <a:pt x="424505" y="464201"/>
                  </a:lnTo>
                  <a:lnTo>
                    <a:pt x="424569" y="454160"/>
                  </a:lnTo>
                  <a:lnTo>
                    <a:pt x="413968" y="418164"/>
                  </a:lnTo>
                  <a:lnTo>
                    <a:pt x="402474" y="382352"/>
                  </a:lnTo>
                  <a:lnTo>
                    <a:pt x="385289" y="351861"/>
                  </a:lnTo>
                  <a:lnTo>
                    <a:pt x="369096" y="317239"/>
                  </a:lnTo>
                  <a:lnTo>
                    <a:pt x="353574" y="285155"/>
                  </a:lnTo>
                  <a:lnTo>
                    <a:pt x="339944" y="255047"/>
                  </a:lnTo>
                  <a:lnTo>
                    <a:pt x="336161" y="237814"/>
                  </a:lnTo>
                  <a:lnTo>
                    <a:pt x="336738" y="223946"/>
                  </a:lnTo>
                  <a:lnTo>
                    <a:pt x="340663" y="212138"/>
                  </a:lnTo>
                  <a:lnTo>
                    <a:pt x="352393" y="196817"/>
                  </a:lnTo>
                  <a:lnTo>
                    <a:pt x="361732" y="189639"/>
                  </a:lnTo>
                  <a:lnTo>
                    <a:pt x="373785" y="185884"/>
                  </a:lnTo>
                  <a:lnTo>
                    <a:pt x="406264" y="183473"/>
                  </a:lnTo>
                  <a:lnTo>
                    <a:pt x="439376" y="187101"/>
                  </a:lnTo>
                  <a:lnTo>
                    <a:pt x="471952" y="197583"/>
                  </a:lnTo>
                  <a:lnTo>
                    <a:pt x="503053" y="211414"/>
                  </a:lnTo>
                  <a:lnTo>
                    <a:pt x="536127" y="231257"/>
                  </a:lnTo>
                  <a:lnTo>
                    <a:pt x="545556" y="241352"/>
                  </a:lnTo>
                  <a:lnTo>
                    <a:pt x="547562" y="245568"/>
                  </a:lnTo>
                  <a:lnTo>
                    <a:pt x="548053" y="249225"/>
                  </a:lnTo>
                  <a:lnTo>
                    <a:pt x="546495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639"/>
            <p:cNvSpPr/>
            <p:nvPr>
              <p:custDataLst>
                <p:tags r:id="rId13"/>
              </p:custDataLst>
            </p:nvPr>
          </p:nvSpPr>
          <p:spPr>
            <a:xfrm>
              <a:off x="2171700" y="800100"/>
              <a:ext cx="45721" cy="60961"/>
            </a:xfrm>
            <a:custGeom>
              <a:avLst/>
              <a:gdLst/>
              <a:ahLst/>
              <a:cxnLst/>
              <a:rect l="0" t="0" r="0" b="0"/>
              <a:pathLst>
                <a:path w="45721" h="60961">
                  <a:moveTo>
                    <a:pt x="0" y="60960"/>
                  </a:moveTo>
                  <a:lnTo>
                    <a:pt x="0" y="60960"/>
                  </a:lnTo>
                  <a:lnTo>
                    <a:pt x="31421" y="32236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Mid Term Review</vt:lpstr>
      <vt:lpstr>Period 1:  1491-1607 </vt:lpstr>
      <vt:lpstr>PowerPoint Presentation</vt:lpstr>
      <vt:lpstr>Period 2:  1607-1754 </vt:lpstr>
      <vt:lpstr>PowerPoint Presentation</vt:lpstr>
      <vt:lpstr>Period 3: 1754-1800 </vt:lpstr>
      <vt:lpstr>PowerPoint Presentation</vt:lpstr>
      <vt:lpstr>Period 4: 1800-1848 </vt:lpstr>
      <vt:lpstr>PowerPoint Presentation</vt:lpstr>
      <vt:lpstr>Period 5:  1844-1877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Term Review</dc:title>
  <dc:creator>Lisa Scherer</dc:creator>
  <cp:lastModifiedBy>Lisa Scherer</cp:lastModifiedBy>
  <cp:revision>5</cp:revision>
  <dcterms:created xsi:type="dcterms:W3CDTF">2018-01-18T12:59:36Z</dcterms:created>
  <dcterms:modified xsi:type="dcterms:W3CDTF">2019-01-16T15:29:34Z</dcterms:modified>
</cp:coreProperties>
</file>