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FF27BF-9D2A-4085-B3F7-DF4EBCBF220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310B66-9FC3-4DAF-8625-08ED83C25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48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E2A3B27-BBF7-4397-8B20-AFDE521C45ED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26BAC27-A981-48F4-9DA1-9610948D4E4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Sociological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AIM:  What is the correct procedure for doing “social” research?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Survey Method </a:t>
            </a:r>
            <a:r>
              <a:rPr lang="en-US" dirty="0" smtClean="0"/>
              <a:t>– questionnaire, interviews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Case Study </a:t>
            </a:r>
            <a:r>
              <a:rPr lang="en-US" dirty="0" smtClean="0"/>
              <a:t>– research particular person Ex. Genie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Statistical Analysis </a:t>
            </a:r>
            <a:r>
              <a:rPr lang="en-US" dirty="0" smtClean="0"/>
              <a:t>– census, government records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Historical Method </a:t>
            </a:r>
            <a:r>
              <a:rPr lang="en-US" dirty="0" smtClean="0"/>
              <a:t>– study events over time and compare them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Content Analysis </a:t>
            </a:r>
            <a:r>
              <a:rPr lang="en-US" dirty="0" smtClean="0"/>
              <a:t>– analyze content of literature, speech's, media and identify cultural themes or trends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Observation</a:t>
            </a:r>
            <a:r>
              <a:rPr lang="en-US" dirty="0" smtClean="0"/>
              <a:t> – “Field Work”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u="sng" dirty="0" smtClean="0"/>
              <a:t>Participant Observation:  </a:t>
            </a:r>
            <a:r>
              <a:rPr lang="en-US" dirty="0" smtClean="0"/>
              <a:t>make observations while taking part in the activities of the social group being studied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	Collect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Each tool has its own method of collecting data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 smtClean="0"/>
              <a:t>Number of students enrolled in a school =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 smtClean="0"/>
              <a:t>Number of children born =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6.	Analyze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Based on the data, sociologists decide whether to accept or reject the hypothesis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Your hypothesis can change with the data you find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 smtClean="0"/>
              <a:t>Example:  Statistics show over years as birth rates decline, school registrations also decline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77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7.	Make Generalization or Draw a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can we say about the population on the basis of the sample being investigated?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conclusions can we draw about the whole on the basis of examining a part?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Example:  School enrollments are declining because couples are having fewer children. (Not because people are teaching their kids at home, children are dying at age of 5 or there are not enough schools.)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50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Scientific </a:t>
            </a:r>
            <a:r>
              <a:rPr lang="en-US" b="1" dirty="0"/>
              <a:t>Sociology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most common research orientation. In this research orientation, we </a:t>
            </a:r>
            <a:r>
              <a:rPr lang="en-US" dirty="0" smtClean="0"/>
              <a:t>“know” based </a:t>
            </a:r>
            <a:r>
              <a:rPr lang="en-US" dirty="0"/>
              <a:t>upon systematic observation. </a:t>
            </a:r>
            <a:endParaRPr lang="en-US" dirty="0" smtClean="0"/>
          </a:p>
          <a:p>
            <a:r>
              <a:rPr lang="en-US" dirty="0" smtClean="0"/>
              <a:t>Theories </a:t>
            </a:r>
            <a:r>
              <a:rPr lang="en-US" dirty="0"/>
              <a:t>are seen as relationships between concepts. These concepts are turned into variables and measured.</a:t>
            </a:r>
          </a:p>
        </p:txBody>
      </p:sp>
    </p:spTree>
    <p:extLst>
      <p:ext uri="{BB962C8B-B14F-4D97-AF65-F5344CB8AC3E}">
        <p14:creationId xmlns:p14="http://schemas.microsoft.com/office/powerpoint/2010/main" val="31166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Interpretive Sociology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orientation focuses not on testing theories, but understanding why people do what they do.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words, this orientation focuses on the meaning people place in their actions.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Critical Sociology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</a:t>
            </a:r>
            <a:r>
              <a:rPr lang="en-US" dirty="0"/>
              <a:t>on the need to use theories to change the way society works.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orientation makes value judgments about inequality and uses research to change this inequality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 Roots in Karl Marx, Feminism, Black Feminist Movement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Doing Social Research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	Deals with “What is and Why is it that way?”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	Value Free!!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	Why is some research ignored?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“Research finds that more Americans are donating to    	charity.”</a:t>
            </a:r>
          </a:p>
          <a:p>
            <a:pPr marL="0" indent="0">
              <a:buNone/>
            </a:pPr>
            <a:r>
              <a:rPr lang="en-US" i="1" dirty="0" smtClean="0"/>
              <a:t>“Researchers find that less and less Americans pay no 	attention to charity drives and donate hardly any 	of 	their time to worthwhile causes.”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B.	7 Steps to Scientific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Define the problem or topic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 Review the Literature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511040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2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41440" cy="14426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3. </a:t>
            </a:r>
            <a:r>
              <a:rPr lang="en-US" sz="4400" dirty="0" smtClean="0"/>
              <a:t>Develop a </a:t>
            </a:r>
            <a:r>
              <a:rPr lang="en-US" sz="4400" b="1" dirty="0" smtClean="0"/>
              <a:t>Hypothesis </a:t>
            </a:r>
            <a:r>
              <a:rPr lang="en-US" sz="4400" dirty="0" smtClean="0"/>
              <a:t>– tentative    	assumption or educated guess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States a relationship between 2 or more…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Variables:  </a:t>
            </a:r>
            <a:r>
              <a:rPr lang="en-US" dirty="0" smtClean="0"/>
              <a:t>a situation, event, or factor that can be measured and can change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dirty="0" smtClean="0"/>
              <a:t>Example:  age, race, income, education level</a:t>
            </a:r>
          </a:p>
          <a:p>
            <a:pPr marL="400050" lvl="2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Causal Relationship</a:t>
            </a:r>
            <a:r>
              <a:rPr lang="en-US" dirty="0" smtClean="0"/>
              <a:t>: a change in one variable causes a change in another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Independent</a:t>
            </a:r>
            <a:r>
              <a:rPr lang="en-US" dirty="0" smtClean="0"/>
              <a:t> – causes a change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Dependent Variable </a:t>
            </a:r>
            <a:r>
              <a:rPr lang="en-US" dirty="0" smtClean="0"/>
              <a:t>– is changed by the independent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Correlation</a:t>
            </a:r>
            <a:r>
              <a:rPr lang="en-US" dirty="0" smtClean="0"/>
              <a:t> – a change in one is associated with a change in another</a:t>
            </a:r>
          </a:p>
        </p:txBody>
      </p:sp>
    </p:spTree>
    <p:extLst>
      <p:ext uri="{BB962C8B-B14F-4D97-AF65-F5344CB8AC3E}">
        <p14:creationId xmlns:p14="http://schemas.microsoft.com/office/powerpoint/2010/main" val="9490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School enrollments have been decline because couples are having fewer children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Independent Variable = </a:t>
            </a:r>
          </a:p>
          <a:p>
            <a:r>
              <a:rPr lang="en-US" dirty="0" smtClean="0"/>
              <a:t>Dependent Variable 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  Build a 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Plan for collecting, analyzing and evaluating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u="sng" dirty="0" smtClean="0"/>
              <a:t>Sample</a:t>
            </a:r>
            <a:r>
              <a:rPr lang="en-US" dirty="0" smtClean="0"/>
              <a:t> – small number of people drawn from larger population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u="sng" dirty="0" smtClean="0"/>
              <a:t>Population</a:t>
            </a:r>
            <a:r>
              <a:rPr lang="en-US" dirty="0" smtClean="0"/>
              <a:t> – consists of everything you wish to measure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u="sng" dirty="0" smtClean="0"/>
              <a:t>Random Sample </a:t>
            </a:r>
            <a:r>
              <a:rPr lang="en-US" dirty="0" smtClean="0"/>
              <a:t>– chosen in a way that everyone in population has a chance of being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37</TotalTime>
  <Words>505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Sketchbook</vt:lpstr>
      <vt:lpstr>Sociological Research</vt:lpstr>
      <vt:lpstr>Scientific Sociology</vt:lpstr>
      <vt:lpstr>Interpretive Sociology</vt:lpstr>
      <vt:lpstr>Critical Sociology</vt:lpstr>
      <vt:lpstr>I.  Scientific Method</vt:lpstr>
      <vt:lpstr>B. 7 Steps to Scientific Method </vt:lpstr>
      <vt:lpstr> 3. Develop a Hypothesis – tentative     assumption or educated guess </vt:lpstr>
      <vt:lpstr>School enrollments have been decline because couples are having fewer children</vt:lpstr>
      <vt:lpstr>4.  Build a Research Design</vt:lpstr>
      <vt:lpstr>Tools and Techniques </vt:lpstr>
      <vt:lpstr>5. Collect the Data</vt:lpstr>
      <vt:lpstr>6. Analyze the Data</vt:lpstr>
      <vt:lpstr>7. Make Generalization or Draw a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Sociological Research</dc:title>
  <dc:creator>Lisa Scherer</dc:creator>
  <cp:lastModifiedBy>Lisa Scherer</cp:lastModifiedBy>
  <cp:revision>5</cp:revision>
  <cp:lastPrinted>2019-01-23T19:51:46Z</cp:lastPrinted>
  <dcterms:created xsi:type="dcterms:W3CDTF">2019-01-23T19:19:38Z</dcterms:created>
  <dcterms:modified xsi:type="dcterms:W3CDTF">2019-01-23T19:57:27Z</dcterms:modified>
</cp:coreProperties>
</file>